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Sniglet"/>
      <p:regular r:id="rId7"/>
    </p:embeddedFont>
    <p:embeddedFont>
      <p:font typeface="Dosis"/>
      <p:regular r:id="rId8"/>
      <p:bold r:id="rId9"/>
    </p:embeddedFont>
    <p:embeddedFont>
      <p:font typeface="Dosis Medium"/>
      <p:regular r:id="rId10"/>
      <p:bold r:id="rId11"/>
    </p:embeddedFont>
    <p:embeddedFont>
      <p:font typeface="Rubik"/>
      <p:regular r:id="rId12"/>
      <p:bold r:id="rId13"/>
      <p:italic r:id="rId14"/>
      <p:boldItalic r:id="rId15"/>
    </p:embeddedFont>
    <p:embeddedFont>
      <p:font typeface="Karla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5443">
          <p15:clr>
            <a:srgbClr val="9AA0A6"/>
          </p15:clr>
        </p15:guide>
        <p15:guide id="2" orient="horz" pos="1373">
          <p15:clr>
            <a:srgbClr val="9AA0A6"/>
          </p15:clr>
        </p15:guide>
        <p15:guide id="3" pos="2653">
          <p15:clr>
            <a:srgbClr val="9AA0A6"/>
          </p15:clr>
        </p15:guide>
        <p15:guide id="4" pos="2119">
          <p15:clr>
            <a:srgbClr val="9AA0A6"/>
          </p15:clr>
        </p15:guide>
        <p15:guide id="5" orient="horz" pos="2247">
          <p15:clr>
            <a:srgbClr val="9AA0A6"/>
          </p15:clr>
        </p15:guide>
      </p15:sldGuideLst>
    </p:ext>
    <p:ext uri="GoogleSlidesCustomDataVersion2">
      <go:slidesCustomData xmlns:go="http://customooxmlschemas.google.com/" r:id="rId20" roundtripDataSignature="AMtx7mhcmvTrfY1cjyy+fDSlqhQC+Io7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443"/>
        <p:guide pos="1373" orient="horz"/>
        <p:guide pos="2653"/>
        <p:guide pos="2119"/>
        <p:guide pos="2247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font" Target="fonts/DosisMedium-bold.fntdata"/><Relationship Id="rId10" Type="http://schemas.openxmlformats.org/officeDocument/2006/relationships/font" Target="fonts/DosisMedium-regular.fntdata"/><Relationship Id="rId13" Type="http://schemas.openxmlformats.org/officeDocument/2006/relationships/font" Target="fonts/Rubik-bold.fntdata"/><Relationship Id="rId12" Type="http://schemas.openxmlformats.org/officeDocument/2006/relationships/font" Target="fonts/Rubik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Dosis-bold.fntdata"/><Relationship Id="rId15" Type="http://schemas.openxmlformats.org/officeDocument/2006/relationships/font" Target="fonts/Rubik-boldItalic.fntdata"/><Relationship Id="rId14" Type="http://schemas.openxmlformats.org/officeDocument/2006/relationships/font" Target="fonts/Rubik-italic.fntdata"/><Relationship Id="rId17" Type="http://schemas.openxmlformats.org/officeDocument/2006/relationships/font" Target="fonts/Karla-bold.fntdata"/><Relationship Id="rId16" Type="http://schemas.openxmlformats.org/officeDocument/2006/relationships/font" Target="fonts/Karla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Karla-boldItalic.fntdata"/><Relationship Id="rId6" Type="http://schemas.openxmlformats.org/officeDocument/2006/relationships/slide" Target="slides/slide1.xml"/><Relationship Id="rId18" Type="http://schemas.openxmlformats.org/officeDocument/2006/relationships/font" Target="fonts/Karla-italic.fntdata"/><Relationship Id="rId7" Type="http://schemas.openxmlformats.org/officeDocument/2006/relationships/font" Target="fonts/Sniglet-regular.fntdata"/><Relationship Id="rId8" Type="http://schemas.openxmlformats.org/officeDocument/2006/relationships/font" Target="fonts/Dosis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pening slide">
  <p:cSld name="CUSTOM_7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"/>
          <p:cNvSpPr txBox="1"/>
          <p:nvPr>
            <p:ph type="ctrTitle"/>
          </p:nvPr>
        </p:nvSpPr>
        <p:spPr>
          <a:xfrm>
            <a:off x="2058750" y="1384463"/>
            <a:ext cx="3616800" cy="17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niglet"/>
              <a:buNone/>
              <a:defRPr sz="60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Sniglet"/>
              <a:buNone/>
              <a:defRPr sz="52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" type="subTitle"/>
          </p:nvPr>
        </p:nvSpPr>
        <p:spPr>
          <a:xfrm>
            <a:off x="3746850" y="3042050"/>
            <a:ext cx="1928700" cy="717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1" name="Google Shape;11;p3"/>
          <p:cNvSpPr/>
          <p:nvPr/>
        </p:nvSpPr>
        <p:spPr>
          <a:xfrm>
            <a:off x="7248525" y="-2466975"/>
            <a:ext cx="28500" cy="96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">
  <p:cSld name="CUSTOM_12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/>
          <p:nvPr>
            <p:ph type="title"/>
          </p:nvPr>
        </p:nvSpPr>
        <p:spPr>
          <a:xfrm>
            <a:off x="1595556" y="2901486"/>
            <a:ext cx="17538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14" name="Google Shape;14;p4"/>
          <p:cNvSpPr txBox="1"/>
          <p:nvPr>
            <p:ph idx="2" type="title"/>
          </p:nvPr>
        </p:nvSpPr>
        <p:spPr>
          <a:xfrm>
            <a:off x="1595556" y="950524"/>
            <a:ext cx="17538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15" name="Google Shape;15;p4"/>
          <p:cNvSpPr/>
          <p:nvPr/>
        </p:nvSpPr>
        <p:spPr>
          <a:xfrm>
            <a:off x="615991" y="615050"/>
            <a:ext cx="662400" cy="1947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4"/>
          <p:cNvSpPr txBox="1"/>
          <p:nvPr>
            <p:ph idx="3" type="ctrTitle"/>
          </p:nvPr>
        </p:nvSpPr>
        <p:spPr>
          <a:xfrm>
            <a:off x="2092350" y="1404075"/>
            <a:ext cx="12570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2092356" y="1818145"/>
            <a:ext cx="1257000" cy="5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" name="Google Shape;18;p4"/>
          <p:cNvSpPr txBox="1"/>
          <p:nvPr>
            <p:ph idx="4" type="ctrTitle"/>
          </p:nvPr>
        </p:nvSpPr>
        <p:spPr>
          <a:xfrm>
            <a:off x="2092350" y="3342178"/>
            <a:ext cx="12570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Sniglet"/>
              <a:buNone/>
              <a:defRPr sz="1200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 txBox="1"/>
          <p:nvPr>
            <p:ph idx="5" type="subTitle"/>
          </p:nvPr>
        </p:nvSpPr>
        <p:spPr>
          <a:xfrm>
            <a:off x="2046456" y="3756270"/>
            <a:ext cx="1302900" cy="5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1" name="Google Shape;21;p4"/>
          <p:cNvSpPr txBox="1"/>
          <p:nvPr>
            <p:ph idx="6" type="ctrTitle"/>
          </p:nvPr>
        </p:nvSpPr>
        <p:spPr>
          <a:xfrm>
            <a:off x="5813251" y="1403950"/>
            <a:ext cx="13029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Sniglet"/>
              <a:buNone/>
              <a:defRPr sz="12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22" name="Google Shape;22;p4"/>
          <p:cNvSpPr txBox="1"/>
          <p:nvPr>
            <p:ph idx="7" type="subTitle"/>
          </p:nvPr>
        </p:nvSpPr>
        <p:spPr>
          <a:xfrm>
            <a:off x="5813260" y="1818032"/>
            <a:ext cx="1257000" cy="5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8" type="title"/>
          </p:nvPr>
        </p:nvSpPr>
        <p:spPr>
          <a:xfrm>
            <a:off x="5813260" y="871282"/>
            <a:ext cx="17538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Sniglet"/>
              <a:buNone/>
              <a:defRPr sz="3600">
                <a:solidFill>
                  <a:schemeClr val="lt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9" type="ctrTitle"/>
          </p:nvPr>
        </p:nvSpPr>
        <p:spPr>
          <a:xfrm>
            <a:off x="5813251" y="3348200"/>
            <a:ext cx="13029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Sniglet"/>
              <a:buNone/>
              <a:defRPr sz="12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13" type="subTitle"/>
          </p:nvPr>
        </p:nvSpPr>
        <p:spPr>
          <a:xfrm>
            <a:off x="5813260" y="3762295"/>
            <a:ext cx="1257000" cy="5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4" type="title"/>
          </p:nvPr>
        </p:nvSpPr>
        <p:spPr>
          <a:xfrm>
            <a:off x="5813260" y="2821132"/>
            <a:ext cx="1753800" cy="57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Sniglet"/>
              <a:buNone/>
              <a:defRPr sz="3600">
                <a:solidFill>
                  <a:schemeClr val="lt2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15" type="ctrTitle"/>
          </p:nvPr>
        </p:nvSpPr>
        <p:spPr>
          <a:xfrm rot="-5400000">
            <a:off x="-1054275" y="1128400"/>
            <a:ext cx="38928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Sniglet"/>
              <a:buNone/>
              <a:defRPr sz="1600">
                <a:solidFill>
                  <a:schemeClr val="accent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Font typeface="Sniglet"/>
              <a:buNone/>
              <a:defRPr sz="1600">
                <a:solidFill>
                  <a:srgbClr val="D9D9D9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778">
          <p15:clr>
            <a:srgbClr val="FA7B17"/>
          </p15:clr>
        </p15:guide>
        <p15:guide id="2" pos="2041">
          <p15:clr>
            <a:srgbClr val="FA7B17"/>
          </p15:clr>
        </p15:guide>
        <p15:guide id="3" pos="3719">
          <p15:clr>
            <a:srgbClr val="FA7B17"/>
          </p15:clr>
        </p15:guide>
        <p15:guide id="4" orient="horz" pos="831">
          <p15:clr>
            <a:srgbClr val="FA7B17"/>
          </p15:clr>
        </p15:guide>
        <p15:guide id="5" orient="horz" pos="2068">
          <p15:clr>
            <a:srgbClr val="FA7B17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text 1">
  <p:cSld name="CUSTOM_13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idx="1" type="subTitle"/>
          </p:nvPr>
        </p:nvSpPr>
        <p:spPr>
          <a:xfrm>
            <a:off x="4411125" y="2352325"/>
            <a:ext cx="2818500" cy="178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0" name="Google Shape;30;p5"/>
          <p:cNvSpPr/>
          <p:nvPr/>
        </p:nvSpPr>
        <p:spPr>
          <a:xfrm>
            <a:off x="615991" y="615050"/>
            <a:ext cx="662400" cy="1947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5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5"/>
          <p:cNvSpPr txBox="1"/>
          <p:nvPr>
            <p:ph type="ctrTitle"/>
          </p:nvPr>
        </p:nvSpPr>
        <p:spPr>
          <a:xfrm rot="-5400000">
            <a:off x="-123525" y="1128375"/>
            <a:ext cx="20313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design">
  <p:cSld name="CUSTOM_14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6"/>
          <p:cNvSpPr txBox="1"/>
          <p:nvPr>
            <p:ph type="ctrTitle"/>
          </p:nvPr>
        </p:nvSpPr>
        <p:spPr>
          <a:xfrm rot="-5400000">
            <a:off x="-108975" y="1157338"/>
            <a:ext cx="20022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columns">
  <p:cSld name="CUSTOM_15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ctrTitle"/>
          </p:nvPr>
        </p:nvSpPr>
        <p:spPr>
          <a:xfrm rot="-5400000">
            <a:off x="-98000" y="1152301"/>
            <a:ext cx="19809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38" name="Google Shape;38;p7"/>
          <p:cNvSpPr txBox="1"/>
          <p:nvPr>
            <p:ph idx="1" type="subTitle"/>
          </p:nvPr>
        </p:nvSpPr>
        <p:spPr>
          <a:xfrm>
            <a:off x="3731124" y="2966634"/>
            <a:ext cx="1578600" cy="111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39" name="Google Shape;39;p7"/>
          <p:cNvSpPr txBox="1"/>
          <p:nvPr>
            <p:ph idx="2" type="subTitle"/>
          </p:nvPr>
        </p:nvSpPr>
        <p:spPr>
          <a:xfrm>
            <a:off x="5773691" y="2966624"/>
            <a:ext cx="1578600" cy="111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40" name="Google Shape;40;p7"/>
          <p:cNvSpPr txBox="1"/>
          <p:nvPr>
            <p:ph idx="3" type="ctrTitle"/>
          </p:nvPr>
        </p:nvSpPr>
        <p:spPr>
          <a:xfrm>
            <a:off x="3551574" y="2648525"/>
            <a:ext cx="19377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41" name="Google Shape;41;p7"/>
          <p:cNvSpPr txBox="1"/>
          <p:nvPr>
            <p:ph idx="4" type="ctrTitle"/>
          </p:nvPr>
        </p:nvSpPr>
        <p:spPr>
          <a:xfrm>
            <a:off x="5594141" y="2648514"/>
            <a:ext cx="19377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42" name="Google Shape;42;p7"/>
          <p:cNvSpPr txBox="1"/>
          <p:nvPr>
            <p:ph idx="5" type="subTitle"/>
          </p:nvPr>
        </p:nvSpPr>
        <p:spPr>
          <a:xfrm>
            <a:off x="1688550" y="2966640"/>
            <a:ext cx="1578600" cy="111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43" name="Google Shape;43;p7"/>
          <p:cNvSpPr txBox="1"/>
          <p:nvPr>
            <p:ph idx="6" type="ctrTitle"/>
          </p:nvPr>
        </p:nvSpPr>
        <p:spPr>
          <a:xfrm>
            <a:off x="1509000" y="2648531"/>
            <a:ext cx="19377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ubik"/>
              <a:buNone/>
              <a:defRPr sz="1600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44" name="Google Shape;44;p7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pos="4528">
          <p15:clr>
            <a:srgbClr val="FA7B17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CUSTOM_16">
    <p:bg>
      <p:bgPr>
        <a:solidFill>
          <a:schemeClr val="lt2"/>
        </a:solid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idx="1" type="subTitle"/>
          </p:nvPr>
        </p:nvSpPr>
        <p:spPr>
          <a:xfrm>
            <a:off x="1690240" y="1524175"/>
            <a:ext cx="2383800" cy="6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7" name="Google Shape;47;p8"/>
          <p:cNvSpPr txBox="1"/>
          <p:nvPr>
            <p:ph idx="2" type="subTitle"/>
          </p:nvPr>
        </p:nvSpPr>
        <p:spPr>
          <a:xfrm rot="566">
            <a:off x="5574301" y="1759695"/>
            <a:ext cx="1821000" cy="21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x columns">
  <p:cSld name="CUSTOM_17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1887725" y="1272450"/>
            <a:ext cx="5830200" cy="1811700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9"/>
          <p:cNvSpPr txBox="1"/>
          <p:nvPr>
            <p:ph type="ctrTitle"/>
          </p:nvPr>
        </p:nvSpPr>
        <p:spPr>
          <a:xfrm>
            <a:off x="1773730" y="1313038"/>
            <a:ext cx="2397000" cy="6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" type="subTitle"/>
          </p:nvPr>
        </p:nvSpPr>
        <p:spPr>
          <a:xfrm>
            <a:off x="2164030" y="1846758"/>
            <a:ext cx="1616400" cy="8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2" type="ctrTitle"/>
          </p:nvPr>
        </p:nvSpPr>
        <p:spPr>
          <a:xfrm>
            <a:off x="3601703" y="1313038"/>
            <a:ext cx="2499000" cy="6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3" name="Google Shape;53;p9"/>
          <p:cNvSpPr txBox="1"/>
          <p:nvPr>
            <p:ph idx="3" type="subTitle"/>
          </p:nvPr>
        </p:nvSpPr>
        <p:spPr>
          <a:xfrm>
            <a:off x="4043003" y="1846760"/>
            <a:ext cx="1616400" cy="8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4" type="ctrTitle"/>
          </p:nvPr>
        </p:nvSpPr>
        <p:spPr>
          <a:xfrm>
            <a:off x="5486562" y="1313038"/>
            <a:ext cx="2499000" cy="6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5" name="Google Shape;55;p9"/>
          <p:cNvSpPr txBox="1"/>
          <p:nvPr>
            <p:ph idx="5" type="subTitle"/>
          </p:nvPr>
        </p:nvSpPr>
        <p:spPr>
          <a:xfrm>
            <a:off x="5927862" y="1846758"/>
            <a:ext cx="1616400" cy="8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6" name="Google Shape;56;p9"/>
          <p:cNvSpPr txBox="1"/>
          <p:nvPr>
            <p:ph idx="6" type="ctrTitle"/>
          </p:nvPr>
        </p:nvSpPr>
        <p:spPr>
          <a:xfrm>
            <a:off x="1774330" y="3150555"/>
            <a:ext cx="2395800" cy="6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7" name="Google Shape;57;p9"/>
          <p:cNvSpPr txBox="1"/>
          <p:nvPr>
            <p:ph idx="7" type="subTitle"/>
          </p:nvPr>
        </p:nvSpPr>
        <p:spPr>
          <a:xfrm>
            <a:off x="2164030" y="3684305"/>
            <a:ext cx="1616400" cy="8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8" name="Google Shape;58;p9"/>
          <p:cNvSpPr txBox="1"/>
          <p:nvPr>
            <p:ph idx="8" type="ctrTitle"/>
          </p:nvPr>
        </p:nvSpPr>
        <p:spPr>
          <a:xfrm>
            <a:off x="3637403" y="3150555"/>
            <a:ext cx="2427600" cy="6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9" name="Google Shape;59;p9"/>
          <p:cNvSpPr txBox="1"/>
          <p:nvPr>
            <p:ph idx="9" type="subTitle"/>
          </p:nvPr>
        </p:nvSpPr>
        <p:spPr>
          <a:xfrm>
            <a:off x="4043003" y="3684308"/>
            <a:ext cx="1616400" cy="8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0" name="Google Shape;60;p9"/>
          <p:cNvSpPr txBox="1"/>
          <p:nvPr>
            <p:ph idx="13" type="ctrTitle"/>
          </p:nvPr>
        </p:nvSpPr>
        <p:spPr>
          <a:xfrm>
            <a:off x="5522262" y="3150555"/>
            <a:ext cx="2427600" cy="6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1" name="Google Shape;61;p9"/>
          <p:cNvSpPr txBox="1"/>
          <p:nvPr>
            <p:ph idx="14" type="subTitle"/>
          </p:nvPr>
        </p:nvSpPr>
        <p:spPr>
          <a:xfrm>
            <a:off x="5927862" y="3684305"/>
            <a:ext cx="1616400" cy="8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2" name="Google Shape;62;p9"/>
          <p:cNvSpPr/>
          <p:nvPr/>
        </p:nvSpPr>
        <p:spPr>
          <a:xfrm>
            <a:off x="615991" y="615050"/>
            <a:ext cx="662400" cy="1947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9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9"/>
          <p:cNvSpPr txBox="1"/>
          <p:nvPr>
            <p:ph idx="15" type="ctrTitle"/>
          </p:nvPr>
        </p:nvSpPr>
        <p:spPr>
          <a:xfrm rot="-5400000">
            <a:off x="-137325" y="1128325"/>
            <a:ext cx="20589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600"/>
              <a:buNone/>
              <a:defRPr sz="1600">
                <a:solidFill>
                  <a:srgbClr val="D9D9D9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text 3 ">
  <p:cSld name="CUSTOM_11_1_2">
    <p:bg>
      <p:bgPr>
        <a:solidFill>
          <a:schemeClr val="lt2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ctrTitle"/>
          </p:nvPr>
        </p:nvSpPr>
        <p:spPr>
          <a:xfrm>
            <a:off x="831200" y="376498"/>
            <a:ext cx="3867300" cy="2054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7" name="Google Shape;67;p10"/>
          <p:cNvSpPr txBox="1"/>
          <p:nvPr>
            <p:ph idx="1" type="subTitle"/>
          </p:nvPr>
        </p:nvSpPr>
        <p:spPr>
          <a:xfrm>
            <a:off x="831200" y="2314225"/>
            <a:ext cx="4224900" cy="178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>
                <a:solidFill>
                  <a:schemeClr val="accen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body text">
  <p:cSld name="CUSTOM_8_1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idx="1" type="body"/>
          </p:nvPr>
        </p:nvSpPr>
        <p:spPr>
          <a:xfrm>
            <a:off x="1917900" y="2134800"/>
            <a:ext cx="5308200" cy="14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>
                <a:solidFill>
                  <a:schemeClr val="dk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>
                <a:solidFill>
                  <a:schemeClr val="dk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>
                <a:solidFill>
                  <a:schemeClr val="dk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>
                <a:solidFill>
                  <a:schemeClr val="dk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>
                <a:solidFill>
                  <a:schemeClr val="dk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>
                <a:solidFill>
                  <a:schemeClr val="dk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>
                <a:solidFill>
                  <a:schemeClr val="dk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>
                <a:solidFill>
                  <a:schemeClr val="dk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0" name="Google Shape;70;p11"/>
          <p:cNvSpPr txBox="1"/>
          <p:nvPr>
            <p:ph type="ctrTitle"/>
          </p:nvPr>
        </p:nvSpPr>
        <p:spPr>
          <a:xfrm rot="-5400000">
            <a:off x="-98000" y="1152301"/>
            <a:ext cx="19809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71" name="Google Shape;71;p11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esources">
  <p:cSld name="CUSTOM_10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/>
          <p:nvPr>
            <p:ph idx="1" type="body"/>
          </p:nvPr>
        </p:nvSpPr>
        <p:spPr>
          <a:xfrm>
            <a:off x="2262675" y="1830000"/>
            <a:ext cx="5308200" cy="14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>
                <a:solidFill>
                  <a:schemeClr val="dk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>
                <a:solidFill>
                  <a:schemeClr val="dk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>
                <a:solidFill>
                  <a:schemeClr val="dk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>
                <a:solidFill>
                  <a:schemeClr val="dk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>
                <a:solidFill>
                  <a:schemeClr val="dk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>
                <a:solidFill>
                  <a:schemeClr val="dk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>
                <a:solidFill>
                  <a:schemeClr val="dk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>
                <a:solidFill>
                  <a:schemeClr val="dk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4" name="Google Shape;74;p12"/>
          <p:cNvSpPr txBox="1"/>
          <p:nvPr>
            <p:ph idx="2" type="subTitle"/>
          </p:nvPr>
        </p:nvSpPr>
        <p:spPr>
          <a:xfrm>
            <a:off x="2182875" y="1524450"/>
            <a:ext cx="2843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75" name="Google Shape;75;p12"/>
          <p:cNvSpPr txBox="1"/>
          <p:nvPr>
            <p:ph type="ctrTitle"/>
          </p:nvPr>
        </p:nvSpPr>
        <p:spPr>
          <a:xfrm rot="-5400000">
            <a:off x="-98000" y="1152301"/>
            <a:ext cx="19809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Rubik"/>
              <a:buNone/>
              <a:defRPr sz="1600">
                <a:solidFill>
                  <a:schemeClr val="lt2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76" name="Google Shape;76;p12"/>
          <p:cNvSpPr/>
          <p:nvPr/>
        </p:nvSpPr>
        <p:spPr>
          <a:xfrm>
            <a:off x="545591" y="544648"/>
            <a:ext cx="662400" cy="1947900"/>
          </a:xfrm>
          <a:prstGeom prst="rect">
            <a:avLst/>
          </a:prstGeom>
          <a:noFill/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 1">
  <p:cSld name="CUSTOM_11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accen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niglet"/>
              <a:buNone/>
              <a:defRPr b="0" i="0" sz="2800" u="none" cap="none" strike="noStrik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niglet"/>
              <a:buNone/>
              <a:defRPr b="0" i="0" sz="2800" u="none" cap="none" strike="noStrike">
                <a:solidFill>
                  <a:srgbClr val="666666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●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1pPr>
            <a:lvl2pPr indent="-3048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○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2pPr>
            <a:lvl3pPr indent="-3048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■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3pPr>
            <a:lvl4pPr indent="-3048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●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4pPr>
            <a:lvl5pPr indent="-3048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○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5pPr>
            <a:lvl6pPr indent="-3048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■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6pPr>
            <a:lvl7pPr indent="-3048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●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7pPr>
            <a:lvl8pPr indent="-3048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Karla"/>
              <a:buChar char="○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8pPr>
            <a:lvl9pPr indent="-3048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Karla"/>
              <a:buChar char="■"/>
              <a:defRPr b="0" i="0" sz="1200" u="none" cap="none" strike="noStrike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40">
          <p15:clr>
            <a:srgbClr val="EA4335"/>
          </p15:clr>
        </p15:guide>
        <p15:guide id="2" pos="5306">
          <p15:clr>
            <a:srgbClr val="EA4335"/>
          </p15:clr>
        </p15:guide>
        <p15:guide id="3" orient="horz" pos="2948">
          <p15:clr>
            <a:srgbClr val="EA4335"/>
          </p15:clr>
        </p15:guide>
        <p15:guide id="4" pos="340">
          <p15:clr>
            <a:srgbClr val="EA4335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5" Type="http://schemas.openxmlformats.org/officeDocument/2006/relationships/image" Target="../media/image3.jpg"/><Relationship Id="rId6" Type="http://schemas.openxmlformats.org/officeDocument/2006/relationships/image" Target="../media/image4.jpg"/><Relationship Id="rId7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"/>
          <p:cNvSpPr/>
          <p:nvPr/>
        </p:nvSpPr>
        <p:spPr>
          <a:xfrm>
            <a:off x="73100" y="137350"/>
            <a:ext cx="8798400" cy="3387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Year </a:t>
            </a:r>
            <a:r>
              <a:rPr b="1" lang="en-GB" sz="1100">
                <a:latin typeface="Dosis"/>
                <a:ea typeface="Dosis"/>
                <a:cs typeface="Dosis"/>
                <a:sym typeface="Dosis"/>
              </a:rPr>
              <a:t>5 </a:t>
            </a:r>
            <a:r>
              <a:rPr b="1" i="0" lang="en-GB" sz="11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and Year </a:t>
            </a:r>
            <a:r>
              <a:rPr b="1" lang="en-GB" sz="1100">
                <a:latin typeface="Dosis"/>
                <a:ea typeface="Dosis"/>
                <a:cs typeface="Dosis"/>
                <a:sym typeface="Dosis"/>
              </a:rPr>
              <a:t>6</a:t>
            </a:r>
            <a:r>
              <a:rPr b="1" i="0" lang="en-GB" sz="11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 Autumn Term Inquiry – Hum/Sci &amp; Tech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A study in environments and the world around us</a:t>
            </a:r>
            <a:endParaRPr b="1" i="0" sz="8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83" name="Google Shape;83;p1"/>
          <p:cNvSpPr/>
          <p:nvPr/>
        </p:nvSpPr>
        <p:spPr>
          <a:xfrm>
            <a:off x="5561600" y="57050"/>
            <a:ext cx="3523800" cy="525900"/>
          </a:xfrm>
          <a:prstGeom prst="roundRect">
            <a:avLst>
              <a:gd fmla="val 16667" name="adj"/>
            </a:avLst>
          </a:prstGeom>
          <a:solidFill>
            <a:srgbClr val="A4C2F4"/>
          </a:solidFill>
          <a:ln cap="flat" cmpd="sng" w="9525">
            <a:solidFill>
              <a:srgbClr val="A4C2F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/>
              <a:t>How did the </a:t>
            </a:r>
            <a:r>
              <a:rPr lang="en-GB" sz="1100"/>
              <a:t>industrial</a:t>
            </a:r>
            <a:r>
              <a:rPr lang="en-GB" sz="1100"/>
              <a:t> revolution change communities in Wales?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0" i="0" sz="700" u="none" cap="none" strike="noStrike">
              <a:solidFill>
                <a:srgbClr val="000000"/>
              </a:solidFill>
              <a:latin typeface="Dosis Medium"/>
              <a:ea typeface="Dosis Medium"/>
              <a:cs typeface="Dosis Medium"/>
              <a:sym typeface="Dosis Medium"/>
            </a:endParaRPr>
          </a:p>
        </p:txBody>
      </p:sp>
      <p:grpSp>
        <p:nvGrpSpPr>
          <p:cNvPr id="84" name="Google Shape;84;p1"/>
          <p:cNvGrpSpPr/>
          <p:nvPr/>
        </p:nvGrpSpPr>
        <p:grpSpPr>
          <a:xfrm>
            <a:off x="4337108" y="57025"/>
            <a:ext cx="1340117" cy="525950"/>
            <a:chOff x="5207675" y="912775"/>
            <a:chExt cx="710250" cy="525950"/>
          </a:xfrm>
        </p:grpSpPr>
        <p:sp>
          <p:nvSpPr>
            <p:cNvPr id="85" name="Google Shape;85;p1"/>
            <p:cNvSpPr/>
            <p:nvPr/>
          </p:nvSpPr>
          <p:spPr>
            <a:xfrm>
              <a:off x="5207675" y="912825"/>
              <a:ext cx="695400" cy="525900"/>
            </a:xfrm>
            <a:prstGeom prst="roundRect">
              <a:avLst>
                <a:gd fmla="val 16667" name="adj"/>
              </a:avLst>
            </a:prstGeom>
            <a:solidFill>
              <a:srgbClr val="6D9EEB"/>
            </a:solidFill>
            <a:ln cap="flat" cmpd="sng" w="9525">
              <a:solidFill>
                <a:srgbClr val="3C78D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000000"/>
                  </a:solidFill>
                  <a:latin typeface="Dosis"/>
                  <a:ea typeface="Dosis"/>
                  <a:cs typeface="Dosis"/>
                  <a:sym typeface="Dosis"/>
                </a:rPr>
                <a:t>Essential Questions</a:t>
              </a:r>
              <a:endParaRPr b="1" i="0" sz="9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endParaRPr>
            </a:p>
          </p:txBody>
        </p:sp>
        <p:sp>
          <p:nvSpPr>
            <p:cNvPr id="86" name="Google Shape;86;p1"/>
            <p:cNvSpPr/>
            <p:nvPr/>
          </p:nvSpPr>
          <p:spPr>
            <a:xfrm>
              <a:off x="5784425" y="912775"/>
              <a:ext cx="133500" cy="525900"/>
            </a:xfrm>
            <a:prstGeom prst="rect">
              <a:avLst/>
            </a:prstGeom>
            <a:solidFill>
              <a:srgbClr val="6D9EEB"/>
            </a:solidFill>
            <a:ln cap="flat" cmpd="sng" w="9525">
              <a:solidFill>
                <a:srgbClr val="6D9EE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endParaRPr>
            </a:p>
          </p:txBody>
        </p:sp>
      </p:grpSp>
      <p:sp>
        <p:nvSpPr>
          <p:cNvPr id="87" name="Google Shape;87;p1"/>
          <p:cNvSpPr/>
          <p:nvPr/>
        </p:nvSpPr>
        <p:spPr>
          <a:xfrm>
            <a:off x="73099" y="645400"/>
            <a:ext cx="2040009" cy="4359000"/>
          </a:xfrm>
          <a:prstGeom prst="rect">
            <a:avLst/>
          </a:prstGeom>
          <a:solidFill>
            <a:srgbClr val="C9DAF8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2144884" y="665150"/>
            <a:ext cx="1934714" cy="4359000"/>
          </a:xfrm>
          <a:prstGeom prst="rect">
            <a:avLst/>
          </a:prstGeom>
          <a:solidFill>
            <a:srgbClr val="A4C2F4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4119348" y="665150"/>
            <a:ext cx="1662247" cy="4359000"/>
          </a:xfrm>
          <a:prstGeom prst="rect">
            <a:avLst/>
          </a:prstGeom>
          <a:solidFill>
            <a:srgbClr val="A4C2F4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5822181" y="663225"/>
            <a:ext cx="1662247" cy="4359000"/>
          </a:xfrm>
          <a:prstGeom prst="rect">
            <a:avLst/>
          </a:prstGeom>
          <a:solidFill>
            <a:srgbClr val="C9DAF8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7553642" y="645400"/>
            <a:ext cx="1496100" cy="4359000"/>
          </a:xfrm>
          <a:prstGeom prst="rect">
            <a:avLst/>
          </a:prstGeom>
          <a:solidFill>
            <a:srgbClr val="A4C2F4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89000" y="17820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Why am I learning this?</a:t>
            </a:r>
            <a:endParaRPr b="1" i="0" sz="10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2330642" y="17760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Why am I learning this?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4225718" y="17760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Why am I learning this?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5921154" y="17820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Why am I learning this?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7569538" y="17820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Why am I learning this?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128365" y="1976128"/>
            <a:ext cx="1841905" cy="12332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Essential Question: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GB" sz="700">
                <a:latin typeface="Calibri"/>
                <a:ea typeface="Calibri"/>
                <a:cs typeface="Calibri"/>
                <a:sym typeface="Calibri"/>
              </a:rPr>
              <a:t>What was Wales like before and at the start of the Industrial Revolution?</a:t>
            </a:r>
            <a:br>
              <a:rPr i="1" lang="en-GB" sz="700">
                <a:latin typeface="Calibri"/>
                <a:ea typeface="Calibri"/>
                <a:cs typeface="Calibri"/>
                <a:sym typeface="Calibri"/>
              </a:rPr>
            </a:br>
            <a:endParaRPr i="1"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Why am I learning this?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To understand our local history (Cynefin) and compare how quiet rural Welsh villages transformed into bustling, noisy industrial hubs.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89000" y="33092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My experience as a learner</a:t>
            </a:r>
            <a:endParaRPr b="1" i="0" sz="9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1647941" y="2031400"/>
            <a:ext cx="1464300" cy="13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1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1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solidFill>
                <a:schemeClr val="accent2"/>
              </a:solidFill>
              <a:latin typeface="Dosis Medium"/>
              <a:ea typeface="Dosis Medium"/>
              <a:cs typeface="Dosis Medium"/>
              <a:sym typeface="Dosis Medium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5888858" y="2052375"/>
            <a:ext cx="1464300" cy="13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solidFill>
                <a:schemeClr val="accent2"/>
              </a:solidFill>
              <a:latin typeface="Dosis Medium"/>
              <a:ea typeface="Dosis Medium"/>
              <a:cs typeface="Dosis Medium"/>
              <a:sym typeface="Dosis Medium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4577313" y="1918350"/>
            <a:ext cx="1464300" cy="13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solidFill>
                <a:schemeClr val="accent2"/>
              </a:solidFill>
              <a:latin typeface="Dosis Medium"/>
              <a:ea typeface="Dosis Medium"/>
              <a:cs typeface="Dosis Medium"/>
              <a:sym typeface="Dosis Medium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5990345" y="1918350"/>
            <a:ext cx="1464300" cy="13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0" i="0" sz="800" u="none" cap="none" strike="noStrike">
              <a:solidFill>
                <a:schemeClr val="accent2"/>
              </a:solidFill>
              <a:latin typeface="Dosis Medium"/>
              <a:ea typeface="Dosis Medium"/>
              <a:cs typeface="Dosis Medium"/>
              <a:sym typeface="Dosis Medium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7500357" y="1912249"/>
            <a:ext cx="1464300" cy="13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0" i="0" lang="en-GB" sz="800" u="none" cap="none" strike="noStrike">
                <a:solidFill>
                  <a:schemeClr val="accent2"/>
                </a:solidFill>
                <a:latin typeface="Dosis Medium"/>
                <a:ea typeface="Dosis Medium"/>
                <a:cs typeface="Dosis Medium"/>
                <a:sym typeface="Dosis Medium"/>
              </a:rPr>
              <a:t> </a:t>
            </a:r>
            <a:endParaRPr b="0" i="0" sz="800" u="none" cap="none" strike="noStrike">
              <a:solidFill>
                <a:schemeClr val="accent2"/>
              </a:solidFill>
              <a:latin typeface="Dosis Medium"/>
              <a:ea typeface="Dosis Medium"/>
              <a:cs typeface="Dosis Medium"/>
              <a:sym typeface="Dosis Medium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108675" y="3209375"/>
            <a:ext cx="1934700" cy="170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71450" lvl="0" marL="6286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Char char="•"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Sensory Experience: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Transitioning from clean, quiet outdoor nature into a dark, noisy classroom filled with industrial factory soundscapes, coal dust props, and crowded seating.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Historical Discovery: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Exploring how Merthyr Tydfil grew from a small farming village before 1750 into an iron-making town.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Literacy &amp; Art: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Writing emotive contrast diary entries (</a:t>
            </a:r>
            <a:r>
              <a:rPr i="1" lang="en-GB" sz="700">
                <a:latin typeface="Calibri"/>
                <a:ea typeface="Calibri"/>
                <a:cs typeface="Calibri"/>
                <a:sym typeface="Calibri"/>
              </a:rPr>
              <a:t>"The day the smog came"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) and creating monochrome charcoal drawings of colliery landscapes and terraced streets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-120650" lvl="0" marL="6286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sz="400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0650" lvl="0" marL="6286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400" u="none" cap="none" strike="noStrike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400" u="none" cap="none" strike="noStrike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2279849" y="3367450"/>
            <a:ext cx="14643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3081213" y="3445550"/>
            <a:ext cx="14643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4531275" y="3455500"/>
            <a:ext cx="14643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6073413" y="3445550"/>
            <a:ext cx="14643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7569513" y="3425750"/>
            <a:ext cx="14643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b="1" i="0" sz="8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2414814" y="3315706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My experience as a learner</a:t>
            </a:r>
            <a:endParaRPr b="1" i="0" sz="9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4247101" y="3309150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My experience as a learner</a:t>
            </a:r>
            <a:endParaRPr b="1" i="0" sz="9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5974441" y="3307075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My experience as a learner</a:t>
            </a:r>
            <a:endParaRPr b="1" i="0" sz="9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7588187" y="3287499"/>
            <a:ext cx="1464300" cy="116400"/>
          </a:xfrm>
          <a:prstGeom prst="rect">
            <a:avLst/>
          </a:prstGeom>
          <a:solidFill>
            <a:srgbClr val="FFFF00"/>
          </a:solidFill>
          <a:ln cap="flat" cmpd="sng" w="2857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My experience as a learner</a:t>
            </a:r>
            <a:endParaRPr b="1" i="0" sz="900" u="none" cap="none" strike="noStrike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14" name="Google Shape;114;p1"/>
          <p:cNvSpPr txBox="1"/>
          <p:nvPr/>
        </p:nvSpPr>
        <p:spPr>
          <a:xfrm>
            <a:off x="179343" y="657548"/>
            <a:ext cx="17517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Tuning In -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 txBox="1"/>
          <p:nvPr/>
        </p:nvSpPr>
        <p:spPr>
          <a:xfrm>
            <a:off x="5850809" y="675431"/>
            <a:ext cx="17517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Going Further -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"/>
          <p:cNvSpPr txBox="1"/>
          <p:nvPr/>
        </p:nvSpPr>
        <p:spPr>
          <a:xfrm>
            <a:off x="2219350" y="657850"/>
            <a:ext cx="17517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Finding Out -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"/>
          <p:cNvSpPr txBox="1"/>
          <p:nvPr/>
        </p:nvSpPr>
        <p:spPr>
          <a:xfrm>
            <a:off x="4170666" y="684104"/>
            <a:ext cx="1751561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Sorting Out -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7538251" y="695136"/>
            <a:ext cx="16059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Reflect &amp; Act -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4106193" y="2034800"/>
            <a:ext cx="1700059" cy="12332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Essential Question: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GB" sz="800">
                <a:latin typeface="Calibri"/>
                <a:ea typeface="Calibri"/>
                <a:cs typeface="Calibri"/>
                <a:sym typeface="Calibri"/>
              </a:rPr>
              <a:t>How do we analyse historical data to understand population growth and public health?</a:t>
            </a:r>
            <a:endParaRPr i="1"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Why am I learning this?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To build data-handling, graphing, and critical-thinking skills by analysing real 19th-century primary sources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sz="500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"/>
          <p:cNvSpPr txBox="1"/>
          <p:nvPr/>
        </p:nvSpPr>
        <p:spPr>
          <a:xfrm>
            <a:off x="2199253" y="2004356"/>
            <a:ext cx="1841905" cy="12332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Essential Question: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GB" sz="800">
                <a:latin typeface="Calibri"/>
                <a:ea typeface="Calibri"/>
                <a:cs typeface="Calibri"/>
                <a:sym typeface="Calibri"/>
              </a:rPr>
              <a:t>What were the working and living conditions like for families and migrants?</a:t>
            </a:r>
            <a:br>
              <a:rPr i="1" lang="en-GB" sz="800">
                <a:latin typeface="Calibri"/>
                <a:ea typeface="Calibri"/>
                <a:cs typeface="Calibri"/>
                <a:sym typeface="Calibri"/>
              </a:rPr>
            </a:br>
            <a:endParaRPr i="1"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Why am I learning this?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To explore how economic need drove migration into South Wales and examine the realities of child labour and Victorian family life.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"/>
          <p:cNvSpPr txBox="1"/>
          <p:nvPr/>
        </p:nvSpPr>
        <p:spPr>
          <a:xfrm>
            <a:off x="5878100" y="1881725"/>
            <a:ext cx="1560600" cy="137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Essential Question: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GB" sz="800">
                <a:latin typeface="Calibri"/>
                <a:ea typeface="Calibri"/>
                <a:cs typeface="Calibri"/>
                <a:sym typeface="Calibri"/>
              </a:rPr>
              <a:t>How did workers fight for their rights, and what were the broader impacts of industry?</a:t>
            </a:r>
            <a:endParaRPr i="1"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Why am I learning this?</a:t>
            </a:r>
            <a:r>
              <a:rPr lang="en-GB" sz="800">
                <a:latin typeface="Calibri"/>
                <a:ea typeface="Calibri"/>
                <a:cs typeface="Calibri"/>
                <a:sym typeface="Calibri"/>
              </a:rPr>
              <a:t> To understand power structures, social justice, workers' protests, global trade connections, and environmental impacts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sz="500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"/>
          <p:cNvSpPr txBox="1"/>
          <p:nvPr/>
        </p:nvSpPr>
        <p:spPr>
          <a:xfrm>
            <a:off x="7566878" y="1999070"/>
            <a:ext cx="1482864" cy="12332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/>
              <a:t>E</a:t>
            </a:r>
            <a:r>
              <a:rPr b="1" lang="en-GB" sz="200"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sential Question: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GB" sz="700">
                <a:latin typeface="Calibri"/>
                <a:ea typeface="Calibri"/>
                <a:cs typeface="Calibri"/>
                <a:sym typeface="Calibri"/>
              </a:rPr>
              <a:t>How has our industrial past shaped modern Welsh identity (Cynefin), and how can we share our learning?</a:t>
            </a:r>
            <a:endParaRPr i="1"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Why am I learning this?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To reflect on how historical choices shape present-day Wales and communicate our findings through digital and interactive media.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sz="300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2195226" y="3349500"/>
            <a:ext cx="18420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Field Trip &amp; Virtual Workshop: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Visiting Cyfarthfa Castle to investigate the contrast between wealthy Ironmasters and working families, alongside a BBC Bitesize primary source investigation.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Stories &amp; Perspectives: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Reading stories of local figures like Martha and Cian (a 17-year-old Irish migrant) to learn about migration to Wales.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Jobs Card Game: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Investigating 19th-century jobs—including tip girls, furnace boys, puddlers, and air-door boys—and assessing their wages and hazards.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"/>
          <p:cNvSpPr txBox="1"/>
          <p:nvPr/>
        </p:nvSpPr>
        <p:spPr>
          <a:xfrm>
            <a:off x="4273562" y="3445350"/>
            <a:ext cx="16059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/>
              <a:t>M</a:t>
            </a: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aths &amp; Numeracy: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Plotting population line graphs using census data from 1801–1901 and comparing disease death rates between poor and wealthy areas.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Health &amp; Sanitation Study: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Examining 1849 cholera posters, outdoor privies, contaminated street pumps, and "one-up, one-down" housing.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Creative Writing: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Drafting a formal letter of complaint to an Ironmaster.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"/>
          <p:cNvSpPr txBox="1"/>
          <p:nvPr/>
        </p:nvSpPr>
        <p:spPr>
          <a:xfrm>
            <a:off x="5931750" y="3349500"/>
            <a:ext cx="1605900" cy="187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Protests &amp; Rights: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Studying the Merthyr Riots (1831), Dic Penderyn, and the rise of trade unions and working-class rights.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Inventions &amp; Global Impact: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Learning about innovations like Adrian Stephens' steam whistle (1833) at Dowlais Ironworks and how Welsh iron and coal were traded globally.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00">
                <a:latin typeface="Calibri"/>
                <a:ea typeface="Calibri"/>
                <a:cs typeface="Calibri"/>
                <a:sym typeface="Calibri"/>
              </a:rPr>
              <a:t>Environmental Impact:</a:t>
            </a:r>
            <a:r>
              <a:rPr lang="en-GB" sz="700">
                <a:latin typeface="Calibri"/>
                <a:ea typeface="Calibri"/>
                <a:cs typeface="Calibri"/>
                <a:sym typeface="Calibri"/>
              </a:rPr>
              <a:t> Evaluating the long-term ecological footprint of heavy industry on Welsh landscapes, rivers, and health</a:t>
            </a:r>
            <a:endParaRPr sz="7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"/>
          <p:cNvSpPr txBox="1"/>
          <p:nvPr/>
        </p:nvSpPr>
        <p:spPr>
          <a:xfrm>
            <a:off x="7538100" y="3402000"/>
            <a:ext cx="1605900" cy="157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"/>
              <a:t>Whole School Museum Showcase:</a:t>
            </a:r>
            <a:r>
              <a:rPr lang="en-GB" sz="600"/>
              <a:t> Working collaboratively to build a curated 3D Minecraft town depicting a Welsh valley town pre- and post-industry.</a:t>
            </a:r>
            <a:endParaRPr sz="6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"/>
              <a:t>Digital Media &amp; Audio:</a:t>
            </a:r>
            <a:r>
              <a:rPr lang="en-GB" sz="600"/>
              <a:t> Creating interactive QR codes linked to student-recorded audio monologues, in-character dialogues, and digital mini-documentaries.</a:t>
            </a:r>
            <a:endParaRPr sz="6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"/>
              <a:t>Reflection:</a:t>
            </a:r>
            <a:r>
              <a:rPr lang="en-GB" sz="600"/>
              <a:t> Debating whether the long-term benefits of the Industrial Revolution outweighed its immediate hardships and presenting ideas on building a greener future for Wales.</a:t>
            </a:r>
            <a:endParaRPr sz="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600" u="none" cap="none" strike="noStrike">
                <a:solidFill>
                  <a:schemeClr val="accent2"/>
                </a:solidFill>
                <a:latin typeface="Dosis"/>
                <a:ea typeface="Dosis"/>
                <a:cs typeface="Dosis"/>
                <a:sym typeface="Dosis"/>
              </a:rPr>
              <a:t>	</a:t>
            </a:r>
            <a:endParaRPr b="0" i="0" sz="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0650" lvl="0" marL="6286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6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-120650" lvl="0" marL="6286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6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t/>
            </a:r>
            <a:endParaRPr b="1" i="0" sz="600" u="none" cap="none" strike="noStrike">
              <a:solidFill>
                <a:schemeClr val="accent2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127" name="Google Shape;127;p1"/>
          <p:cNvSpPr/>
          <p:nvPr/>
        </p:nvSpPr>
        <p:spPr>
          <a:xfrm>
            <a:off x="418325" y="1055325"/>
            <a:ext cx="1192800" cy="605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Image here</a:t>
            </a:r>
            <a:endParaRPr b="0" i="0" sz="10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8" name="Google Shape;128;p1"/>
          <p:cNvSpPr/>
          <p:nvPr/>
        </p:nvSpPr>
        <p:spPr>
          <a:xfrm>
            <a:off x="2519825" y="1058450"/>
            <a:ext cx="1192800" cy="605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Image here</a:t>
            </a:r>
            <a:endParaRPr b="0" i="0" sz="10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9" name="Google Shape;129;p1"/>
          <p:cNvSpPr/>
          <p:nvPr/>
        </p:nvSpPr>
        <p:spPr>
          <a:xfrm>
            <a:off x="4368800" y="1058450"/>
            <a:ext cx="1192800" cy="605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Image here</a:t>
            </a:r>
            <a:endParaRPr b="0" i="0" sz="10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0" name="Google Shape;130;p1"/>
          <p:cNvSpPr/>
          <p:nvPr/>
        </p:nvSpPr>
        <p:spPr>
          <a:xfrm>
            <a:off x="6063525" y="1115775"/>
            <a:ext cx="1192800" cy="605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Image here</a:t>
            </a:r>
            <a:endParaRPr b="0" i="0" sz="10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1" name="Google Shape;131;p1"/>
          <p:cNvSpPr/>
          <p:nvPr/>
        </p:nvSpPr>
        <p:spPr>
          <a:xfrm>
            <a:off x="7745000" y="1075725"/>
            <a:ext cx="1192800" cy="605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Image here</a:t>
            </a:r>
            <a:endParaRPr b="0" i="0" sz="1000" u="none" cap="none" strike="noStrike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pic>
        <p:nvPicPr>
          <p:cNvPr descr="Industrial landscape of Wales (provided by Getty Images)" id="132" name="Google Shape;132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2925" y="1038082"/>
            <a:ext cx="1192801" cy="66629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erial of the ruins of the Coity castle in South Wales. (provided by Getty Images)" id="133" name="Google Shape;133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19828" y="985600"/>
            <a:ext cx="1192801" cy="751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Cholera 395.1.jpg - Wikimedia Commons" id="134" name="Google Shape;134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85177" y="998750"/>
            <a:ext cx="1340125" cy="751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embers of Agricultural Labourer's Union signing petition (provided by Getty Images)" id="135" name="Google Shape;135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09575" y="956850"/>
            <a:ext cx="1100698" cy="7514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order, round word balloon (provided by Getty Images)" id="136" name="Google Shape;136;p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828000" y="1061000"/>
            <a:ext cx="972826" cy="605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ushi Kawaii Company ">
  <a:themeElements>
    <a:clrScheme name="Simple Light">
      <a:dk1>
        <a:srgbClr val="4F4C4A"/>
      </a:dk1>
      <a:lt1>
        <a:srgbClr val="FDE9DF"/>
      </a:lt1>
      <a:dk2>
        <a:srgbClr val="87E6BB"/>
      </a:dk2>
      <a:lt2>
        <a:srgbClr val="A7DF9F"/>
      </a:lt2>
      <a:accent1>
        <a:srgbClr val="55B59A"/>
      </a:accent1>
      <a:accent2>
        <a:srgbClr val="4F4C4A"/>
      </a:accent2>
      <a:accent3>
        <a:srgbClr val="55B59A"/>
      </a:accent3>
      <a:accent4>
        <a:srgbClr val="87E6BB"/>
      </a:accent4>
      <a:accent5>
        <a:srgbClr val="FDE9DF"/>
      </a:accent5>
      <a:accent6>
        <a:srgbClr val="87E6BB"/>
      </a:accent6>
      <a:hlink>
        <a:srgbClr val="55B59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Roberts-Ablett, Yvonne (PSWL - Education Directorate - Assessment Branch)</dc:creator>
</cp:coreProperties>
</file>