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6.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3.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29" roundtripDataSignature="AMtx7mifIzW+uXonhEAvwHkhUQFRjE7U1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7D6DE817-5C70-40F1-82C1-73C1814B4708}">
  <a:tblStyle styleId="{7D6DE817-5C70-40F1-82C1-73C1814B4708}"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customschemas.google.com/relationships/presentationmetadata" Target="metadata"/><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317500" lvl="0" marL="4572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1pPr>
            <a:lvl2pPr indent="-317500" lvl="1" marL="9144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2pPr>
            <a:lvl3pPr indent="-317500" lvl="2" marL="13716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3pPr>
            <a:lvl4pPr indent="-317500" lvl="3" marL="18288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4pPr>
            <a:lvl5pPr indent="-317500" lvl="4" marL="22860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5pPr>
            <a:lvl6pPr indent="-317500" lvl="5" marL="27432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6pPr>
            <a:lvl7pPr indent="-317500" lvl="6" marL="32004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7pPr>
            <a:lvl8pPr indent="-317500" lvl="7" marL="36576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8pPr>
            <a:lvl9pPr indent="-317500" lvl="8" marL="41148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 name="Shape 33"/>
        <p:cNvGrpSpPr/>
        <p:nvPr/>
      </p:nvGrpSpPr>
      <p:grpSpPr>
        <a:xfrm>
          <a:off x="0" y="0"/>
          <a:ext cx="0" cy="0"/>
          <a:chOff x="0" y="0"/>
          <a:chExt cx="0" cy="0"/>
        </a:xfrm>
      </p:grpSpPr>
      <p:sp>
        <p:nvSpPr>
          <p:cNvPr id="34" name="Google Shape;34;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 name="Google Shape;35;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 name="Shape 42"/>
        <p:cNvGrpSpPr/>
        <p:nvPr/>
      </p:nvGrpSpPr>
      <p:grpSpPr>
        <a:xfrm>
          <a:off x="0" y="0"/>
          <a:ext cx="0" cy="0"/>
          <a:chOff x="0" y="0"/>
          <a:chExt cx="0" cy="0"/>
        </a:xfrm>
      </p:grpSpPr>
      <p:sp>
        <p:nvSpPr>
          <p:cNvPr id="43" name="Google Shape;43;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4" name="Google Shape;44;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 name="Shape 49"/>
        <p:cNvGrpSpPr/>
        <p:nvPr/>
      </p:nvGrpSpPr>
      <p:grpSpPr>
        <a:xfrm>
          <a:off x="0" y="0"/>
          <a:ext cx="0" cy="0"/>
          <a:chOff x="0" y="0"/>
          <a:chExt cx="0" cy="0"/>
        </a:xfrm>
      </p:grpSpPr>
      <p:sp>
        <p:nvSpPr>
          <p:cNvPr id="50" name="Google Shape;50;g37ad332acbe_0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1" name="Google Shape;51;g37ad332acbe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 name="Shape 55"/>
        <p:cNvGrpSpPr/>
        <p:nvPr/>
      </p:nvGrpSpPr>
      <p:grpSpPr>
        <a:xfrm>
          <a:off x="0" y="0"/>
          <a:ext cx="0" cy="0"/>
          <a:chOff x="0" y="0"/>
          <a:chExt cx="0" cy="0"/>
        </a:xfrm>
      </p:grpSpPr>
      <p:sp>
        <p:nvSpPr>
          <p:cNvPr id="56" name="Google Shape;56;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7" name="Google Shape;57;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 name="Shape 61"/>
        <p:cNvGrpSpPr/>
        <p:nvPr/>
      </p:nvGrpSpPr>
      <p:grpSpPr>
        <a:xfrm>
          <a:off x="0" y="0"/>
          <a:ext cx="0" cy="0"/>
          <a:chOff x="0" y="0"/>
          <a:chExt cx="0" cy="0"/>
        </a:xfrm>
      </p:grpSpPr>
      <p:sp>
        <p:nvSpPr>
          <p:cNvPr id="62" name="Google Shape;62;g37ad332acbe_0_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3" name="Google Shape;63;g37ad332acbe_0_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 name="Shape 68"/>
        <p:cNvGrpSpPr/>
        <p:nvPr/>
      </p:nvGrpSpPr>
      <p:grpSpPr>
        <a:xfrm>
          <a:off x="0" y="0"/>
          <a:ext cx="0" cy="0"/>
          <a:chOff x="0" y="0"/>
          <a:chExt cx="0" cy="0"/>
        </a:xfrm>
      </p:grpSpPr>
      <p:sp>
        <p:nvSpPr>
          <p:cNvPr id="69" name="Google Shape;69;g37ad332acbe_0_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0" name="Google Shape;70;g37ad332acbe_0_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g37ad332acbe_0_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9" name="Google Shape;79;g37ad332acbe_0_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g37ad332acbe_9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6" name="Google Shape;86;g37ad332acbe_9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g3fa1c8714f9_0_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93" name="Google Shape;93;g3fa1c8714f9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g3fa1c8714f9_0_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99" name="Google Shape;99;g3fa1c8714f9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g37a0548efe0_0_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8" name="Google Shape;108;g37a0548efe0_0_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g37ad332acbe_3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4" name="Google Shape;114;g37ad332acbe_3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0" name="Google Shape;120;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6" name="Google Shape;126;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g37ad332acbe_15_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2" name="Google Shape;132;g37ad332acbe_15_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8" name="Google Shape;138;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5" name="Google Shape;145;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1" name="Google Shape;151;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g37ad332acbe_19_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7" name="Google Shape;157;g37ad332acbe_19_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3" name="Google Shape;163;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g2fb1c41c2ce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9" name="Google Shape;169;g2fb1c41c2ce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g37a0548efe0_0_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5" name="Google Shape;175;g37a0548efe0_0_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1" name="Google Shape;181;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sp>
        <p:nvSpPr>
          <p:cNvPr id="9" name="Google Shape;9;p13"/>
          <p:cNvSpPr/>
          <p:nvPr/>
        </p:nvSpPr>
        <p:spPr>
          <a:xfrm>
            <a:off x="0" y="0"/>
            <a:ext cx="9144000" cy="4691400"/>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10" name="Google Shape;10;p13"/>
          <p:cNvCxnSpPr/>
          <p:nvPr/>
        </p:nvCxnSpPr>
        <p:spPr>
          <a:xfrm>
            <a:off x="0" y="4662140"/>
            <a:ext cx="9144000" cy="0"/>
          </a:xfrm>
          <a:prstGeom prst="straightConnector1">
            <a:avLst/>
          </a:prstGeom>
          <a:noFill/>
          <a:ln cap="flat" cmpd="sng" w="57150">
            <a:solidFill>
              <a:srgbClr val="000000">
                <a:alpha val="14510"/>
              </a:srgbClr>
            </a:solidFill>
            <a:prstDash val="solid"/>
            <a:round/>
            <a:headEnd len="sm" w="sm" type="none"/>
            <a:tailEnd len="sm" w="sm" type="none"/>
          </a:ln>
        </p:spPr>
      </p:cxnSp>
      <p:sp>
        <p:nvSpPr>
          <p:cNvPr id="11" name="Google Shape;11;p13"/>
          <p:cNvSpPr txBox="1"/>
          <p:nvPr>
            <p:ph type="ctrTitle"/>
          </p:nvPr>
        </p:nvSpPr>
        <p:spPr>
          <a:xfrm>
            <a:off x="685800" y="2490375"/>
            <a:ext cx="7772400" cy="21984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1pPr>
            <a:lvl2pPr lvl="1"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2pPr>
            <a:lvl3pPr lvl="2"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3pPr>
            <a:lvl4pPr lvl="3"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4pPr>
            <a:lvl5pPr lvl="4"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5pPr>
            <a:lvl6pPr lvl="5"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6pPr>
            <a:lvl7pPr lvl="6"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7pPr>
            <a:lvl8pPr lvl="7"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8pPr>
            <a:lvl9pPr lvl="8"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9pPr>
          </a:lstStyle>
          <a:p/>
        </p:txBody>
      </p:sp>
      <p:sp>
        <p:nvSpPr>
          <p:cNvPr id="12" name="Google Shape;12;p13"/>
          <p:cNvSpPr txBox="1"/>
          <p:nvPr>
            <p:ph idx="1" type="subTitle"/>
          </p:nvPr>
        </p:nvSpPr>
        <p:spPr>
          <a:xfrm>
            <a:off x="685800" y="4836036"/>
            <a:ext cx="7772400" cy="10326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1pPr>
            <a:lvl2pPr lvl="1"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2pPr>
            <a:lvl3pPr lvl="2"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3pPr>
            <a:lvl4pPr lvl="3"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4pPr>
            <a:lvl5pPr lvl="4"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5pPr>
            <a:lvl6pPr lvl="5"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6pPr>
            <a:lvl7pPr lvl="6"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7pPr>
            <a:lvl8pPr lvl="7"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8pPr>
            <a:lvl9pPr lvl="8"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3" name="Shape 13"/>
        <p:cNvGrpSpPr/>
        <p:nvPr/>
      </p:nvGrpSpPr>
      <p:grpSpPr>
        <a:xfrm>
          <a:off x="0" y="0"/>
          <a:ext cx="0" cy="0"/>
          <a:chOff x="0" y="0"/>
          <a:chExt cx="0" cy="0"/>
        </a:xfrm>
      </p:grpSpPr>
      <p:sp>
        <p:nvSpPr>
          <p:cNvPr id="14" name="Google Shape;14;p14"/>
          <p:cNvSpPr/>
          <p:nvPr/>
        </p:nvSpPr>
        <p:spPr>
          <a:xfrm>
            <a:off x="0" y="0"/>
            <a:ext cx="9144000" cy="1533000"/>
          </a:xfrm>
          <a:prstGeom prst="rect">
            <a:avLst/>
          </a:prstGeom>
          <a:solidFill>
            <a:srgbClr val="2388DB"/>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15" name="Google Shape;15;p14"/>
          <p:cNvCxnSpPr/>
          <p:nvPr/>
        </p:nvCxnSpPr>
        <p:spPr>
          <a:xfrm>
            <a:off x="0" y="1503834"/>
            <a:ext cx="9144000" cy="0"/>
          </a:xfrm>
          <a:prstGeom prst="straightConnector1">
            <a:avLst/>
          </a:prstGeom>
          <a:noFill/>
          <a:ln cap="flat" cmpd="sng" w="57150">
            <a:solidFill>
              <a:srgbClr val="000000">
                <a:alpha val="14510"/>
              </a:srgbClr>
            </a:solidFill>
            <a:prstDash val="solid"/>
            <a:round/>
            <a:headEnd len="sm" w="sm" type="none"/>
            <a:tailEnd len="sm" w="sm" type="none"/>
          </a:ln>
        </p:spPr>
      </p:cxnSp>
      <p:sp>
        <p:nvSpPr>
          <p:cNvPr id="16" name="Google Shape;16;p14"/>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600"/>
              <a:buNone/>
              <a:defRPr sz="3600"/>
            </a:lvl1pPr>
            <a:lvl2pPr lvl="1" algn="l">
              <a:lnSpc>
                <a:spcPct val="100000"/>
              </a:lnSpc>
              <a:spcBef>
                <a:spcPts val="0"/>
              </a:spcBef>
              <a:spcAft>
                <a:spcPts val="0"/>
              </a:spcAft>
              <a:buSzPts val="3600"/>
              <a:buNone/>
              <a:defRPr sz="3600"/>
            </a:lvl2pPr>
            <a:lvl3pPr lvl="2" algn="l">
              <a:lnSpc>
                <a:spcPct val="100000"/>
              </a:lnSpc>
              <a:spcBef>
                <a:spcPts val="0"/>
              </a:spcBef>
              <a:spcAft>
                <a:spcPts val="0"/>
              </a:spcAft>
              <a:buSzPts val="3600"/>
              <a:buNone/>
              <a:defRPr sz="3600"/>
            </a:lvl3pPr>
            <a:lvl4pPr lvl="3" algn="l">
              <a:lnSpc>
                <a:spcPct val="100000"/>
              </a:lnSpc>
              <a:spcBef>
                <a:spcPts val="0"/>
              </a:spcBef>
              <a:spcAft>
                <a:spcPts val="0"/>
              </a:spcAft>
              <a:buSzPts val="3600"/>
              <a:buNone/>
              <a:defRPr sz="3600"/>
            </a:lvl4pPr>
            <a:lvl5pPr lvl="4" algn="l">
              <a:lnSpc>
                <a:spcPct val="100000"/>
              </a:lnSpc>
              <a:spcBef>
                <a:spcPts val="0"/>
              </a:spcBef>
              <a:spcAft>
                <a:spcPts val="0"/>
              </a:spcAft>
              <a:buSzPts val="3600"/>
              <a:buNone/>
              <a:defRPr sz="3600"/>
            </a:lvl5pPr>
            <a:lvl6pPr lvl="5" algn="l">
              <a:lnSpc>
                <a:spcPct val="100000"/>
              </a:lnSpc>
              <a:spcBef>
                <a:spcPts val="0"/>
              </a:spcBef>
              <a:spcAft>
                <a:spcPts val="0"/>
              </a:spcAft>
              <a:buSzPts val="3600"/>
              <a:buNone/>
              <a:defRPr sz="3600"/>
            </a:lvl6pPr>
            <a:lvl7pPr lvl="6" algn="l">
              <a:lnSpc>
                <a:spcPct val="100000"/>
              </a:lnSpc>
              <a:spcBef>
                <a:spcPts val="0"/>
              </a:spcBef>
              <a:spcAft>
                <a:spcPts val="0"/>
              </a:spcAft>
              <a:buSzPts val="3600"/>
              <a:buNone/>
              <a:defRPr sz="3600"/>
            </a:lvl7pPr>
            <a:lvl8pPr lvl="7" algn="l">
              <a:lnSpc>
                <a:spcPct val="100000"/>
              </a:lnSpc>
              <a:spcBef>
                <a:spcPts val="0"/>
              </a:spcBef>
              <a:spcAft>
                <a:spcPts val="0"/>
              </a:spcAft>
              <a:buSzPts val="3600"/>
              <a:buNone/>
              <a:defRPr sz="3600"/>
            </a:lvl8pPr>
            <a:lvl9pPr lvl="8" algn="l">
              <a:lnSpc>
                <a:spcPct val="100000"/>
              </a:lnSpc>
              <a:spcBef>
                <a:spcPts val="0"/>
              </a:spcBef>
              <a:spcAft>
                <a:spcPts val="0"/>
              </a:spcAft>
              <a:buSzPts val="3600"/>
              <a:buNone/>
              <a:defRPr sz="3600"/>
            </a:lvl9pPr>
          </a:lstStyle>
          <a:p/>
        </p:txBody>
      </p:sp>
      <p:sp>
        <p:nvSpPr>
          <p:cNvPr id="17" name="Google Shape;17;p14"/>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lvl1pPr indent="-419100" lvl="0" marL="457200" algn="l">
              <a:lnSpc>
                <a:spcPct val="100000"/>
              </a:lnSpc>
              <a:spcBef>
                <a:spcPts val="600"/>
              </a:spcBef>
              <a:spcAft>
                <a:spcPts val="0"/>
              </a:spcAft>
              <a:buSzPts val="3000"/>
              <a:buChar char="●"/>
              <a:defRPr/>
            </a:lvl1pPr>
            <a:lvl2pPr indent="-381000" lvl="1" marL="914400" algn="l">
              <a:lnSpc>
                <a:spcPct val="100000"/>
              </a:lnSpc>
              <a:spcBef>
                <a:spcPts val="0"/>
              </a:spcBef>
              <a:spcAft>
                <a:spcPts val="0"/>
              </a:spcAft>
              <a:buSzPts val="2400"/>
              <a:buChar char="○"/>
              <a:defRPr/>
            </a:lvl2pPr>
            <a:lvl3pPr indent="-381000" lvl="2" marL="1371600" algn="l">
              <a:lnSpc>
                <a:spcPct val="100000"/>
              </a:lnSpc>
              <a:spcBef>
                <a:spcPts val="0"/>
              </a:spcBef>
              <a:spcAft>
                <a:spcPts val="0"/>
              </a:spcAft>
              <a:buSzPts val="2400"/>
              <a:buChar char="■"/>
              <a:defRPr/>
            </a:lvl3pPr>
            <a:lvl4pPr indent="-342900" lvl="3" marL="1828800" algn="l">
              <a:lnSpc>
                <a:spcPct val="100000"/>
              </a:lnSpc>
              <a:spcBef>
                <a:spcPts val="0"/>
              </a:spcBef>
              <a:spcAft>
                <a:spcPts val="0"/>
              </a:spcAft>
              <a:buSzPts val="1800"/>
              <a:buChar char="●"/>
              <a:defRPr/>
            </a:lvl4pPr>
            <a:lvl5pPr indent="-342900" lvl="4" marL="2286000" algn="l">
              <a:lnSpc>
                <a:spcPct val="100000"/>
              </a:lnSpc>
              <a:spcBef>
                <a:spcPts val="0"/>
              </a:spcBef>
              <a:spcAft>
                <a:spcPts val="0"/>
              </a:spcAft>
              <a:buSzPts val="1800"/>
              <a:buChar char="○"/>
              <a:defRPr sz="1800"/>
            </a:lvl5pPr>
            <a:lvl6pPr indent="-342900" lvl="5" marL="2743200" algn="l">
              <a:lnSpc>
                <a:spcPct val="100000"/>
              </a:lnSpc>
              <a:spcBef>
                <a:spcPts val="0"/>
              </a:spcBef>
              <a:spcAft>
                <a:spcPts val="0"/>
              </a:spcAft>
              <a:buSzPts val="1800"/>
              <a:buChar char="■"/>
              <a:defRPr sz="1800"/>
            </a:lvl6pPr>
            <a:lvl7pPr indent="-342900" lvl="6" marL="3200400" algn="l">
              <a:lnSpc>
                <a:spcPct val="100000"/>
              </a:lnSpc>
              <a:spcBef>
                <a:spcPts val="0"/>
              </a:spcBef>
              <a:spcAft>
                <a:spcPts val="0"/>
              </a:spcAft>
              <a:buSzPts val="1800"/>
              <a:buChar char="●"/>
              <a:defRPr sz="1800"/>
            </a:lvl7pPr>
            <a:lvl8pPr indent="-342900" lvl="7" marL="3657600" algn="l">
              <a:lnSpc>
                <a:spcPct val="100000"/>
              </a:lnSpc>
              <a:spcBef>
                <a:spcPts val="0"/>
              </a:spcBef>
              <a:spcAft>
                <a:spcPts val="0"/>
              </a:spcAft>
              <a:buSzPts val="1800"/>
              <a:buChar char="○"/>
              <a:defRPr sz="1800"/>
            </a:lvl8pPr>
            <a:lvl9pPr indent="-342900" lvl="8" marL="4114800" algn="l">
              <a:lnSpc>
                <a:spcPct val="100000"/>
              </a:lnSpc>
              <a:spcBef>
                <a:spcPts val="0"/>
              </a:spcBef>
              <a:spcAft>
                <a:spcPts val="0"/>
              </a:spcAft>
              <a:buSzPts val="1800"/>
              <a:buChar char="■"/>
              <a:defRPr sz="1800"/>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8" name="Shape 18"/>
        <p:cNvGrpSpPr/>
        <p:nvPr/>
      </p:nvGrpSpPr>
      <p:grpSpPr>
        <a:xfrm>
          <a:off x="0" y="0"/>
          <a:ext cx="0" cy="0"/>
          <a:chOff x="0" y="0"/>
          <a:chExt cx="0" cy="0"/>
        </a:xfrm>
      </p:grpSpPr>
      <p:sp>
        <p:nvSpPr>
          <p:cNvPr id="19" name="Google Shape;19;p15"/>
          <p:cNvSpPr/>
          <p:nvPr/>
        </p:nvSpPr>
        <p:spPr>
          <a:xfrm>
            <a:off x="0" y="0"/>
            <a:ext cx="9144000" cy="1533000"/>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20" name="Google Shape;20;p15"/>
          <p:cNvCxnSpPr/>
          <p:nvPr/>
        </p:nvCxnSpPr>
        <p:spPr>
          <a:xfrm>
            <a:off x="0" y="1503834"/>
            <a:ext cx="9144000" cy="0"/>
          </a:xfrm>
          <a:prstGeom prst="straightConnector1">
            <a:avLst/>
          </a:prstGeom>
          <a:noFill/>
          <a:ln cap="flat" cmpd="sng" w="57150">
            <a:solidFill>
              <a:srgbClr val="000000">
                <a:alpha val="14510"/>
              </a:srgbClr>
            </a:solidFill>
            <a:prstDash val="solid"/>
            <a:round/>
            <a:headEnd len="sm" w="sm" type="none"/>
            <a:tailEnd len="sm" w="sm" type="none"/>
          </a:ln>
        </p:spPr>
      </p:cxnSp>
      <p:sp>
        <p:nvSpPr>
          <p:cNvPr id="21" name="Google Shape;21;p15"/>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1pPr>
            <a:lvl2pPr lvl="1"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2pPr>
            <a:lvl3pPr lvl="2"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3pPr>
            <a:lvl4pPr lvl="3"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4pPr>
            <a:lvl5pPr lvl="4"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5pPr>
            <a:lvl6pPr lvl="5"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6pPr>
            <a:lvl7pPr lvl="6"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7pPr>
            <a:lvl8pPr lvl="7"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8pPr>
            <a:lvl9pPr lvl="8"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9pPr>
          </a:lstStyle>
          <a:p/>
        </p:txBody>
      </p:sp>
      <p:sp>
        <p:nvSpPr>
          <p:cNvPr id="22" name="Google Shape;22;p15"/>
          <p:cNvSpPr txBox="1"/>
          <p:nvPr>
            <p:ph idx="1" type="body"/>
          </p:nvPr>
        </p:nvSpPr>
        <p:spPr>
          <a:xfrm>
            <a:off x="457200" y="1600200"/>
            <a:ext cx="3994500" cy="4967700"/>
          </a:xfrm>
          <a:prstGeom prst="rect">
            <a:avLst/>
          </a:prstGeom>
          <a:noFill/>
          <a:ln>
            <a:noFill/>
          </a:ln>
        </p:spPr>
        <p:txBody>
          <a:bodyPr anchorCtr="0" anchor="t" bIns="91425" lIns="91425" spcFirstLastPara="1" rIns="91425" wrap="square" tIns="91425">
            <a:noAutofit/>
          </a:bodyPr>
          <a:lstStyle>
            <a:lvl1pPr indent="-419100" lvl="0" marL="457200" algn="l">
              <a:lnSpc>
                <a:spcPct val="100000"/>
              </a:lnSpc>
              <a:spcBef>
                <a:spcPts val="600"/>
              </a:spcBef>
              <a:spcAft>
                <a:spcPts val="0"/>
              </a:spcAft>
              <a:buSzPts val="3000"/>
              <a:buChar char="●"/>
              <a:defRPr/>
            </a:lvl1pPr>
            <a:lvl2pPr indent="-381000" lvl="1" marL="914400" algn="l">
              <a:lnSpc>
                <a:spcPct val="100000"/>
              </a:lnSpc>
              <a:spcBef>
                <a:spcPts val="0"/>
              </a:spcBef>
              <a:spcAft>
                <a:spcPts val="0"/>
              </a:spcAft>
              <a:buSzPts val="2400"/>
              <a:buChar char="○"/>
              <a:defRPr/>
            </a:lvl2pPr>
            <a:lvl3pPr indent="-381000" lvl="2" marL="1371600" algn="l">
              <a:lnSpc>
                <a:spcPct val="100000"/>
              </a:lnSpc>
              <a:spcBef>
                <a:spcPts val="0"/>
              </a:spcBef>
              <a:spcAft>
                <a:spcPts val="0"/>
              </a:spcAft>
              <a:buSzPts val="2400"/>
              <a:buChar char="■"/>
              <a:defRPr/>
            </a:lvl3pPr>
            <a:lvl4pPr indent="-342900" lvl="3" marL="1828800" algn="l">
              <a:lnSpc>
                <a:spcPct val="100000"/>
              </a:lnSpc>
              <a:spcBef>
                <a:spcPts val="0"/>
              </a:spcBef>
              <a:spcAft>
                <a:spcPts val="0"/>
              </a:spcAft>
              <a:buSzPts val="1800"/>
              <a:buChar char="●"/>
              <a:defRPr/>
            </a:lvl4pPr>
            <a:lvl5pPr indent="-342900" lvl="4" marL="2286000" algn="l">
              <a:lnSpc>
                <a:spcPct val="100000"/>
              </a:lnSpc>
              <a:spcBef>
                <a:spcPts val="0"/>
              </a:spcBef>
              <a:spcAft>
                <a:spcPts val="0"/>
              </a:spcAft>
              <a:buSzPts val="1800"/>
              <a:buChar char="○"/>
              <a:defRPr sz="1800"/>
            </a:lvl5pPr>
            <a:lvl6pPr indent="-342900" lvl="5" marL="2743200" algn="l">
              <a:lnSpc>
                <a:spcPct val="100000"/>
              </a:lnSpc>
              <a:spcBef>
                <a:spcPts val="0"/>
              </a:spcBef>
              <a:spcAft>
                <a:spcPts val="0"/>
              </a:spcAft>
              <a:buSzPts val="1800"/>
              <a:buChar char="■"/>
              <a:defRPr sz="1800"/>
            </a:lvl6pPr>
            <a:lvl7pPr indent="-342900" lvl="6" marL="3200400" algn="l">
              <a:lnSpc>
                <a:spcPct val="100000"/>
              </a:lnSpc>
              <a:spcBef>
                <a:spcPts val="0"/>
              </a:spcBef>
              <a:spcAft>
                <a:spcPts val="0"/>
              </a:spcAft>
              <a:buSzPts val="1800"/>
              <a:buChar char="●"/>
              <a:defRPr sz="1800"/>
            </a:lvl7pPr>
            <a:lvl8pPr indent="-342900" lvl="7" marL="3657600" algn="l">
              <a:lnSpc>
                <a:spcPct val="100000"/>
              </a:lnSpc>
              <a:spcBef>
                <a:spcPts val="0"/>
              </a:spcBef>
              <a:spcAft>
                <a:spcPts val="0"/>
              </a:spcAft>
              <a:buSzPts val="1800"/>
              <a:buChar char="○"/>
              <a:defRPr sz="1800"/>
            </a:lvl8pPr>
            <a:lvl9pPr indent="-342900" lvl="8" marL="4114800" algn="l">
              <a:lnSpc>
                <a:spcPct val="100000"/>
              </a:lnSpc>
              <a:spcBef>
                <a:spcPts val="0"/>
              </a:spcBef>
              <a:spcAft>
                <a:spcPts val="0"/>
              </a:spcAft>
              <a:buSzPts val="1800"/>
              <a:buChar char="■"/>
              <a:defRPr sz="1800"/>
            </a:lvl9pPr>
          </a:lstStyle>
          <a:p/>
        </p:txBody>
      </p:sp>
      <p:sp>
        <p:nvSpPr>
          <p:cNvPr id="23" name="Google Shape;23;p15"/>
          <p:cNvSpPr txBox="1"/>
          <p:nvPr>
            <p:ph idx="2" type="body"/>
          </p:nvPr>
        </p:nvSpPr>
        <p:spPr>
          <a:xfrm>
            <a:off x="4692274" y="1600200"/>
            <a:ext cx="3994500" cy="4967700"/>
          </a:xfrm>
          <a:prstGeom prst="rect">
            <a:avLst/>
          </a:prstGeom>
          <a:noFill/>
          <a:ln>
            <a:noFill/>
          </a:ln>
        </p:spPr>
        <p:txBody>
          <a:bodyPr anchorCtr="0" anchor="t" bIns="91425" lIns="91425" spcFirstLastPara="1" rIns="91425" wrap="square" tIns="91425">
            <a:noAutofit/>
          </a:bodyPr>
          <a:lstStyle>
            <a:lvl1pPr indent="-419100" lvl="0" marL="457200" algn="l">
              <a:lnSpc>
                <a:spcPct val="100000"/>
              </a:lnSpc>
              <a:spcBef>
                <a:spcPts val="600"/>
              </a:spcBef>
              <a:spcAft>
                <a:spcPts val="0"/>
              </a:spcAft>
              <a:buSzPts val="3000"/>
              <a:buChar char="●"/>
              <a:defRPr/>
            </a:lvl1pPr>
            <a:lvl2pPr indent="-381000" lvl="1" marL="914400" algn="l">
              <a:lnSpc>
                <a:spcPct val="100000"/>
              </a:lnSpc>
              <a:spcBef>
                <a:spcPts val="0"/>
              </a:spcBef>
              <a:spcAft>
                <a:spcPts val="0"/>
              </a:spcAft>
              <a:buSzPts val="2400"/>
              <a:buChar char="○"/>
              <a:defRPr/>
            </a:lvl2pPr>
            <a:lvl3pPr indent="-381000" lvl="2" marL="1371600" algn="l">
              <a:lnSpc>
                <a:spcPct val="100000"/>
              </a:lnSpc>
              <a:spcBef>
                <a:spcPts val="0"/>
              </a:spcBef>
              <a:spcAft>
                <a:spcPts val="0"/>
              </a:spcAft>
              <a:buSzPts val="2400"/>
              <a:buChar char="■"/>
              <a:defRPr/>
            </a:lvl3pPr>
            <a:lvl4pPr indent="-342900" lvl="3" marL="1828800" algn="l">
              <a:lnSpc>
                <a:spcPct val="100000"/>
              </a:lnSpc>
              <a:spcBef>
                <a:spcPts val="0"/>
              </a:spcBef>
              <a:spcAft>
                <a:spcPts val="0"/>
              </a:spcAft>
              <a:buSzPts val="1800"/>
              <a:buChar char="●"/>
              <a:defRPr/>
            </a:lvl4pPr>
            <a:lvl5pPr indent="-342900" lvl="4" marL="2286000" algn="l">
              <a:lnSpc>
                <a:spcPct val="100000"/>
              </a:lnSpc>
              <a:spcBef>
                <a:spcPts val="0"/>
              </a:spcBef>
              <a:spcAft>
                <a:spcPts val="0"/>
              </a:spcAft>
              <a:buSzPts val="1800"/>
              <a:buChar char="○"/>
              <a:defRPr sz="1800"/>
            </a:lvl5pPr>
            <a:lvl6pPr indent="-342900" lvl="5" marL="2743200" algn="l">
              <a:lnSpc>
                <a:spcPct val="100000"/>
              </a:lnSpc>
              <a:spcBef>
                <a:spcPts val="0"/>
              </a:spcBef>
              <a:spcAft>
                <a:spcPts val="0"/>
              </a:spcAft>
              <a:buSzPts val="1800"/>
              <a:buChar char="■"/>
              <a:defRPr sz="1800"/>
            </a:lvl6pPr>
            <a:lvl7pPr indent="-342900" lvl="6" marL="3200400" algn="l">
              <a:lnSpc>
                <a:spcPct val="100000"/>
              </a:lnSpc>
              <a:spcBef>
                <a:spcPts val="0"/>
              </a:spcBef>
              <a:spcAft>
                <a:spcPts val="0"/>
              </a:spcAft>
              <a:buSzPts val="1800"/>
              <a:buChar char="●"/>
              <a:defRPr sz="1800"/>
            </a:lvl7pPr>
            <a:lvl8pPr indent="-342900" lvl="7" marL="3657600" algn="l">
              <a:lnSpc>
                <a:spcPct val="100000"/>
              </a:lnSpc>
              <a:spcBef>
                <a:spcPts val="0"/>
              </a:spcBef>
              <a:spcAft>
                <a:spcPts val="0"/>
              </a:spcAft>
              <a:buSzPts val="1800"/>
              <a:buChar char="○"/>
              <a:defRPr sz="1800"/>
            </a:lvl8pPr>
            <a:lvl9pPr indent="-342900" lvl="8" marL="4114800" algn="l">
              <a:lnSpc>
                <a:spcPct val="100000"/>
              </a:lnSpc>
              <a:spcBef>
                <a:spcPts val="0"/>
              </a:spcBef>
              <a:spcAft>
                <a:spcPts val="0"/>
              </a:spcAft>
              <a:buSzPts val="1800"/>
              <a:buChar char="■"/>
              <a:defRPr sz="1800"/>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4" name="Shape 24"/>
        <p:cNvGrpSpPr/>
        <p:nvPr/>
      </p:nvGrpSpPr>
      <p:grpSpPr>
        <a:xfrm>
          <a:off x="0" y="0"/>
          <a:ext cx="0" cy="0"/>
          <a:chOff x="0" y="0"/>
          <a:chExt cx="0" cy="0"/>
        </a:xfrm>
      </p:grpSpPr>
      <p:sp>
        <p:nvSpPr>
          <p:cNvPr id="25" name="Google Shape;25;p16"/>
          <p:cNvSpPr/>
          <p:nvPr/>
        </p:nvSpPr>
        <p:spPr>
          <a:xfrm>
            <a:off x="0" y="0"/>
            <a:ext cx="9144000" cy="1533000"/>
          </a:xfrm>
          <a:prstGeom prst="rect">
            <a:avLst/>
          </a:prstGeom>
          <a:solidFill>
            <a:srgbClr val="2388DB"/>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26" name="Google Shape;26;p16"/>
          <p:cNvCxnSpPr/>
          <p:nvPr/>
        </p:nvCxnSpPr>
        <p:spPr>
          <a:xfrm>
            <a:off x="0" y="1503834"/>
            <a:ext cx="9144000" cy="0"/>
          </a:xfrm>
          <a:prstGeom prst="straightConnector1">
            <a:avLst/>
          </a:prstGeom>
          <a:noFill/>
          <a:ln cap="flat" cmpd="sng" w="57150">
            <a:solidFill>
              <a:srgbClr val="000000">
                <a:alpha val="14510"/>
              </a:srgbClr>
            </a:solidFill>
            <a:prstDash val="solid"/>
            <a:round/>
            <a:headEnd len="sm" w="sm" type="none"/>
            <a:tailEnd len="sm" w="sm" type="none"/>
          </a:ln>
        </p:spPr>
      </p:cxnSp>
      <p:sp>
        <p:nvSpPr>
          <p:cNvPr id="27" name="Google Shape;27;p16"/>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1pPr>
            <a:lvl2pPr lvl="1"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2pPr>
            <a:lvl3pPr lvl="2"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3pPr>
            <a:lvl4pPr lvl="3"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4pPr>
            <a:lvl5pPr lvl="4"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5pPr>
            <a:lvl6pPr lvl="5"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6pPr>
            <a:lvl7pPr lvl="6"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7pPr>
            <a:lvl8pPr lvl="7"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8pPr>
            <a:lvl9pPr lvl="8"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28" name="Shape 28"/>
        <p:cNvGrpSpPr/>
        <p:nvPr/>
      </p:nvGrpSpPr>
      <p:grpSpPr>
        <a:xfrm>
          <a:off x="0" y="0"/>
          <a:ext cx="0" cy="0"/>
          <a:chOff x="0" y="0"/>
          <a:chExt cx="0" cy="0"/>
        </a:xfrm>
      </p:grpSpPr>
      <p:sp>
        <p:nvSpPr>
          <p:cNvPr id="29" name="Google Shape;29;p17"/>
          <p:cNvSpPr txBox="1"/>
          <p:nvPr>
            <p:ph idx="1" type="body"/>
          </p:nvPr>
        </p:nvSpPr>
        <p:spPr>
          <a:xfrm>
            <a:off x="457200" y="5875079"/>
            <a:ext cx="8229600" cy="692700"/>
          </a:xfrm>
          <a:prstGeom prst="rect">
            <a:avLst/>
          </a:prstGeom>
          <a:noFill/>
          <a:ln>
            <a:noFill/>
          </a:ln>
        </p:spPr>
        <p:txBody>
          <a:bodyPr anchorCtr="0" anchor="t" bIns="91425" lIns="91425" spcFirstLastPara="1" rIns="91425" wrap="square" tIns="91425">
            <a:noAutofit/>
          </a:bodyPr>
          <a:lstStyle>
            <a:lvl1pPr indent="-342900" lvl="0" marL="457200" algn="l">
              <a:lnSpc>
                <a:spcPct val="100000"/>
              </a:lnSpc>
              <a:spcBef>
                <a:spcPts val="0"/>
              </a:spcBef>
              <a:spcAft>
                <a:spcPts val="0"/>
              </a:spcAft>
              <a:buClr>
                <a:schemeClr val="dk2"/>
              </a:buClr>
              <a:buSzPts val="1800"/>
              <a:buFont typeface="Arial"/>
              <a:buChar char="●"/>
              <a:defRPr b="0" sz="1800">
                <a:solidFill>
                  <a:schemeClr val="dk2"/>
                </a:solidFill>
              </a:defRPr>
            </a:lvl1pPr>
          </a:lstStyle>
          <a:p/>
        </p:txBody>
      </p:sp>
      <p:sp>
        <p:nvSpPr>
          <p:cNvPr id="30" name="Google Shape;30;p17"/>
          <p:cNvSpPr/>
          <p:nvPr/>
        </p:nvSpPr>
        <p:spPr>
          <a:xfrm>
            <a:off x="4274" y="0"/>
            <a:ext cx="9144000" cy="5875200"/>
          </a:xfrm>
          <a:prstGeom prst="rect">
            <a:avLst/>
          </a:prstGeom>
          <a:solidFill>
            <a:srgbClr val="2388DB"/>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31" name="Google Shape;31;p17"/>
          <p:cNvCxnSpPr/>
          <p:nvPr/>
        </p:nvCxnSpPr>
        <p:spPr>
          <a:xfrm>
            <a:off x="0" y="5845828"/>
            <a:ext cx="9144000" cy="0"/>
          </a:xfrm>
          <a:prstGeom prst="straightConnector1">
            <a:avLst/>
          </a:prstGeom>
          <a:noFill/>
          <a:ln cap="flat" cmpd="sng" w="57150">
            <a:solidFill>
              <a:srgbClr val="000000">
                <a:alpha val="14510"/>
              </a:srgbClr>
            </a:solidFill>
            <a:prstDash val="solid"/>
            <a:round/>
            <a:headEnd len="sm" w="sm" type="none"/>
            <a:tailEnd len="sm" w="sm"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chemeClr val="dk2"/>
        </a:solidFill>
      </p:bgPr>
    </p:bg>
    <p:spTree>
      <p:nvGrpSpPr>
        <p:cNvPr id="32" name="Shape 32"/>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2"/>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lvl1pPr lvl="0"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1pPr>
            <a:lvl2pPr lvl="1"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2pPr>
            <a:lvl3pPr lvl="2"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3pPr>
            <a:lvl4pPr lvl="3"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4pPr>
            <a:lvl5pPr lvl="4"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5pPr>
            <a:lvl6pPr lvl="5"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6pPr>
            <a:lvl7pPr lvl="6"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7pPr>
            <a:lvl8pPr lvl="7"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8pPr>
            <a:lvl9pPr lvl="8"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9pPr>
          </a:lstStyle>
          <a:p/>
        </p:txBody>
      </p:sp>
      <p:sp>
        <p:nvSpPr>
          <p:cNvPr id="7" name="Google Shape;7;p12"/>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lvl1pPr indent="-419100" lvl="0" marL="457200" marR="0" rtl="0" algn="l">
              <a:lnSpc>
                <a:spcPct val="100000"/>
              </a:lnSpc>
              <a:spcBef>
                <a:spcPts val="600"/>
              </a:spcBef>
              <a:spcAft>
                <a:spcPts val="0"/>
              </a:spcAft>
              <a:buClr>
                <a:schemeClr val="dk1"/>
              </a:buClr>
              <a:buSzPts val="3000"/>
              <a:buFont typeface="Arial"/>
              <a:buChar char="●"/>
              <a:defRPr b="0" i="0" sz="3000" u="none" cap="none" strike="noStrike">
                <a:solidFill>
                  <a:schemeClr val="dk1"/>
                </a:solidFill>
                <a:latin typeface="Arial"/>
                <a:ea typeface="Arial"/>
                <a:cs typeface="Arial"/>
                <a:sym typeface="Arial"/>
              </a:defRPr>
            </a:lvl1pPr>
            <a:lvl2pPr indent="-381000" lvl="1" marL="914400" marR="0" rtl="0" algn="l">
              <a:lnSpc>
                <a:spcPct val="100000"/>
              </a:lnSpc>
              <a:spcBef>
                <a:spcPts val="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81000" lvl="2" marL="1371600" marR="0" rtl="0" algn="l">
              <a:lnSpc>
                <a:spcPct val="100000"/>
              </a:lnSpc>
              <a:spcBef>
                <a:spcPts val="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42900" lvl="3" marL="18288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hyperlink" Target="http://www.llanganschool.co.uk/" TargetMode="External"/><Relationship Id="rId4" Type="http://schemas.openxmlformats.org/officeDocument/2006/relationships/image" Target="../media/image5.jpg"/><Relationship Id="rId5"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0.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jpg"/><Relationship Id="rId4" Type="http://schemas.openxmlformats.org/officeDocument/2006/relationships/image" Target="../media/image7.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9.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5.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 name="Shape 36"/>
        <p:cNvGrpSpPr/>
        <p:nvPr/>
      </p:nvGrpSpPr>
      <p:grpSpPr>
        <a:xfrm>
          <a:off x="0" y="0"/>
          <a:ext cx="0" cy="0"/>
          <a:chOff x="0" y="0"/>
          <a:chExt cx="0" cy="0"/>
        </a:xfrm>
      </p:grpSpPr>
      <p:sp>
        <p:nvSpPr>
          <p:cNvPr id="37" name="Google Shape;37;p1"/>
          <p:cNvSpPr txBox="1"/>
          <p:nvPr>
            <p:ph type="ctrTitle"/>
          </p:nvPr>
        </p:nvSpPr>
        <p:spPr>
          <a:xfrm>
            <a:off x="685800" y="930275"/>
            <a:ext cx="7772400" cy="2986500"/>
          </a:xfrm>
          <a:prstGeom prst="rect">
            <a:avLst/>
          </a:prstGeom>
          <a:noFill/>
          <a:ln>
            <a:noFill/>
          </a:ln>
        </p:spPr>
        <p:txBody>
          <a:bodyPr anchorCtr="0" anchor="b" bIns="91425" lIns="91425" spcFirstLastPara="1" rIns="91425" wrap="square" tIns="91425">
            <a:noAutofit/>
          </a:bodyPr>
          <a:lstStyle/>
          <a:p>
            <a:pPr indent="0" lvl="0" marL="0" rtl="0" algn="r">
              <a:lnSpc>
                <a:spcPct val="100000"/>
              </a:lnSpc>
              <a:spcBef>
                <a:spcPts val="0"/>
              </a:spcBef>
              <a:spcAft>
                <a:spcPts val="0"/>
              </a:spcAft>
              <a:buSzPts val="7200"/>
              <a:buNone/>
            </a:pPr>
            <a:r>
              <a:rPr lang="en" sz="6000"/>
              <a:t>Welcome to</a:t>
            </a:r>
            <a:endParaRPr sz="6000"/>
          </a:p>
          <a:p>
            <a:pPr indent="0" lvl="0" marL="0" rtl="0" algn="r">
              <a:lnSpc>
                <a:spcPct val="100000"/>
              </a:lnSpc>
              <a:spcBef>
                <a:spcPts val="0"/>
              </a:spcBef>
              <a:spcAft>
                <a:spcPts val="0"/>
              </a:spcAft>
              <a:buSzPts val="7200"/>
              <a:buNone/>
            </a:pPr>
            <a:r>
              <a:rPr lang="en" sz="6000"/>
              <a:t>Year 6</a:t>
            </a:r>
            <a:endParaRPr sz="6000"/>
          </a:p>
          <a:p>
            <a:pPr indent="0" lvl="0" marL="0" rtl="0" algn="ctr">
              <a:lnSpc>
                <a:spcPct val="100000"/>
              </a:lnSpc>
              <a:spcBef>
                <a:spcPts val="0"/>
              </a:spcBef>
              <a:spcAft>
                <a:spcPts val="0"/>
              </a:spcAft>
              <a:buSzPts val="7200"/>
              <a:buNone/>
            </a:pPr>
            <a:r>
              <a:t/>
            </a:r>
            <a:endParaRPr sz="5000"/>
          </a:p>
        </p:txBody>
      </p:sp>
      <p:sp>
        <p:nvSpPr>
          <p:cNvPr id="38" name="Google Shape;38;p1"/>
          <p:cNvSpPr txBox="1"/>
          <p:nvPr>
            <p:ph idx="1" type="subTitle"/>
          </p:nvPr>
        </p:nvSpPr>
        <p:spPr>
          <a:xfrm>
            <a:off x="231500" y="4862411"/>
            <a:ext cx="7772400" cy="1032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3000"/>
              <a:buNone/>
            </a:pPr>
            <a:r>
              <a:t/>
            </a:r>
            <a:endParaRPr/>
          </a:p>
          <a:p>
            <a:pPr indent="0" lvl="0" marL="0" rtl="0" algn="l">
              <a:lnSpc>
                <a:spcPct val="100000"/>
              </a:lnSpc>
              <a:spcBef>
                <a:spcPts val="0"/>
              </a:spcBef>
              <a:spcAft>
                <a:spcPts val="0"/>
              </a:spcAft>
              <a:buSzPts val="3000"/>
              <a:buNone/>
            </a:pPr>
            <a:r>
              <a:t/>
            </a:r>
            <a:endParaRPr/>
          </a:p>
        </p:txBody>
      </p:sp>
      <p:sp>
        <p:nvSpPr>
          <p:cNvPr id="39" name="Google Shape;39;p1"/>
          <p:cNvSpPr txBox="1"/>
          <p:nvPr/>
        </p:nvSpPr>
        <p:spPr>
          <a:xfrm>
            <a:off x="309337" y="5160689"/>
            <a:ext cx="8681001" cy="1592196"/>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 sz="1800" u="sng" cap="none" strike="noStrike">
                <a:solidFill>
                  <a:srgbClr val="000000"/>
                </a:solidFill>
                <a:latin typeface="Arial"/>
                <a:ea typeface="Arial"/>
                <a:cs typeface="Arial"/>
                <a:sym typeface="Arial"/>
                <a:hlinkClick r:id="rId3">
                  <a:extLst>
                    <a:ext uri="{A12FA001-AC4F-418D-AE19-62706E023703}">
                      <ahyp:hlinkClr val="tx"/>
                    </a:ext>
                  </a:extLst>
                </a:hlinkClick>
              </a:rPr>
              <a:t>www.llanganschool.co.uk</a:t>
            </a:r>
            <a:r>
              <a:rPr b="0" i="0" lang="en" sz="1800" u="none" cap="none" strike="noStrike">
                <a:solidFill>
                  <a:srgbClr val="000000"/>
                </a:solidFill>
                <a:latin typeface="Arial"/>
                <a:ea typeface="Arial"/>
                <a:cs typeface="Arial"/>
                <a:sym typeface="Arial"/>
              </a:rPr>
              <a:t>                                          </a:t>
            </a:r>
            <a:r>
              <a:rPr b="0" i="0" lang="en" sz="1600" u="none" cap="none" strike="noStrike">
                <a:solidFill>
                  <a:srgbClr val="000000"/>
                </a:solidFill>
                <a:latin typeface="Arial"/>
                <a:ea typeface="Arial"/>
                <a:cs typeface="Arial"/>
                <a:sym typeface="Arial"/>
              </a:rPr>
              <a:t>llangan_primary_school</a:t>
            </a:r>
            <a:endParaRPr b="0"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rPr b="0" i="0" lang="en" sz="1600" u="none" cap="none" strike="noStrike">
                <a:solidFill>
                  <a:srgbClr val="000000"/>
                </a:solidFill>
                <a:latin typeface="Arial"/>
                <a:ea typeface="Arial"/>
                <a:cs typeface="Arial"/>
                <a:sym typeface="Arial"/>
              </a:rPr>
              <a:t>                                                                                         </a:t>
            </a:r>
            <a:endParaRPr b="0" i="0" sz="1600" u="none" cap="none" strike="noStrike">
              <a:solidFill>
                <a:srgbClr val="000000"/>
              </a:solidFill>
              <a:latin typeface="Arial"/>
              <a:ea typeface="Arial"/>
              <a:cs typeface="Arial"/>
              <a:sym typeface="Arial"/>
            </a:endParaRPr>
          </a:p>
        </p:txBody>
      </p:sp>
      <p:pic>
        <p:nvPicPr>
          <p:cNvPr descr="A logo with a person holding up a tree&#10;&#10;Description automatically generated" id="40" name="Google Shape;40;p1"/>
          <p:cNvPicPr preferRelativeResize="0"/>
          <p:nvPr/>
        </p:nvPicPr>
        <p:blipFill rotWithShape="1">
          <a:blip r:embed="rId4">
            <a:alphaModFix/>
          </a:blip>
          <a:srcRect b="0" l="0" r="0" t="0"/>
          <a:stretch/>
        </p:blipFill>
        <p:spPr>
          <a:xfrm>
            <a:off x="549875" y="442296"/>
            <a:ext cx="2747319" cy="3947297"/>
          </a:xfrm>
          <a:prstGeom prst="rect">
            <a:avLst/>
          </a:prstGeom>
          <a:noFill/>
          <a:ln>
            <a:noFill/>
          </a:ln>
        </p:spPr>
      </p:pic>
      <p:pic>
        <p:nvPicPr>
          <p:cNvPr descr="Instagram Logo and symbol, meaning, history, PNG, brand" id="41" name="Google Shape;41;p1"/>
          <p:cNvPicPr preferRelativeResize="0"/>
          <p:nvPr/>
        </p:nvPicPr>
        <p:blipFill rotWithShape="1">
          <a:blip r:embed="rId5">
            <a:alphaModFix/>
          </a:blip>
          <a:srcRect b="0" l="0" r="0" t="0"/>
          <a:stretch/>
        </p:blipFill>
        <p:spPr>
          <a:xfrm>
            <a:off x="4626574" y="5157097"/>
            <a:ext cx="928815" cy="70246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 name="Shape 45"/>
        <p:cNvGrpSpPr/>
        <p:nvPr/>
      </p:nvGrpSpPr>
      <p:grpSpPr>
        <a:xfrm>
          <a:off x="0" y="0"/>
          <a:ext cx="0" cy="0"/>
          <a:chOff x="0" y="0"/>
          <a:chExt cx="0" cy="0"/>
        </a:xfrm>
      </p:grpSpPr>
      <p:sp>
        <p:nvSpPr>
          <p:cNvPr id="46" name="Google Shape;46;p2"/>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Meet the staff</a:t>
            </a:r>
            <a:endParaRPr sz="4000"/>
          </a:p>
        </p:txBody>
      </p:sp>
      <p:sp>
        <p:nvSpPr>
          <p:cNvPr id="47" name="Google Shape;47;p2"/>
          <p:cNvSpPr txBox="1"/>
          <p:nvPr/>
        </p:nvSpPr>
        <p:spPr>
          <a:xfrm>
            <a:off x="5045800" y="3759422"/>
            <a:ext cx="2557800" cy="708000"/>
          </a:xfrm>
          <a:prstGeom prst="rect">
            <a:avLst/>
          </a:prstGeom>
          <a:solidFill>
            <a:srgbClr val="D0E0E3"/>
          </a:solidFill>
          <a:ln cap="flat" cmpd="sng" w="19050">
            <a:solidFill>
              <a:srgbClr val="00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lang="en" sz="2600"/>
              <a:t>Mr Howles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48" name="Google Shape;48;p2"/>
          <p:cNvPicPr preferRelativeResize="0"/>
          <p:nvPr/>
        </p:nvPicPr>
        <p:blipFill rotWithShape="1">
          <a:blip r:embed="rId3">
            <a:alphaModFix/>
          </a:blip>
          <a:srcRect b="17430" l="4620" r="73931" t="49262"/>
          <a:stretch/>
        </p:blipFill>
        <p:spPr>
          <a:xfrm>
            <a:off x="1189150" y="2508625"/>
            <a:ext cx="3306824" cy="3209574"/>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 name="Shape 52"/>
        <p:cNvGrpSpPr/>
        <p:nvPr/>
      </p:nvGrpSpPr>
      <p:grpSpPr>
        <a:xfrm>
          <a:off x="0" y="0"/>
          <a:ext cx="0" cy="0"/>
          <a:chOff x="0" y="0"/>
          <a:chExt cx="0" cy="0"/>
        </a:xfrm>
      </p:grpSpPr>
      <p:sp>
        <p:nvSpPr>
          <p:cNvPr id="53" name="Google Shape;53;g37ad332acbe_0_0"/>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a:t>Y6 Weekly Timetable</a:t>
            </a:r>
            <a:endParaRPr/>
          </a:p>
        </p:txBody>
      </p:sp>
      <p:pic>
        <p:nvPicPr>
          <p:cNvPr id="54" name="Google Shape;54;g37ad332acbe_0_0"/>
          <p:cNvPicPr preferRelativeResize="0"/>
          <p:nvPr/>
        </p:nvPicPr>
        <p:blipFill rotWithShape="1">
          <a:blip r:embed="rId3">
            <a:alphaModFix/>
          </a:blip>
          <a:srcRect b="8136" l="18962" r="26518" t="31280"/>
          <a:stretch/>
        </p:blipFill>
        <p:spPr>
          <a:xfrm>
            <a:off x="765625" y="1592500"/>
            <a:ext cx="7346698" cy="5102598"/>
          </a:xfrm>
          <a:prstGeom prst="rect">
            <a:avLst/>
          </a:prstGeom>
          <a:noFill/>
          <a:ln cap="flat" cmpd="sng" w="19050">
            <a:solidFill>
              <a:schemeClr val="dk1"/>
            </a:solidFill>
            <a:prstDash val="solid"/>
            <a:round/>
            <a:headEnd len="sm" w="sm" type="none"/>
            <a:tailEnd len="sm" w="sm" type="none"/>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 name="Shape 58"/>
        <p:cNvGrpSpPr/>
        <p:nvPr/>
      </p:nvGrpSpPr>
      <p:grpSpPr>
        <a:xfrm>
          <a:off x="0" y="0"/>
          <a:ext cx="0" cy="0"/>
          <a:chOff x="0" y="0"/>
          <a:chExt cx="0" cy="0"/>
        </a:xfrm>
      </p:grpSpPr>
      <p:sp>
        <p:nvSpPr>
          <p:cNvPr id="59" name="Google Shape;59;p3"/>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Structure of the day</a:t>
            </a:r>
            <a:endParaRPr sz="4000"/>
          </a:p>
        </p:txBody>
      </p:sp>
      <p:sp>
        <p:nvSpPr>
          <p:cNvPr id="60" name="Google Shape;60;p3"/>
          <p:cNvSpPr txBox="1"/>
          <p:nvPr>
            <p:ph idx="1" type="body"/>
          </p:nvPr>
        </p:nvSpPr>
        <p:spPr>
          <a:xfrm>
            <a:off x="161225" y="1600200"/>
            <a:ext cx="8892000" cy="53322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rPr b="1" lang="en" sz="2200"/>
              <a:t>Breakfast Club</a:t>
            </a:r>
            <a:endParaRPr sz="2200"/>
          </a:p>
          <a:p>
            <a:pPr indent="0" lvl="0" marL="0" rtl="0" algn="l">
              <a:lnSpc>
                <a:spcPct val="100000"/>
              </a:lnSpc>
              <a:spcBef>
                <a:spcPts val="600"/>
              </a:spcBef>
              <a:spcAft>
                <a:spcPts val="0"/>
              </a:spcAft>
              <a:buSzPts val="3000"/>
              <a:buNone/>
            </a:pPr>
            <a:r>
              <a:rPr lang="en" sz="1700"/>
              <a:t>Gates open at 8:05am, 8:25am last entry. Pupils must be registered to use our breakfast club provision. </a:t>
            </a:r>
            <a:endParaRPr b="1" sz="2200"/>
          </a:p>
          <a:p>
            <a:pPr indent="0" lvl="0" marL="0" rtl="0" algn="l">
              <a:lnSpc>
                <a:spcPct val="100000"/>
              </a:lnSpc>
              <a:spcBef>
                <a:spcPts val="600"/>
              </a:spcBef>
              <a:spcAft>
                <a:spcPts val="0"/>
              </a:spcAft>
              <a:buSzPts val="3000"/>
              <a:buNone/>
            </a:pPr>
            <a:r>
              <a:t/>
            </a:r>
            <a:endParaRPr b="1" sz="700"/>
          </a:p>
          <a:p>
            <a:pPr indent="0" lvl="0" marL="0" rtl="0" algn="l">
              <a:lnSpc>
                <a:spcPct val="100000"/>
              </a:lnSpc>
              <a:spcBef>
                <a:spcPts val="600"/>
              </a:spcBef>
              <a:spcAft>
                <a:spcPts val="0"/>
              </a:spcAft>
              <a:buSzPts val="3000"/>
              <a:buNone/>
            </a:pPr>
            <a:r>
              <a:rPr b="1" lang="en" sz="2200"/>
              <a:t>AM</a:t>
            </a:r>
            <a:endParaRPr/>
          </a:p>
          <a:p>
            <a:pPr indent="0" lvl="0" marL="0" rtl="0" algn="l">
              <a:lnSpc>
                <a:spcPct val="100000"/>
              </a:lnSpc>
              <a:spcBef>
                <a:spcPts val="600"/>
              </a:spcBef>
              <a:spcAft>
                <a:spcPts val="0"/>
              </a:spcAft>
              <a:buSzPts val="3000"/>
              <a:buNone/>
            </a:pPr>
            <a:r>
              <a:rPr lang="en" sz="1700"/>
              <a:t>Gates open at 08:45 and close at 08:55. </a:t>
            </a:r>
            <a:endParaRPr sz="1700"/>
          </a:p>
          <a:p>
            <a:pPr indent="0" lvl="0" marL="0" rtl="0" algn="l">
              <a:lnSpc>
                <a:spcPct val="100000"/>
              </a:lnSpc>
              <a:spcBef>
                <a:spcPts val="600"/>
              </a:spcBef>
              <a:spcAft>
                <a:spcPts val="0"/>
              </a:spcAft>
              <a:buSzPts val="3000"/>
              <a:buNone/>
            </a:pPr>
            <a:r>
              <a:rPr lang="en" sz="1700"/>
              <a:t>Lessons begin at 09:05</a:t>
            </a:r>
            <a:endParaRPr sz="1700"/>
          </a:p>
          <a:p>
            <a:pPr indent="0" lvl="0" marL="0" rtl="0" algn="l">
              <a:lnSpc>
                <a:spcPct val="100000"/>
              </a:lnSpc>
              <a:spcBef>
                <a:spcPts val="600"/>
              </a:spcBef>
              <a:spcAft>
                <a:spcPts val="0"/>
              </a:spcAft>
              <a:buSzPts val="3000"/>
              <a:buNone/>
            </a:pPr>
            <a:r>
              <a:rPr lang="en" sz="1700"/>
              <a:t>Mornings begin with assembly,  maths and numeracy, moving on to our writing journey</a:t>
            </a:r>
            <a:endParaRPr sz="1700"/>
          </a:p>
          <a:p>
            <a:pPr indent="0" lvl="0" marL="0" rtl="0" algn="l">
              <a:lnSpc>
                <a:spcPct val="100000"/>
              </a:lnSpc>
              <a:spcBef>
                <a:spcPts val="600"/>
              </a:spcBef>
              <a:spcAft>
                <a:spcPts val="0"/>
              </a:spcAft>
              <a:buSzPts val="3000"/>
              <a:buNone/>
            </a:pPr>
            <a:r>
              <a:rPr lang="en" sz="1700"/>
              <a:t>Break time is at 10:40 – 11:00 am, pupils may bring a healthy snack.</a:t>
            </a:r>
            <a:endParaRPr sz="1700"/>
          </a:p>
          <a:p>
            <a:pPr indent="0" lvl="0" marL="0" rtl="0" algn="l">
              <a:lnSpc>
                <a:spcPct val="100000"/>
              </a:lnSpc>
              <a:spcBef>
                <a:spcPts val="600"/>
              </a:spcBef>
              <a:spcAft>
                <a:spcPts val="0"/>
              </a:spcAft>
              <a:buSzPts val="3000"/>
              <a:buNone/>
            </a:pPr>
            <a:r>
              <a:t/>
            </a:r>
            <a:endParaRPr sz="900"/>
          </a:p>
          <a:p>
            <a:pPr indent="0" lvl="0" marL="0" rtl="0" algn="l">
              <a:lnSpc>
                <a:spcPct val="100000"/>
              </a:lnSpc>
              <a:spcBef>
                <a:spcPts val="600"/>
              </a:spcBef>
              <a:spcAft>
                <a:spcPts val="0"/>
              </a:spcAft>
              <a:buSzPts val="3000"/>
              <a:buNone/>
            </a:pPr>
            <a:r>
              <a:rPr b="1" lang="en" sz="2200"/>
              <a:t>PM</a:t>
            </a:r>
            <a:endParaRPr b="1" sz="2200"/>
          </a:p>
          <a:p>
            <a:pPr indent="0" lvl="0" marL="0" rtl="0" algn="l">
              <a:spcBef>
                <a:spcPts val="600"/>
              </a:spcBef>
              <a:spcAft>
                <a:spcPts val="0"/>
              </a:spcAft>
              <a:buClr>
                <a:schemeClr val="dk1"/>
              </a:buClr>
              <a:buSzPts val="3000"/>
              <a:buFont typeface="Arial"/>
              <a:buNone/>
            </a:pPr>
            <a:r>
              <a:rPr lang="en" sz="1700"/>
              <a:t>L</a:t>
            </a:r>
            <a:r>
              <a:rPr lang="en" sz="1700"/>
              <a:t>essons which focus on challenging, rich and open-ended inquiry questions. Pupils also have opportunities to apply the skills they learn in their maths and English lessons in new and broader contexts. </a:t>
            </a:r>
            <a:endParaRPr b="1" sz="2200"/>
          </a:p>
          <a:p>
            <a:pPr indent="0" lvl="0" marL="0" rtl="0" algn="l">
              <a:lnSpc>
                <a:spcPct val="100000"/>
              </a:lnSpc>
              <a:spcBef>
                <a:spcPts val="600"/>
              </a:spcBef>
              <a:spcAft>
                <a:spcPts val="0"/>
              </a:spcAft>
              <a:buSzPts val="3000"/>
              <a:buNone/>
            </a:pPr>
            <a:r>
              <a:rPr lang="en" sz="1700"/>
              <a:t>Afternoons end with Guided group reading.</a:t>
            </a:r>
            <a:endParaRPr sz="1700"/>
          </a:p>
          <a:p>
            <a:pPr indent="0" lvl="0" marL="0" rtl="0" algn="l">
              <a:lnSpc>
                <a:spcPct val="100000"/>
              </a:lnSpc>
              <a:spcBef>
                <a:spcPts val="600"/>
              </a:spcBef>
              <a:spcAft>
                <a:spcPts val="0"/>
              </a:spcAft>
              <a:buSzPts val="3000"/>
              <a:buNone/>
            </a:pPr>
            <a:r>
              <a:rPr lang="en" sz="1700"/>
              <a:t>Committees run on a Wednesday, once a months. </a:t>
            </a:r>
            <a:endParaRPr sz="20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 name="Shape 64"/>
        <p:cNvGrpSpPr/>
        <p:nvPr/>
      </p:nvGrpSpPr>
      <p:grpSpPr>
        <a:xfrm>
          <a:off x="0" y="0"/>
          <a:ext cx="0" cy="0"/>
          <a:chOff x="0" y="0"/>
          <a:chExt cx="0" cy="0"/>
        </a:xfrm>
      </p:grpSpPr>
      <p:sp>
        <p:nvSpPr>
          <p:cNvPr id="65" name="Google Shape;65;g37ad332acbe_0_5"/>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School Uniform </a:t>
            </a:r>
            <a:endParaRPr sz="4000"/>
          </a:p>
        </p:txBody>
      </p:sp>
      <p:sp>
        <p:nvSpPr>
          <p:cNvPr id="66" name="Google Shape;66;g37ad332acbe_0_5"/>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rPr lang="en" sz="2200"/>
              <a:t>At Llangan primary school we strongly encourage pupils to wear school uniform. It encourages a sense of equality, pride and belonging in our school and local community. </a:t>
            </a:r>
            <a:endParaRPr sz="2200"/>
          </a:p>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rPr lang="en" sz="2200"/>
              <a:t>Please could parents ensure all children’s belongings are clearly labelled. Our uniform consists of:</a:t>
            </a:r>
            <a:endParaRPr sz="2200"/>
          </a:p>
          <a:p>
            <a:pPr indent="0" lvl="0" marL="0" rtl="0" algn="l">
              <a:lnSpc>
                <a:spcPct val="100000"/>
              </a:lnSpc>
              <a:spcBef>
                <a:spcPts val="600"/>
              </a:spcBef>
              <a:spcAft>
                <a:spcPts val="0"/>
              </a:spcAft>
              <a:buSzPts val="3000"/>
              <a:buNone/>
            </a:pPr>
            <a:r>
              <a:rPr lang="en" sz="2200"/>
              <a:t>Parents can purchase uniform items embroidered with the school’s logo at the following outlets: </a:t>
            </a:r>
            <a:endParaRPr sz="2200"/>
          </a:p>
          <a:p>
            <a:pPr indent="0" lvl="0" marL="0" rtl="0" algn="l">
              <a:lnSpc>
                <a:spcPct val="100000"/>
              </a:lnSpc>
              <a:spcBef>
                <a:spcPts val="600"/>
              </a:spcBef>
              <a:spcAft>
                <a:spcPts val="0"/>
              </a:spcAft>
              <a:buSzPts val="3000"/>
              <a:buNone/>
            </a:pPr>
            <a:r>
              <a:rPr lang="en" sz="2200"/>
              <a:t>• The Pencil Case (Cowbridge)</a:t>
            </a:r>
            <a:endParaRPr sz="2200"/>
          </a:p>
          <a:p>
            <a:pPr indent="0" lvl="0" marL="0" rtl="0" algn="l">
              <a:lnSpc>
                <a:spcPct val="100000"/>
              </a:lnSpc>
              <a:spcBef>
                <a:spcPts val="600"/>
              </a:spcBef>
              <a:spcAft>
                <a:spcPts val="0"/>
              </a:spcAft>
              <a:buSzPts val="3000"/>
              <a:buNone/>
            </a:pPr>
            <a:r>
              <a:rPr lang="en" sz="2200"/>
              <a:t> • Uniform to go (Online) </a:t>
            </a:r>
            <a:endParaRPr sz="2200"/>
          </a:p>
          <a:p>
            <a:pPr indent="0" lvl="0" marL="0" rtl="0" algn="l">
              <a:lnSpc>
                <a:spcPct val="100000"/>
              </a:lnSpc>
              <a:spcBef>
                <a:spcPts val="600"/>
              </a:spcBef>
              <a:spcAft>
                <a:spcPts val="0"/>
              </a:spcAft>
              <a:buSzPts val="3000"/>
              <a:buNone/>
            </a:pPr>
            <a:r>
              <a:rPr lang="en" sz="2200"/>
              <a:t>• My Uniform (Online)</a:t>
            </a:r>
            <a:endParaRPr sz="2200"/>
          </a:p>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t/>
            </a:r>
            <a:endParaRPr sz="2200"/>
          </a:p>
        </p:txBody>
      </p:sp>
      <p:pic>
        <p:nvPicPr>
          <p:cNvPr id="67" name="Google Shape;67;g37ad332acbe_0_5"/>
          <p:cNvPicPr preferRelativeResize="0"/>
          <p:nvPr/>
        </p:nvPicPr>
        <p:blipFill rotWithShape="1">
          <a:blip r:embed="rId3">
            <a:alphaModFix/>
          </a:blip>
          <a:srcRect b="0" l="0" r="0" t="0"/>
          <a:stretch/>
        </p:blipFill>
        <p:spPr>
          <a:xfrm>
            <a:off x="3746700" y="5113475"/>
            <a:ext cx="5196550" cy="15147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 name="Shape 71"/>
        <p:cNvGrpSpPr/>
        <p:nvPr/>
      </p:nvGrpSpPr>
      <p:grpSpPr>
        <a:xfrm>
          <a:off x="0" y="0"/>
          <a:ext cx="0" cy="0"/>
          <a:chOff x="0" y="0"/>
          <a:chExt cx="0" cy="0"/>
        </a:xfrm>
      </p:grpSpPr>
      <p:sp>
        <p:nvSpPr>
          <p:cNvPr id="72" name="Google Shape;72;g37ad332acbe_0_12"/>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Water &amp; Snack</a:t>
            </a:r>
            <a:endParaRPr sz="4000"/>
          </a:p>
        </p:txBody>
      </p:sp>
      <p:sp>
        <p:nvSpPr>
          <p:cNvPr id="73" name="Google Shape;73;g37ad332acbe_0_12"/>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t/>
            </a:r>
            <a:endParaRPr sz="2200"/>
          </a:p>
        </p:txBody>
      </p:sp>
      <p:sp>
        <p:nvSpPr>
          <p:cNvPr id="74" name="Google Shape;74;g37ad332acbe_0_12"/>
          <p:cNvSpPr txBox="1"/>
          <p:nvPr/>
        </p:nvSpPr>
        <p:spPr>
          <a:xfrm>
            <a:off x="299700" y="1600200"/>
            <a:ext cx="8040000" cy="4146600"/>
          </a:xfrm>
          <a:prstGeom prst="rect">
            <a:avLst/>
          </a:prstGeom>
          <a:noFill/>
          <a:ln>
            <a:noFill/>
          </a:ln>
        </p:spPr>
        <p:txBody>
          <a:bodyPr anchorCtr="0" anchor="t" bIns="91425" lIns="91425" spcFirstLastPara="1" rIns="91425" wrap="square" tIns="91425">
            <a:noAutofit/>
          </a:bodyPr>
          <a:lstStyle/>
          <a:p>
            <a:pPr indent="0" lvl="0" marL="457200" marR="0" rtl="0" algn="l">
              <a:lnSpc>
                <a:spcPct val="115000"/>
              </a:lnSpc>
              <a:spcBef>
                <a:spcPts val="300"/>
              </a:spcBef>
              <a:spcAft>
                <a:spcPts val="0"/>
              </a:spcAft>
              <a:buClr>
                <a:srgbClr val="000000"/>
              </a:buClr>
              <a:buSzPts val="2200"/>
              <a:buFont typeface="Arial"/>
              <a:buNone/>
            </a:pPr>
            <a:r>
              <a:t/>
            </a:r>
            <a:endParaRPr b="0" i="0" sz="2200" u="none" cap="none" strike="noStrike">
              <a:solidFill>
                <a:srgbClr val="D6D6D6"/>
              </a:solidFill>
              <a:highlight>
                <a:srgbClr val="1F1F1F"/>
              </a:highlight>
              <a:latin typeface="Arial"/>
              <a:ea typeface="Arial"/>
              <a:cs typeface="Arial"/>
              <a:sym typeface="Arial"/>
            </a:endParaRPr>
          </a:p>
          <a:p>
            <a:pPr indent="0" lvl="0" marL="0" marR="0" rtl="0" algn="l">
              <a:lnSpc>
                <a:spcPct val="115000"/>
              </a:lnSpc>
              <a:spcBef>
                <a:spcPts val="600"/>
              </a:spcBef>
              <a:spcAft>
                <a:spcPts val="0"/>
              </a:spcAft>
              <a:buClr>
                <a:schemeClr val="dk1"/>
              </a:buClr>
              <a:buSzPts val="1100"/>
              <a:buFont typeface="Arial"/>
              <a:buNone/>
            </a:pPr>
            <a:r>
              <a:rPr b="0" i="0" lang="en" sz="2200" u="none" cap="none" strike="noStrike">
                <a:solidFill>
                  <a:schemeClr val="dk1"/>
                </a:solidFill>
                <a:latin typeface="Arial"/>
                <a:ea typeface="Arial"/>
                <a:cs typeface="Arial"/>
                <a:sym typeface="Arial"/>
              </a:rPr>
              <a:t>To help keep pupils healthy and focused throughout the day, please ensure your child brings:</a:t>
            </a:r>
            <a:endParaRPr b="0" i="0" sz="2200" u="none" cap="none" strike="noStrike">
              <a:solidFill>
                <a:schemeClr val="dk1"/>
              </a:solidFill>
              <a:latin typeface="Arial"/>
              <a:ea typeface="Arial"/>
              <a:cs typeface="Arial"/>
              <a:sym typeface="Arial"/>
            </a:endParaRPr>
          </a:p>
          <a:p>
            <a:pPr indent="-368300" lvl="0" marL="457200" marR="0" rtl="0" algn="l">
              <a:lnSpc>
                <a:spcPct val="115000"/>
              </a:lnSpc>
              <a:spcBef>
                <a:spcPts val="300"/>
              </a:spcBef>
              <a:spcAft>
                <a:spcPts val="0"/>
              </a:spcAft>
              <a:buClr>
                <a:schemeClr val="dk1"/>
              </a:buClr>
              <a:buSzPts val="2200"/>
              <a:buFont typeface="Arial"/>
              <a:buChar char="●"/>
            </a:pPr>
            <a:r>
              <a:rPr b="0" i="0" lang="en" sz="2200" u="none" cap="none" strike="noStrike">
                <a:solidFill>
                  <a:schemeClr val="dk1"/>
                </a:solidFill>
                <a:latin typeface="Arial"/>
                <a:ea typeface="Arial"/>
                <a:cs typeface="Arial"/>
                <a:sym typeface="Arial"/>
              </a:rPr>
              <a:t>A water bottle filled with water to stay hydrated.</a:t>
            </a:r>
            <a:endParaRPr b="0" i="0" sz="2200" u="none" cap="none" strike="noStrike">
              <a:solidFill>
                <a:schemeClr val="dk1"/>
              </a:solidFill>
              <a:latin typeface="Arial"/>
              <a:ea typeface="Arial"/>
              <a:cs typeface="Arial"/>
              <a:sym typeface="Arial"/>
            </a:endParaRPr>
          </a:p>
          <a:p>
            <a:pPr indent="-368300" lvl="0" marL="457200" marR="0" rtl="0" algn="l">
              <a:lnSpc>
                <a:spcPct val="115000"/>
              </a:lnSpc>
              <a:spcBef>
                <a:spcPts val="0"/>
              </a:spcBef>
              <a:spcAft>
                <a:spcPts val="0"/>
              </a:spcAft>
              <a:buClr>
                <a:schemeClr val="dk1"/>
              </a:buClr>
              <a:buSzPts val="2200"/>
              <a:buFont typeface="Arial"/>
              <a:buChar char="●"/>
            </a:pPr>
            <a:r>
              <a:rPr b="0" i="0" lang="en" sz="2200" u="none" cap="none" strike="noStrike">
                <a:solidFill>
                  <a:schemeClr val="dk1"/>
                </a:solidFill>
                <a:latin typeface="Arial"/>
                <a:ea typeface="Arial"/>
                <a:cs typeface="Arial"/>
                <a:sym typeface="Arial"/>
              </a:rPr>
              <a:t>A healthy snack if they would like one for break time (e.g. fruit, vegetables, or a small portion of nuts or seeds).</a:t>
            </a:r>
            <a:endParaRPr b="0" i="0" sz="2200" u="none" cap="none" strike="noStrike">
              <a:solidFill>
                <a:schemeClr val="dk1"/>
              </a:solidFill>
              <a:latin typeface="Arial"/>
              <a:ea typeface="Arial"/>
              <a:cs typeface="Arial"/>
              <a:sym typeface="Arial"/>
            </a:endParaRPr>
          </a:p>
          <a:p>
            <a:pPr indent="0" lvl="0" marL="0" marR="0" rtl="0" algn="l">
              <a:lnSpc>
                <a:spcPct val="100000"/>
              </a:lnSpc>
              <a:spcBef>
                <a:spcPts val="30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p:txBody>
      </p:sp>
      <p:pic>
        <p:nvPicPr>
          <p:cNvPr descr="Small plastic water bottle (provided by Getty Images)" id="75" name="Google Shape;75;g37ad332acbe_0_12"/>
          <p:cNvPicPr preferRelativeResize="0"/>
          <p:nvPr/>
        </p:nvPicPr>
        <p:blipFill rotWithShape="1">
          <a:blip r:embed="rId3">
            <a:alphaModFix/>
          </a:blip>
          <a:srcRect b="0" l="0" r="0" t="0"/>
          <a:stretch/>
        </p:blipFill>
        <p:spPr>
          <a:xfrm>
            <a:off x="7531831" y="3974725"/>
            <a:ext cx="1612175" cy="2704102"/>
          </a:xfrm>
          <a:prstGeom prst="rect">
            <a:avLst/>
          </a:prstGeom>
          <a:noFill/>
          <a:ln>
            <a:noFill/>
          </a:ln>
        </p:spPr>
      </p:pic>
      <p:pic>
        <p:nvPicPr>
          <p:cNvPr descr="Full frame of different types of healthy fruits (provided by Getty Images)" id="76" name="Google Shape;76;g37ad332acbe_0_12"/>
          <p:cNvPicPr preferRelativeResize="0"/>
          <p:nvPr/>
        </p:nvPicPr>
        <p:blipFill rotWithShape="1">
          <a:blip r:embed="rId4">
            <a:alphaModFix/>
          </a:blip>
          <a:srcRect b="0" l="0" r="0" t="0"/>
          <a:stretch/>
        </p:blipFill>
        <p:spPr>
          <a:xfrm>
            <a:off x="1726725" y="4162901"/>
            <a:ext cx="3492500" cy="2327752"/>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 name="Shape 80"/>
        <p:cNvGrpSpPr/>
        <p:nvPr/>
      </p:nvGrpSpPr>
      <p:grpSpPr>
        <a:xfrm>
          <a:off x="0" y="0"/>
          <a:ext cx="0" cy="0"/>
          <a:chOff x="0" y="0"/>
          <a:chExt cx="0" cy="0"/>
        </a:xfrm>
      </p:grpSpPr>
      <p:sp>
        <p:nvSpPr>
          <p:cNvPr id="81" name="Google Shape;81;g37ad332acbe_0_18"/>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School Lunches</a:t>
            </a:r>
            <a:endParaRPr sz="4000"/>
          </a:p>
        </p:txBody>
      </p:sp>
      <p:sp>
        <p:nvSpPr>
          <p:cNvPr id="82" name="Google Shape;82;g37ad332acbe_0_18"/>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t/>
            </a:r>
            <a:endParaRPr sz="2200"/>
          </a:p>
        </p:txBody>
      </p:sp>
      <p:sp>
        <p:nvSpPr>
          <p:cNvPr id="83" name="Google Shape;83;g37ad332acbe_0_18"/>
          <p:cNvSpPr txBox="1"/>
          <p:nvPr/>
        </p:nvSpPr>
        <p:spPr>
          <a:xfrm>
            <a:off x="596975" y="1809000"/>
            <a:ext cx="8256000" cy="45501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500"/>
              <a:buFont typeface="Arial"/>
              <a:buNone/>
            </a:pPr>
            <a:r>
              <a:rPr b="0" i="0" lang="en" sz="2500" u="none" cap="none" strike="noStrike">
                <a:solidFill>
                  <a:schemeClr val="dk1"/>
                </a:solidFill>
                <a:latin typeface="Arial"/>
                <a:ea typeface="Arial"/>
                <a:cs typeface="Arial"/>
                <a:sym typeface="Arial"/>
              </a:rPr>
              <a:t>School meals are free for all pupils at Llangan Primary. </a:t>
            </a:r>
            <a:endParaRPr b="0" i="0" sz="25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500"/>
              <a:buFont typeface="Arial"/>
              <a:buNone/>
            </a:pPr>
            <a:r>
              <a:t/>
            </a:r>
            <a:endParaRPr b="0" i="0" sz="25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500"/>
              <a:buFont typeface="Arial"/>
              <a:buNone/>
            </a:pPr>
            <a:r>
              <a:rPr b="0" i="0" lang="en" sz="2500" u="none" cap="none" strike="noStrike">
                <a:solidFill>
                  <a:schemeClr val="dk1"/>
                </a:solidFill>
                <a:latin typeface="Arial"/>
                <a:ea typeface="Arial"/>
                <a:cs typeface="Arial"/>
                <a:sym typeface="Arial"/>
              </a:rPr>
              <a:t>They may be pre-ordered via your ParentPay account. </a:t>
            </a:r>
            <a:endParaRPr b="0" i="0" sz="25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500"/>
              <a:buFont typeface="Arial"/>
              <a:buNone/>
            </a:pPr>
            <a:r>
              <a:t/>
            </a:r>
            <a:endParaRPr b="0" i="0" sz="25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500"/>
              <a:buFont typeface="Arial"/>
              <a:buNone/>
            </a:pPr>
            <a:r>
              <a:rPr b="0" i="0" lang="en" sz="2500" u="none" cap="none" strike="noStrike">
                <a:solidFill>
                  <a:schemeClr val="dk1"/>
                </a:solidFill>
                <a:latin typeface="Arial"/>
                <a:ea typeface="Arial"/>
                <a:cs typeface="Arial"/>
                <a:sym typeface="Arial"/>
              </a:rPr>
              <a:t>The menu is set by Big Fresh. As a school, we are unable to change the choices provided each day. If your child does not like anything on the menu, please ensure you provide a packed lunch for your child. </a:t>
            </a:r>
            <a:endParaRPr b="0" i="0" sz="2500" u="none" cap="none" strike="noStrike">
              <a:solidFill>
                <a:schemeClr val="dk1"/>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g37ad332acbe_9_0"/>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Outdoor Learning</a:t>
            </a:r>
            <a:endParaRPr sz="4000"/>
          </a:p>
        </p:txBody>
      </p:sp>
      <p:sp>
        <p:nvSpPr>
          <p:cNvPr id="89" name="Google Shape;89;g37ad332acbe_9_0"/>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rPr lang="en" sz="1800"/>
              <a:t>Outdoor learning provision will be provided for all children with Mrs Stevens. This is a weekly session with a group, from each year group. These activities are taking place on a </a:t>
            </a:r>
            <a:r>
              <a:rPr lang="en" sz="1800">
                <a:highlight>
                  <a:srgbClr val="D9EAD3"/>
                </a:highlight>
              </a:rPr>
              <a:t>Thursday.</a:t>
            </a:r>
            <a:endParaRPr sz="1800">
              <a:highlight>
                <a:srgbClr val="D9EAD3"/>
              </a:highlight>
            </a:endParaRPr>
          </a:p>
          <a:p>
            <a:pPr indent="0" lvl="0" marL="0" rtl="0" algn="l">
              <a:lnSpc>
                <a:spcPct val="100000"/>
              </a:lnSpc>
              <a:spcBef>
                <a:spcPts val="600"/>
              </a:spcBef>
              <a:spcAft>
                <a:spcPts val="0"/>
              </a:spcAft>
              <a:buSzPts val="3000"/>
              <a:buNone/>
            </a:pPr>
            <a:r>
              <a:rPr lang="en" sz="1800">
                <a:highlight>
                  <a:srgbClr val="FCE5CD"/>
                </a:highlight>
              </a:rPr>
              <a:t>For Year 6, they will be in three groups. </a:t>
            </a:r>
            <a:endParaRPr sz="1800">
              <a:highlight>
                <a:srgbClr val="FCE5CD"/>
              </a:highlight>
            </a:endParaRPr>
          </a:p>
          <a:p>
            <a:pPr indent="0" lvl="0" marL="0" rtl="0" algn="l">
              <a:lnSpc>
                <a:spcPct val="100000"/>
              </a:lnSpc>
              <a:spcBef>
                <a:spcPts val="600"/>
              </a:spcBef>
              <a:spcAft>
                <a:spcPts val="0"/>
              </a:spcAft>
              <a:buSzPts val="3000"/>
              <a:buNone/>
            </a:pPr>
            <a:r>
              <a:rPr lang="en" sz="1800"/>
              <a:t>Don’t forget if the weather is wet or cold please could they have suitable clothing to wear, such as a waterproof, warm coat, for their session. </a:t>
            </a:r>
            <a:endParaRPr sz="1800"/>
          </a:p>
          <a:p>
            <a:pPr indent="0" lvl="0" marL="0" rtl="0" algn="l">
              <a:lnSpc>
                <a:spcPct val="100000"/>
              </a:lnSpc>
              <a:spcBef>
                <a:spcPts val="600"/>
              </a:spcBef>
              <a:spcAft>
                <a:spcPts val="0"/>
              </a:spcAft>
              <a:buSzPts val="3000"/>
              <a:buNone/>
            </a:pPr>
            <a:r>
              <a:t/>
            </a:r>
            <a:endParaRPr sz="1800"/>
          </a:p>
          <a:p>
            <a:pPr indent="0" lvl="0" marL="0" rtl="0" algn="l">
              <a:lnSpc>
                <a:spcPct val="100000"/>
              </a:lnSpc>
              <a:spcBef>
                <a:spcPts val="600"/>
              </a:spcBef>
              <a:spcAft>
                <a:spcPts val="0"/>
              </a:spcAft>
              <a:buSzPts val="3000"/>
              <a:buNone/>
            </a:pPr>
            <a:r>
              <a:t/>
            </a:r>
            <a:endParaRPr sz="1800"/>
          </a:p>
          <a:p>
            <a:pPr indent="0" lvl="0" marL="0" rtl="0" algn="l">
              <a:lnSpc>
                <a:spcPct val="100000"/>
              </a:lnSpc>
              <a:spcBef>
                <a:spcPts val="600"/>
              </a:spcBef>
              <a:spcAft>
                <a:spcPts val="0"/>
              </a:spcAft>
              <a:buSzPts val="3000"/>
              <a:buNone/>
            </a:pPr>
            <a:r>
              <a:t/>
            </a:r>
            <a:endParaRPr sz="1800"/>
          </a:p>
          <a:p>
            <a:pPr indent="0" lvl="0" marL="0" rtl="0" algn="l">
              <a:lnSpc>
                <a:spcPct val="100000"/>
              </a:lnSpc>
              <a:spcBef>
                <a:spcPts val="600"/>
              </a:spcBef>
              <a:spcAft>
                <a:spcPts val="0"/>
              </a:spcAft>
              <a:buSzPts val="3000"/>
              <a:buNone/>
            </a:pPr>
            <a:r>
              <a:t/>
            </a:r>
            <a:endParaRPr i="1" sz="1800"/>
          </a:p>
        </p:txBody>
      </p:sp>
      <p:pic>
        <p:nvPicPr>
          <p:cNvPr id="90" name="Google Shape;90;g37ad332acbe_9_0"/>
          <p:cNvPicPr preferRelativeResize="0"/>
          <p:nvPr/>
        </p:nvPicPr>
        <p:blipFill rotWithShape="1">
          <a:blip r:embed="rId3">
            <a:alphaModFix/>
          </a:blip>
          <a:srcRect b="0" l="0" r="0" t="0"/>
          <a:stretch/>
        </p:blipFill>
        <p:spPr>
          <a:xfrm>
            <a:off x="3407400" y="3581275"/>
            <a:ext cx="4924525" cy="27577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g3fa1c8714f9_0_2"/>
          <p:cNvSpPr txBox="1"/>
          <p:nvPr>
            <p:ph type="title"/>
          </p:nvPr>
        </p:nvSpPr>
        <p:spPr>
          <a:xfrm>
            <a:off x="457200" y="274638"/>
            <a:ext cx="8229600" cy="11430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Outdoor Learning/Forest School</a:t>
            </a:r>
            <a:endParaRPr/>
          </a:p>
        </p:txBody>
      </p:sp>
      <p:graphicFrame>
        <p:nvGraphicFramePr>
          <p:cNvPr id="96" name="Google Shape;96;g3fa1c8714f9_0_2"/>
          <p:cNvGraphicFramePr/>
          <p:nvPr/>
        </p:nvGraphicFramePr>
        <p:xfrm>
          <a:off x="574538" y="1697838"/>
          <a:ext cx="3000000" cy="3000000"/>
        </p:xfrm>
        <a:graphic>
          <a:graphicData uri="http://schemas.openxmlformats.org/drawingml/2006/table">
            <a:tbl>
              <a:tblPr>
                <a:noFill/>
                <a:tableStyleId>{7D6DE817-5C70-40F1-82C1-73C1814B4708}</a:tableStyleId>
              </a:tblPr>
              <a:tblGrid>
                <a:gridCol w="2664975"/>
                <a:gridCol w="2664975"/>
                <a:gridCol w="2664975"/>
              </a:tblGrid>
              <a:tr h="442800">
                <a:tc>
                  <a:txBody>
                    <a:bodyPr/>
                    <a:lstStyle/>
                    <a:p>
                      <a:pPr indent="0" lvl="0" marL="0" rtl="0" algn="l">
                        <a:spcBef>
                          <a:spcPts val="0"/>
                        </a:spcBef>
                        <a:spcAft>
                          <a:spcPts val="0"/>
                        </a:spcAft>
                        <a:buNone/>
                      </a:pPr>
                      <a:r>
                        <a:rPr b="1" lang="en" sz="1800">
                          <a:latin typeface="Calibri"/>
                          <a:ea typeface="Calibri"/>
                          <a:cs typeface="Calibri"/>
                          <a:sym typeface="Calibri"/>
                        </a:rPr>
                        <a:t>Group 1</a:t>
                      </a:r>
                      <a:endParaRPr b="1" sz="1800">
                        <a:latin typeface="Calibri"/>
                        <a:ea typeface="Calibri"/>
                        <a:cs typeface="Calibri"/>
                        <a:sym typeface="Calibri"/>
                      </a:endParaRPr>
                    </a:p>
                  </a:txBody>
                  <a:tcPr marT="91425" marB="91425" marR="91425" marL="91425">
                    <a:solidFill>
                      <a:srgbClr val="EAD1DC"/>
                    </a:solidFill>
                  </a:tcPr>
                </a:tc>
                <a:tc>
                  <a:txBody>
                    <a:bodyPr/>
                    <a:lstStyle/>
                    <a:p>
                      <a:pPr indent="0" lvl="0" marL="0" rtl="0" algn="l">
                        <a:spcBef>
                          <a:spcPts val="0"/>
                        </a:spcBef>
                        <a:spcAft>
                          <a:spcPts val="0"/>
                        </a:spcAft>
                        <a:buNone/>
                      </a:pPr>
                      <a:r>
                        <a:rPr b="1" lang="en" sz="1800">
                          <a:latin typeface="Calibri"/>
                          <a:ea typeface="Calibri"/>
                          <a:cs typeface="Calibri"/>
                          <a:sym typeface="Calibri"/>
                        </a:rPr>
                        <a:t>Group 2</a:t>
                      </a:r>
                      <a:endParaRPr b="1" sz="1800">
                        <a:latin typeface="Calibri"/>
                        <a:ea typeface="Calibri"/>
                        <a:cs typeface="Calibri"/>
                        <a:sym typeface="Calibri"/>
                      </a:endParaRPr>
                    </a:p>
                  </a:txBody>
                  <a:tcPr marT="91425" marB="91425" marR="91425" marL="91425">
                    <a:solidFill>
                      <a:srgbClr val="FCE5CD"/>
                    </a:solidFill>
                  </a:tcPr>
                </a:tc>
                <a:tc>
                  <a:txBody>
                    <a:bodyPr/>
                    <a:lstStyle/>
                    <a:p>
                      <a:pPr indent="0" lvl="0" marL="0" rtl="0" algn="l">
                        <a:spcBef>
                          <a:spcPts val="0"/>
                        </a:spcBef>
                        <a:spcAft>
                          <a:spcPts val="0"/>
                        </a:spcAft>
                        <a:buNone/>
                      </a:pPr>
                      <a:r>
                        <a:rPr b="1" lang="en" sz="1800">
                          <a:latin typeface="Calibri"/>
                          <a:ea typeface="Calibri"/>
                          <a:cs typeface="Calibri"/>
                          <a:sym typeface="Calibri"/>
                        </a:rPr>
                        <a:t>Group 3</a:t>
                      </a:r>
                      <a:endParaRPr b="1" sz="1800">
                        <a:latin typeface="Calibri"/>
                        <a:ea typeface="Calibri"/>
                        <a:cs typeface="Calibri"/>
                        <a:sym typeface="Calibri"/>
                      </a:endParaRPr>
                    </a:p>
                  </a:txBody>
                  <a:tcPr marT="91425" marB="91425" marR="91425" marL="91425">
                    <a:solidFill>
                      <a:srgbClr val="D9EAD3"/>
                    </a:solidFill>
                  </a:tcPr>
                </a:tc>
              </a:tr>
              <a:tr h="2807775">
                <a:tc>
                  <a:txBody>
                    <a:bodyPr/>
                    <a:lstStyle/>
                    <a:p>
                      <a:pPr indent="-342900" lvl="0" marL="457200" rtl="0" algn="l">
                        <a:lnSpc>
                          <a:spcPct val="115000"/>
                        </a:lnSpc>
                        <a:spcBef>
                          <a:spcPts val="1500"/>
                        </a:spcBef>
                        <a:spcAft>
                          <a:spcPts val="0"/>
                        </a:spcAft>
                        <a:buClr>
                          <a:schemeClr val="dk1"/>
                        </a:buClr>
                        <a:buSzPts val="1800"/>
                        <a:buFont typeface="Calibri"/>
                        <a:buChar char="●"/>
                      </a:pPr>
                      <a:r>
                        <a:rPr b="1" lang="en" sz="1800">
                          <a:solidFill>
                            <a:schemeClr val="dk1"/>
                          </a:solidFill>
                          <a:latin typeface="Calibri"/>
                          <a:ea typeface="Calibri"/>
                          <a:cs typeface="Calibri"/>
                          <a:sym typeface="Calibri"/>
                        </a:rPr>
                        <a:t>Bethan</a:t>
                      </a:r>
                      <a:endParaRPr b="1" sz="1800">
                        <a:solidFill>
                          <a:schemeClr val="dk1"/>
                        </a:solidFill>
                        <a:latin typeface="Calibri"/>
                        <a:ea typeface="Calibri"/>
                        <a:cs typeface="Calibri"/>
                        <a:sym typeface="Calibri"/>
                      </a:endParaRPr>
                    </a:p>
                    <a:p>
                      <a:pPr indent="-342900" lvl="0" marL="457200" rtl="0" algn="l">
                        <a:lnSpc>
                          <a:spcPct val="115000"/>
                        </a:lnSpc>
                        <a:spcBef>
                          <a:spcPts val="0"/>
                        </a:spcBef>
                        <a:spcAft>
                          <a:spcPts val="0"/>
                        </a:spcAft>
                        <a:buClr>
                          <a:schemeClr val="dk1"/>
                        </a:buClr>
                        <a:buSzPts val="1800"/>
                        <a:buFont typeface="Calibri"/>
                        <a:buChar char="●"/>
                      </a:pPr>
                      <a:r>
                        <a:rPr b="1" lang="en" sz="1800">
                          <a:solidFill>
                            <a:schemeClr val="dk1"/>
                          </a:solidFill>
                          <a:latin typeface="Calibri"/>
                          <a:ea typeface="Calibri"/>
                          <a:cs typeface="Calibri"/>
                          <a:sym typeface="Calibri"/>
                        </a:rPr>
                        <a:t>Ewan</a:t>
                      </a:r>
                      <a:endParaRPr b="1" sz="1800">
                        <a:solidFill>
                          <a:schemeClr val="dk1"/>
                        </a:solidFill>
                        <a:latin typeface="Calibri"/>
                        <a:ea typeface="Calibri"/>
                        <a:cs typeface="Calibri"/>
                        <a:sym typeface="Calibri"/>
                      </a:endParaRPr>
                    </a:p>
                    <a:p>
                      <a:pPr indent="-342900" lvl="0" marL="457200" rtl="0" algn="l">
                        <a:lnSpc>
                          <a:spcPct val="115000"/>
                        </a:lnSpc>
                        <a:spcBef>
                          <a:spcPts val="0"/>
                        </a:spcBef>
                        <a:spcAft>
                          <a:spcPts val="0"/>
                        </a:spcAft>
                        <a:buClr>
                          <a:schemeClr val="dk1"/>
                        </a:buClr>
                        <a:buSzPts val="1800"/>
                        <a:buFont typeface="Calibri"/>
                        <a:buChar char="●"/>
                      </a:pPr>
                      <a:r>
                        <a:rPr b="1" lang="en" sz="1800">
                          <a:solidFill>
                            <a:schemeClr val="dk1"/>
                          </a:solidFill>
                          <a:latin typeface="Calibri"/>
                          <a:ea typeface="Calibri"/>
                          <a:cs typeface="Calibri"/>
                          <a:sym typeface="Calibri"/>
                        </a:rPr>
                        <a:t>Gwen</a:t>
                      </a:r>
                      <a:endParaRPr b="1" sz="1800">
                        <a:solidFill>
                          <a:schemeClr val="dk1"/>
                        </a:solidFill>
                        <a:latin typeface="Calibri"/>
                        <a:ea typeface="Calibri"/>
                        <a:cs typeface="Calibri"/>
                        <a:sym typeface="Calibri"/>
                      </a:endParaRPr>
                    </a:p>
                    <a:p>
                      <a:pPr indent="-342900" lvl="0" marL="457200" rtl="0" algn="l">
                        <a:lnSpc>
                          <a:spcPct val="115000"/>
                        </a:lnSpc>
                        <a:spcBef>
                          <a:spcPts val="0"/>
                        </a:spcBef>
                        <a:spcAft>
                          <a:spcPts val="0"/>
                        </a:spcAft>
                        <a:buClr>
                          <a:schemeClr val="dk1"/>
                        </a:buClr>
                        <a:buSzPts val="1800"/>
                        <a:buFont typeface="Calibri"/>
                        <a:buChar char="●"/>
                      </a:pPr>
                      <a:r>
                        <a:rPr b="1" lang="en" sz="1800">
                          <a:solidFill>
                            <a:schemeClr val="dk1"/>
                          </a:solidFill>
                          <a:latin typeface="Calibri"/>
                          <a:ea typeface="Calibri"/>
                          <a:cs typeface="Calibri"/>
                          <a:sym typeface="Calibri"/>
                        </a:rPr>
                        <a:t>Ann-Maria</a:t>
                      </a:r>
                      <a:endParaRPr b="1" sz="1800">
                        <a:solidFill>
                          <a:schemeClr val="dk1"/>
                        </a:solidFill>
                        <a:latin typeface="Calibri"/>
                        <a:ea typeface="Calibri"/>
                        <a:cs typeface="Calibri"/>
                        <a:sym typeface="Calibri"/>
                      </a:endParaRPr>
                    </a:p>
                    <a:p>
                      <a:pPr indent="-342900" lvl="0" marL="457200" rtl="0" algn="l">
                        <a:lnSpc>
                          <a:spcPct val="115000"/>
                        </a:lnSpc>
                        <a:spcBef>
                          <a:spcPts val="0"/>
                        </a:spcBef>
                        <a:spcAft>
                          <a:spcPts val="0"/>
                        </a:spcAft>
                        <a:buClr>
                          <a:schemeClr val="dk1"/>
                        </a:buClr>
                        <a:buSzPts val="1800"/>
                        <a:buFont typeface="Calibri"/>
                        <a:buChar char="●"/>
                      </a:pPr>
                      <a:r>
                        <a:rPr b="1" lang="en" sz="1800">
                          <a:solidFill>
                            <a:schemeClr val="dk1"/>
                          </a:solidFill>
                          <a:latin typeface="Calibri"/>
                          <a:ea typeface="Calibri"/>
                          <a:cs typeface="Calibri"/>
                          <a:sym typeface="Calibri"/>
                        </a:rPr>
                        <a:t>Nixie</a:t>
                      </a:r>
                      <a:endParaRPr b="1" sz="1800">
                        <a:solidFill>
                          <a:schemeClr val="dk1"/>
                        </a:solidFill>
                        <a:latin typeface="Calibri"/>
                        <a:ea typeface="Calibri"/>
                        <a:cs typeface="Calibri"/>
                        <a:sym typeface="Calibri"/>
                      </a:endParaRPr>
                    </a:p>
                    <a:p>
                      <a:pPr indent="-342900" lvl="0" marL="457200" rtl="0" algn="l">
                        <a:lnSpc>
                          <a:spcPct val="115000"/>
                        </a:lnSpc>
                        <a:spcBef>
                          <a:spcPts val="0"/>
                        </a:spcBef>
                        <a:spcAft>
                          <a:spcPts val="0"/>
                        </a:spcAft>
                        <a:buClr>
                          <a:schemeClr val="dk1"/>
                        </a:buClr>
                        <a:buSzPts val="1800"/>
                        <a:buFont typeface="Calibri"/>
                        <a:buChar char="●"/>
                      </a:pPr>
                      <a:r>
                        <a:rPr b="1" lang="en" sz="1800">
                          <a:solidFill>
                            <a:schemeClr val="dk1"/>
                          </a:solidFill>
                          <a:latin typeface="Calibri"/>
                          <a:ea typeface="Calibri"/>
                          <a:cs typeface="Calibri"/>
                          <a:sym typeface="Calibri"/>
                        </a:rPr>
                        <a:t>Lacey-Rose</a:t>
                      </a:r>
                      <a:endParaRPr b="1" sz="1800">
                        <a:solidFill>
                          <a:schemeClr val="dk1"/>
                        </a:solidFill>
                        <a:latin typeface="Calibri"/>
                        <a:ea typeface="Calibri"/>
                        <a:cs typeface="Calibri"/>
                        <a:sym typeface="Calibri"/>
                      </a:endParaRPr>
                    </a:p>
                    <a:p>
                      <a:pPr indent="-342900" lvl="0" marL="457200" rtl="0" algn="l">
                        <a:lnSpc>
                          <a:spcPct val="115000"/>
                        </a:lnSpc>
                        <a:spcBef>
                          <a:spcPts val="0"/>
                        </a:spcBef>
                        <a:spcAft>
                          <a:spcPts val="0"/>
                        </a:spcAft>
                        <a:buClr>
                          <a:schemeClr val="dk1"/>
                        </a:buClr>
                        <a:buSzPts val="1800"/>
                        <a:buFont typeface="Calibri"/>
                        <a:buChar char="●"/>
                      </a:pPr>
                      <a:r>
                        <a:rPr b="1" lang="en" sz="1800">
                          <a:solidFill>
                            <a:schemeClr val="dk1"/>
                          </a:solidFill>
                          <a:latin typeface="Calibri"/>
                          <a:ea typeface="Calibri"/>
                          <a:cs typeface="Calibri"/>
                          <a:sym typeface="Calibri"/>
                        </a:rPr>
                        <a:t>Arthur</a:t>
                      </a:r>
                      <a:endParaRPr b="1" sz="1800">
                        <a:solidFill>
                          <a:schemeClr val="dk1"/>
                        </a:solidFill>
                        <a:latin typeface="Calibri"/>
                        <a:ea typeface="Calibri"/>
                        <a:cs typeface="Calibri"/>
                        <a:sym typeface="Calibri"/>
                      </a:endParaRPr>
                    </a:p>
                    <a:p>
                      <a:pPr indent="-342900" lvl="0" marL="457200" rtl="0" algn="l">
                        <a:lnSpc>
                          <a:spcPct val="115000"/>
                        </a:lnSpc>
                        <a:spcBef>
                          <a:spcPts val="0"/>
                        </a:spcBef>
                        <a:spcAft>
                          <a:spcPts val="0"/>
                        </a:spcAft>
                        <a:buClr>
                          <a:schemeClr val="dk1"/>
                        </a:buClr>
                        <a:buSzPts val="1800"/>
                        <a:buFont typeface="Calibri"/>
                        <a:buChar char="●"/>
                      </a:pPr>
                      <a:r>
                        <a:rPr b="1" lang="en" sz="1800">
                          <a:solidFill>
                            <a:schemeClr val="dk1"/>
                          </a:solidFill>
                          <a:latin typeface="Calibri"/>
                          <a:ea typeface="Calibri"/>
                          <a:cs typeface="Calibri"/>
                          <a:sym typeface="Calibri"/>
                        </a:rPr>
                        <a:t>Mason</a:t>
                      </a:r>
                      <a:endParaRPr b="1" sz="1800">
                        <a:solidFill>
                          <a:schemeClr val="dk1"/>
                        </a:solidFill>
                        <a:latin typeface="Calibri"/>
                        <a:ea typeface="Calibri"/>
                        <a:cs typeface="Calibri"/>
                        <a:sym typeface="Calibri"/>
                      </a:endParaRPr>
                    </a:p>
                    <a:p>
                      <a:pPr indent="0" lvl="0" marL="0" rtl="0" algn="l">
                        <a:spcBef>
                          <a:spcPts val="1500"/>
                        </a:spcBef>
                        <a:spcAft>
                          <a:spcPts val="0"/>
                        </a:spcAft>
                        <a:buNone/>
                      </a:pPr>
                      <a:r>
                        <a:t/>
                      </a:r>
                      <a:endParaRPr b="1" sz="1800">
                        <a:latin typeface="Calibri"/>
                        <a:ea typeface="Calibri"/>
                        <a:cs typeface="Calibri"/>
                        <a:sym typeface="Calibri"/>
                      </a:endParaRPr>
                    </a:p>
                  </a:txBody>
                  <a:tcPr marT="91425" marB="91425" marR="91425" marL="91425">
                    <a:solidFill>
                      <a:srgbClr val="EAD1DC"/>
                    </a:solidFill>
                  </a:tcPr>
                </a:tc>
                <a:tc>
                  <a:txBody>
                    <a:bodyPr/>
                    <a:lstStyle/>
                    <a:p>
                      <a:pPr indent="-342900" lvl="0" marL="457200" rtl="0" algn="l">
                        <a:lnSpc>
                          <a:spcPct val="115000"/>
                        </a:lnSpc>
                        <a:spcBef>
                          <a:spcPts val="1500"/>
                        </a:spcBef>
                        <a:spcAft>
                          <a:spcPts val="0"/>
                        </a:spcAft>
                        <a:buClr>
                          <a:schemeClr val="dk1"/>
                        </a:buClr>
                        <a:buSzPts val="1800"/>
                        <a:buFont typeface="Calibri"/>
                        <a:buChar char="●"/>
                      </a:pPr>
                      <a:r>
                        <a:rPr b="1" lang="en" sz="1800">
                          <a:solidFill>
                            <a:schemeClr val="dk1"/>
                          </a:solidFill>
                          <a:latin typeface="Calibri"/>
                          <a:ea typeface="Calibri"/>
                          <a:cs typeface="Calibri"/>
                          <a:sym typeface="Calibri"/>
                        </a:rPr>
                        <a:t>Rowan</a:t>
                      </a:r>
                      <a:endParaRPr b="1" sz="1800">
                        <a:solidFill>
                          <a:schemeClr val="dk1"/>
                        </a:solidFill>
                        <a:latin typeface="Calibri"/>
                        <a:ea typeface="Calibri"/>
                        <a:cs typeface="Calibri"/>
                        <a:sym typeface="Calibri"/>
                      </a:endParaRPr>
                    </a:p>
                    <a:p>
                      <a:pPr indent="-342900" lvl="0" marL="457200" rtl="0" algn="l">
                        <a:lnSpc>
                          <a:spcPct val="115000"/>
                        </a:lnSpc>
                        <a:spcBef>
                          <a:spcPts val="0"/>
                        </a:spcBef>
                        <a:spcAft>
                          <a:spcPts val="0"/>
                        </a:spcAft>
                        <a:buClr>
                          <a:schemeClr val="dk1"/>
                        </a:buClr>
                        <a:buSzPts val="1800"/>
                        <a:buFont typeface="Calibri"/>
                        <a:buChar char="●"/>
                      </a:pPr>
                      <a:r>
                        <a:rPr b="1" lang="en" sz="1800">
                          <a:solidFill>
                            <a:schemeClr val="dk1"/>
                          </a:solidFill>
                          <a:latin typeface="Calibri"/>
                          <a:ea typeface="Calibri"/>
                          <a:cs typeface="Calibri"/>
                          <a:sym typeface="Calibri"/>
                        </a:rPr>
                        <a:t>Florence</a:t>
                      </a:r>
                      <a:endParaRPr b="1" sz="1800">
                        <a:solidFill>
                          <a:schemeClr val="dk1"/>
                        </a:solidFill>
                        <a:latin typeface="Calibri"/>
                        <a:ea typeface="Calibri"/>
                        <a:cs typeface="Calibri"/>
                        <a:sym typeface="Calibri"/>
                      </a:endParaRPr>
                    </a:p>
                    <a:p>
                      <a:pPr indent="-342900" lvl="0" marL="457200" rtl="0" algn="l">
                        <a:lnSpc>
                          <a:spcPct val="115000"/>
                        </a:lnSpc>
                        <a:spcBef>
                          <a:spcPts val="0"/>
                        </a:spcBef>
                        <a:spcAft>
                          <a:spcPts val="0"/>
                        </a:spcAft>
                        <a:buClr>
                          <a:schemeClr val="dk1"/>
                        </a:buClr>
                        <a:buSzPts val="1800"/>
                        <a:buFont typeface="Calibri"/>
                        <a:buChar char="●"/>
                      </a:pPr>
                      <a:r>
                        <a:rPr b="1" lang="en" sz="1800">
                          <a:solidFill>
                            <a:schemeClr val="dk1"/>
                          </a:solidFill>
                          <a:latin typeface="Calibri"/>
                          <a:ea typeface="Calibri"/>
                          <a:cs typeface="Calibri"/>
                          <a:sym typeface="Calibri"/>
                        </a:rPr>
                        <a:t>Griff</a:t>
                      </a:r>
                      <a:endParaRPr b="1" sz="1800">
                        <a:solidFill>
                          <a:schemeClr val="dk1"/>
                        </a:solidFill>
                        <a:latin typeface="Calibri"/>
                        <a:ea typeface="Calibri"/>
                        <a:cs typeface="Calibri"/>
                        <a:sym typeface="Calibri"/>
                      </a:endParaRPr>
                    </a:p>
                    <a:p>
                      <a:pPr indent="-342900" lvl="0" marL="457200" rtl="0" algn="l">
                        <a:lnSpc>
                          <a:spcPct val="115000"/>
                        </a:lnSpc>
                        <a:spcBef>
                          <a:spcPts val="0"/>
                        </a:spcBef>
                        <a:spcAft>
                          <a:spcPts val="0"/>
                        </a:spcAft>
                        <a:buClr>
                          <a:schemeClr val="dk1"/>
                        </a:buClr>
                        <a:buSzPts val="1800"/>
                        <a:buFont typeface="Calibri"/>
                        <a:buChar char="●"/>
                      </a:pPr>
                      <a:r>
                        <a:rPr b="1" lang="en" sz="1800">
                          <a:solidFill>
                            <a:schemeClr val="dk1"/>
                          </a:solidFill>
                          <a:latin typeface="Calibri"/>
                          <a:ea typeface="Calibri"/>
                          <a:cs typeface="Calibri"/>
                          <a:sym typeface="Calibri"/>
                        </a:rPr>
                        <a:t>Nila</a:t>
                      </a:r>
                      <a:endParaRPr b="1" sz="1800">
                        <a:solidFill>
                          <a:schemeClr val="dk1"/>
                        </a:solidFill>
                        <a:latin typeface="Calibri"/>
                        <a:ea typeface="Calibri"/>
                        <a:cs typeface="Calibri"/>
                        <a:sym typeface="Calibri"/>
                      </a:endParaRPr>
                    </a:p>
                    <a:p>
                      <a:pPr indent="-342900" lvl="0" marL="457200" rtl="0" algn="l">
                        <a:lnSpc>
                          <a:spcPct val="115000"/>
                        </a:lnSpc>
                        <a:spcBef>
                          <a:spcPts val="0"/>
                        </a:spcBef>
                        <a:spcAft>
                          <a:spcPts val="0"/>
                        </a:spcAft>
                        <a:buClr>
                          <a:schemeClr val="dk1"/>
                        </a:buClr>
                        <a:buSzPts val="1800"/>
                        <a:buFont typeface="Calibri"/>
                        <a:buChar char="●"/>
                      </a:pPr>
                      <a:r>
                        <a:rPr b="1" lang="en" sz="1800">
                          <a:solidFill>
                            <a:schemeClr val="dk1"/>
                          </a:solidFill>
                          <a:latin typeface="Calibri"/>
                          <a:ea typeface="Calibri"/>
                          <a:cs typeface="Calibri"/>
                          <a:sym typeface="Calibri"/>
                        </a:rPr>
                        <a:t>Alfie</a:t>
                      </a:r>
                      <a:endParaRPr b="1" sz="1800">
                        <a:solidFill>
                          <a:schemeClr val="dk1"/>
                        </a:solidFill>
                        <a:latin typeface="Calibri"/>
                        <a:ea typeface="Calibri"/>
                        <a:cs typeface="Calibri"/>
                        <a:sym typeface="Calibri"/>
                      </a:endParaRPr>
                    </a:p>
                    <a:p>
                      <a:pPr indent="-342900" lvl="0" marL="457200" rtl="0" algn="l">
                        <a:lnSpc>
                          <a:spcPct val="115000"/>
                        </a:lnSpc>
                        <a:spcBef>
                          <a:spcPts val="0"/>
                        </a:spcBef>
                        <a:spcAft>
                          <a:spcPts val="0"/>
                        </a:spcAft>
                        <a:buClr>
                          <a:schemeClr val="dk1"/>
                        </a:buClr>
                        <a:buSzPts val="1800"/>
                        <a:buFont typeface="Calibri"/>
                        <a:buChar char="●"/>
                      </a:pPr>
                      <a:r>
                        <a:rPr b="1" lang="en" sz="1800">
                          <a:solidFill>
                            <a:schemeClr val="dk1"/>
                          </a:solidFill>
                          <a:latin typeface="Calibri"/>
                          <a:ea typeface="Calibri"/>
                          <a:cs typeface="Calibri"/>
                          <a:sym typeface="Calibri"/>
                        </a:rPr>
                        <a:t>Eva</a:t>
                      </a:r>
                      <a:endParaRPr b="1" sz="1800">
                        <a:solidFill>
                          <a:schemeClr val="dk1"/>
                        </a:solidFill>
                        <a:latin typeface="Calibri"/>
                        <a:ea typeface="Calibri"/>
                        <a:cs typeface="Calibri"/>
                        <a:sym typeface="Calibri"/>
                      </a:endParaRPr>
                    </a:p>
                    <a:p>
                      <a:pPr indent="-342900" lvl="0" marL="457200" rtl="0" algn="l">
                        <a:lnSpc>
                          <a:spcPct val="115000"/>
                        </a:lnSpc>
                        <a:spcBef>
                          <a:spcPts val="0"/>
                        </a:spcBef>
                        <a:spcAft>
                          <a:spcPts val="0"/>
                        </a:spcAft>
                        <a:buClr>
                          <a:schemeClr val="dk1"/>
                        </a:buClr>
                        <a:buSzPts val="1800"/>
                        <a:buFont typeface="Calibri"/>
                        <a:buChar char="●"/>
                      </a:pPr>
                      <a:r>
                        <a:rPr b="1" lang="en" sz="1800">
                          <a:solidFill>
                            <a:schemeClr val="dk1"/>
                          </a:solidFill>
                          <a:latin typeface="Calibri"/>
                          <a:ea typeface="Calibri"/>
                          <a:cs typeface="Calibri"/>
                          <a:sym typeface="Calibri"/>
                        </a:rPr>
                        <a:t>Ella</a:t>
                      </a:r>
                      <a:endParaRPr b="1" sz="1800">
                        <a:solidFill>
                          <a:schemeClr val="dk1"/>
                        </a:solidFill>
                        <a:latin typeface="Calibri"/>
                        <a:ea typeface="Calibri"/>
                        <a:cs typeface="Calibri"/>
                        <a:sym typeface="Calibri"/>
                      </a:endParaRPr>
                    </a:p>
                    <a:p>
                      <a:pPr indent="0" lvl="0" marL="0" rtl="0" algn="l">
                        <a:lnSpc>
                          <a:spcPct val="115000"/>
                        </a:lnSpc>
                        <a:spcBef>
                          <a:spcPts val="1500"/>
                        </a:spcBef>
                        <a:spcAft>
                          <a:spcPts val="0"/>
                        </a:spcAft>
                        <a:buNone/>
                      </a:pPr>
                      <a:r>
                        <a:t/>
                      </a:r>
                      <a:endParaRPr b="1" sz="1800">
                        <a:solidFill>
                          <a:schemeClr val="dk1"/>
                        </a:solidFill>
                        <a:latin typeface="Calibri"/>
                        <a:ea typeface="Calibri"/>
                        <a:cs typeface="Calibri"/>
                        <a:sym typeface="Calibri"/>
                      </a:endParaRPr>
                    </a:p>
                    <a:p>
                      <a:pPr indent="0" lvl="0" marL="457200" rtl="0" algn="l">
                        <a:lnSpc>
                          <a:spcPct val="115000"/>
                        </a:lnSpc>
                        <a:spcBef>
                          <a:spcPts val="1500"/>
                        </a:spcBef>
                        <a:spcAft>
                          <a:spcPts val="1500"/>
                        </a:spcAft>
                        <a:buNone/>
                      </a:pPr>
                      <a:r>
                        <a:t/>
                      </a:r>
                      <a:endParaRPr b="1" sz="1800">
                        <a:latin typeface="Calibri"/>
                        <a:ea typeface="Calibri"/>
                        <a:cs typeface="Calibri"/>
                        <a:sym typeface="Calibri"/>
                      </a:endParaRPr>
                    </a:p>
                  </a:txBody>
                  <a:tcPr marT="91425" marB="91425" marR="91425" marL="91425">
                    <a:solidFill>
                      <a:srgbClr val="FCE5CD"/>
                    </a:solidFill>
                  </a:tcPr>
                </a:tc>
                <a:tc>
                  <a:txBody>
                    <a:bodyPr/>
                    <a:lstStyle/>
                    <a:p>
                      <a:pPr indent="-342900" lvl="0" marL="457200" rtl="0" algn="l">
                        <a:lnSpc>
                          <a:spcPct val="115000"/>
                        </a:lnSpc>
                        <a:spcBef>
                          <a:spcPts val="1500"/>
                        </a:spcBef>
                        <a:spcAft>
                          <a:spcPts val="0"/>
                        </a:spcAft>
                        <a:buClr>
                          <a:schemeClr val="dk1"/>
                        </a:buClr>
                        <a:buSzPts val="1800"/>
                        <a:buFont typeface="Calibri"/>
                        <a:buChar char="●"/>
                      </a:pPr>
                      <a:r>
                        <a:rPr b="1" lang="en" sz="1800">
                          <a:solidFill>
                            <a:schemeClr val="dk1"/>
                          </a:solidFill>
                          <a:latin typeface="Calibri"/>
                          <a:ea typeface="Calibri"/>
                          <a:cs typeface="Calibri"/>
                          <a:sym typeface="Calibri"/>
                        </a:rPr>
                        <a:t>Ethan B</a:t>
                      </a:r>
                      <a:endParaRPr b="1" sz="1800">
                        <a:solidFill>
                          <a:schemeClr val="dk1"/>
                        </a:solidFill>
                        <a:latin typeface="Calibri"/>
                        <a:ea typeface="Calibri"/>
                        <a:cs typeface="Calibri"/>
                        <a:sym typeface="Calibri"/>
                      </a:endParaRPr>
                    </a:p>
                    <a:p>
                      <a:pPr indent="-342900" lvl="0" marL="457200" rtl="0" algn="l">
                        <a:lnSpc>
                          <a:spcPct val="115000"/>
                        </a:lnSpc>
                        <a:spcBef>
                          <a:spcPts val="0"/>
                        </a:spcBef>
                        <a:spcAft>
                          <a:spcPts val="0"/>
                        </a:spcAft>
                        <a:buClr>
                          <a:schemeClr val="dk1"/>
                        </a:buClr>
                        <a:buSzPts val="1800"/>
                        <a:buFont typeface="Calibri"/>
                        <a:buChar char="●"/>
                      </a:pPr>
                      <a:r>
                        <a:rPr b="1" lang="en" sz="1800">
                          <a:solidFill>
                            <a:schemeClr val="dk1"/>
                          </a:solidFill>
                          <a:latin typeface="Calibri"/>
                          <a:ea typeface="Calibri"/>
                          <a:cs typeface="Calibri"/>
                          <a:sym typeface="Calibri"/>
                        </a:rPr>
                        <a:t>Evan</a:t>
                      </a:r>
                      <a:endParaRPr b="1" sz="1800">
                        <a:solidFill>
                          <a:schemeClr val="dk1"/>
                        </a:solidFill>
                        <a:latin typeface="Calibri"/>
                        <a:ea typeface="Calibri"/>
                        <a:cs typeface="Calibri"/>
                        <a:sym typeface="Calibri"/>
                      </a:endParaRPr>
                    </a:p>
                    <a:p>
                      <a:pPr indent="-342900" lvl="0" marL="457200" rtl="0" algn="l">
                        <a:lnSpc>
                          <a:spcPct val="115000"/>
                        </a:lnSpc>
                        <a:spcBef>
                          <a:spcPts val="0"/>
                        </a:spcBef>
                        <a:spcAft>
                          <a:spcPts val="0"/>
                        </a:spcAft>
                        <a:buClr>
                          <a:schemeClr val="dk1"/>
                        </a:buClr>
                        <a:buSzPts val="1800"/>
                        <a:buFont typeface="Calibri"/>
                        <a:buChar char="●"/>
                      </a:pPr>
                      <a:r>
                        <a:rPr b="1" lang="en" sz="1800">
                          <a:solidFill>
                            <a:schemeClr val="dk1"/>
                          </a:solidFill>
                          <a:latin typeface="Calibri"/>
                          <a:ea typeface="Calibri"/>
                          <a:cs typeface="Calibri"/>
                          <a:sym typeface="Calibri"/>
                        </a:rPr>
                        <a:t>Camille</a:t>
                      </a:r>
                      <a:endParaRPr b="1" sz="1800">
                        <a:solidFill>
                          <a:schemeClr val="dk1"/>
                        </a:solidFill>
                        <a:latin typeface="Calibri"/>
                        <a:ea typeface="Calibri"/>
                        <a:cs typeface="Calibri"/>
                        <a:sym typeface="Calibri"/>
                      </a:endParaRPr>
                    </a:p>
                    <a:p>
                      <a:pPr indent="-342900" lvl="0" marL="457200" rtl="0" algn="l">
                        <a:lnSpc>
                          <a:spcPct val="115000"/>
                        </a:lnSpc>
                        <a:spcBef>
                          <a:spcPts val="0"/>
                        </a:spcBef>
                        <a:spcAft>
                          <a:spcPts val="0"/>
                        </a:spcAft>
                        <a:buClr>
                          <a:schemeClr val="dk1"/>
                        </a:buClr>
                        <a:buSzPts val="1800"/>
                        <a:buFont typeface="Calibri"/>
                        <a:buChar char="●"/>
                      </a:pPr>
                      <a:r>
                        <a:rPr b="1" lang="en" sz="1800">
                          <a:solidFill>
                            <a:schemeClr val="dk1"/>
                          </a:solidFill>
                          <a:latin typeface="Calibri"/>
                          <a:ea typeface="Calibri"/>
                          <a:cs typeface="Calibri"/>
                          <a:sym typeface="Calibri"/>
                        </a:rPr>
                        <a:t>Aubrey</a:t>
                      </a:r>
                      <a:endParaRPr b="1" sz="1800">
                        <a:solidFill>
                          <a:schemeClr val="dk1"/>
                        </a:solidFill>
                        <a:latin typeface="Calibri"/>
                        <a:ea typeface="Calibri"/>
                        <a:cs typeface="Calibri"/>
                        <a:sym typeface="Calibri"/>
                      </a:endParaRPr>
                    </a:p>
                    <a:p>
                      <a:pPr indent="-342900" lvl="0" marL="457200" rtl="0" algn="l">
                        <a:lnSpc>
                          <a:spcPct val="115000"/>
                        </a:lnSpc>
                        <a:spcBef>
                          <a:spcPts val="0"/>
                        </a:spcBef>
                        <a:spcAft>
                          <a:spcPts val="0"/>
                        </a:spcAft>
                        <a:buClr>
                          <a:schemeClr val="dk1"/>
                        </a:buClr>
                        <a:buSzPts val="1800"/>
                        <a:buFont typeface="Calibri"/>
                        <a:buChar char="●"/>
                      </a:pPr>
                      <a:r>
                        <a:rPr b="1" lang="en" sz="1800">
                          <a:solidFill>
                            <a:schemeClr val="dk1"/>
                          </a:solidFill>
                          <a:latin typeface="Calibri"/>
                          <a:ea typeface="Calibri"/>
                          <a:cs typeface="Calibri"/>
                          <a:sym typeface="Calibri"/>
                        </a:rPr>
                        <a:t>Ezra</a:t>
                      </a:r>
                      <a:endParaRPr b="1" sz="1800">
                        <a:solidFill>
                          <a:schemeClr val="dk1"/>
                        </a:solidFill>
                        <a:latin typeface="Calibri"/>
                        <a:ea typeface="Calibri"/>
                        <a:cs typeface="Calibri"/>
                        <a:sym typeface="Calibri"/>
                      </a:endParaRPr>
                    </a:p>
                    <a:p>
                      <a:pPr indent="-342900" lvl="0" marL="457200" rtl="0" algn="l">
                        <a:lnSpc>
                          <a:spcPct val="115000"/>
                        </a:lnSpc>
                        <a:spcBef>
                          <a:spcPts val="0"/>
                        </a:spcBef>
                        <a:spcAft>
                          <a:spcPts val="0"/>
                        </a:spcAft>
                        <a:buClr>
                          <a:schemeClr val="dk1"/>
                        </a:buClr>
                        <a:buSzPts val="1800"/>
                        <a:buFont typeface="Calibri"/>
                        <a:buChar char="●"/>
                      </a:pPr>
                      <a:r>
                        <a:rPr b="1" lang="en" sz="1800">
                          <a:solidFill>
                            <a:schemeClr val="dk1"/>
                          </a:solidFill>
                          <a:latin typeface="Calibri"/>
                          <a:ea typeface="Calibri"/>
                          <a:cs typeface="Calibri"/>
                          <a:sym typeface="Calibri"/>
                        </a:rPr>
                        <a:t>Huw</a:t>
                      </a:r>
                      <a:endParaRPr b="1" sz="1800">
                        <a:solidFill>
                          <a:schemeClr val="dk1"/>
                        </a:solidFill>
                        <a:latin typeface="Calibri"/>
                        <a:ea typeface="Calibri"/>
                        <a:cs typeface="Calibri"/>
                        <a:sym typeface="Calibri"/>
                      </a:endParaRPr>
                    </a:p>
                    <a:p>
                      <a:pPr indent="-342900" lvl="0" marL="457200" rtl="0" algn="l">
                        <a:lnSpc>
                          <a:spcPct val="115000"/>
                        </a:lnSpc>
                        <a:spcBef>
                          <a:spcPts val="0"/>
                        </a:spcBef>
                        <a:spcAft>
                          <a:spcPts val="0"/>
                        </a:spcAft>
                        <a:buClr>
                          <a:schemeClr val="dk1"/>
                        </a:buClr>
                        <a:buSzPts val="1800"/>
                        <a:buFont typeface="Calibri"/>
                        <a:buChar char="●"/>
                      </a:pPr>
                      <a:r>
                        <a:rPr b="1" lang="en" sz="1800">
                          <a:solidFill>
                            <a:schemeClr val="dk1"/>
                          </a:solidFill>
                          <a:latin typeface="Calibri"/>
                          <a:ea typeface="Calibri"/>
                          <a:cs typeface="Calibri"/>
                          <a:sym typeface="Calibri"/>
                        </a:rPr>
                        <a:t>Roman</a:t>
                      </a:r>
                      <a:endParaRPr b="1" sz="1800">
                        <a:solidFill>
                          <a:schemeClr val="dk1"/>
                        </a:solidFill>
                        <a:latin typeface="Calibri"/>
                        <a:ea typeface="Calibri"/>
                        <a:cs typeface="Calibri"/>
                        <a:sym typeface="Calibri"/>
                      </a:endParaRPr>
                    </a:p>
                  </a:txBody>
                  <a:tcPr marT="91425" marB="91425" marR="91425" marL="91425">
                    <a:solidFill>
                      <a:srgbClr val="D9EAD3"/>
                    </a:solidFill>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g3fa1c8714f9_0_9"/>
          <p:cNvSpPr txBox="1"/>
          <p:nvPr>
            <p:ph type="title"/>
          </p:nvPr>
        </p:nvSpPr>
        <p:spPr>
          <a:xfrm>
            <a:off x="457200" y="274638"/>
            <a:ext cx="8229600" cy="11430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Outdoor Learning Schedule</a:t>
            </a:r>
            <a:endParaRPr/>
          </a:p>
        </p:txBody>
      </p:sp>
      <p:pic>
        <p:nvPicPr>
          <p:cNvPr id="102" name="Google Shape;102;g3fa1c8714f9_0_9"/>
          <p:cNvPicPr preferRelativeResize="0"/>
          <p:nvPr/>
        </p:nvPicPr>
        <p:blipFill rotWithShape="1">
          <a:blip r:embed="rId3">
            <a:alphaModFix/>
          </a:blip>
          <a:srcRect b="18603" l="26890" r="35444" t="45554"/>
          <a:stretch/>
        </p:blipFill>
        <p:spPr>
          <a:xfrm>
            <a:off x="1384625" y="3111351"/>
            <a:ext cx="5587523" cy="3323126"/>
          </a:xfrm>
          <a:prstGeom prst="rect">
            <a:avLst/>
          </a:prstGeom>
          <a:noFill/>
          <a:ln>
            <a:noFill/>
          </a:ln>
        </p:spPr>
      </p:pic>
      <p:sp>
        <p:nvSpPr>
          <p:cNvPr id="103" name="Google Shape;103;g3fa1c8714f9_0_9"/>
          <p:cNvSpPr txBox="1"/>
          <p:nvPr/>
        </p:nvSpPr>
        <p:spPr>
          <a:xfrm>
            <a:off x="3257950" y="2231700"/>
            <a:ext cx="1547400" cy="781800"/>
          </a:xfrm>
          <a:prstGeom prst="rect">
            <a:avLst/>
          </a:prstGeom>
          <a:solidFill>
            <a:srgbClr val="C9DAF8"/>
          </a:solidFill>
          <a:ln cap="flat" cmpd="sng" w="19050">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 sz="2000">
                <a:solidFill>
                  <a:schemeClr val="dk1"/>
                </a:solidFill>
                <a:latin typeface="Calibri"/>
                <a:ea typeface="Calibri"/>
                <a:cs typeface="Calibri"/>
                <a:sym typeface="Calibri"/>
              </a:rPr>
              <a:t>Outdoor Learning</a:t>
            </a:r>
            <a:endParaRPr sz="2000">
              <a:solidFill>
                <a:schemeClr val="dk1"/>
              </a:solidFill>
              <a:latin typeface="Calibri"/>
              <a:ea typeface="Calibri"/>
              <a:cs typeface="Calibri"/>
              <a:sym typeface="Calibri"/>
            </a:endParaRPr>
          </a:p>
        </p:txBody>
      </p:sp>
      <p:sp>
        <p:nvSpPr>
          <p:cNvPr id="104" name="Google Shape;104;g3fa1c8714f9_0_9"/>
          <p:cNvSpPr txBox="1"/>
          <p:nvPr/>
        </p:nvSpPr>
        <p:spPr>
          <a:xfrm>
            <a:off x="5049825" y="2248000"/>
            <a:ext cx="1743000" cy="781800"/>
          </a:xfrm>
          <a:prstGeom prst="rect">
            <a:avLst/>
          </a:prstGeom>
          <a:solidFill>
            <a:srgbClr val="D9EAD3"/>
          </a:solidFill>
          <a:ln cap="flat" cmpd="sng" w="19050">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 sz="2000">
                <a:solidFill>
                  <a:schemeClr val="dk1"/>
                </a:solidFill>
                <a:latin typeface="Calibri"/>
                <a:ea typeface="Calibri"/>
                <a:cs typeface="Calibri"/>
                <a:sym typeface="Calibri"/>
              </a:rPr>
              <a:t>Forest School</a:t>
            </a:r>
            <a:endParaRPr sz="2000">
              <a:solidFill>
                <a:schemeClr val="dk1"/>
              </a:solidFill>
              <a:latin typeface="Calibri"/>
              <a:ea typeface="Calibri"/>
              <a:cs typeface="Calibri"/>
              <a:sym typeface="Calibri"/>
            </a:endParaRPr>
          </a:p>
        </p:txBody>
      </p:sp>
      <p:sp>
        <p:nvSpPr>
          <p:cNvPr id="105" name="Google Shape;105;g3fa1c8714f9_0_9"/>
          <p:cNvSpPr txBox="1"/>
          <p:nvPr/>
        </p:nvSpPr>
        <p:spPr>
          <a:xfrm>
            <a:off x="179200" y="1759300"/>
            <a:ext cx="2394600" cy="985800"/>
          </a:xfrm>
          <a:prstGeom prst="rect">
            <a:avLst/>
          </a:prstGeom>
          <a:solidFill>
            <a:srgbClr val="FFF2CC"/>
          </a:solidFill>
          <a:ln cap="flat" cmpd="sng" w="19050">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b="1" lang="en" sz="1900">
                <a:solidFill>
                  <a:schemeClr val="dk1"/>
                </a:solidFill>
                <a:latin typeface="Calibri"/>
                <a:ea typeface="Calibri"/>
                <a:cs typeface="Calibri"/>
                <a:sym typeface="Calibri"/>
              </a:rPr>
              <a:t>Week 1 starts on Thursday 10th of September</a:t>
            </a:r>
            <a:endParaRPr b="1" sz="1900">
              <a:solidFill>
                <a:schemeClr val="dk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g37a0548efe0_0_14"/>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Dates for your Diaries</a:t>
            </a:r>
            <a:endParaRPr sz="4000"/>
          </a:p>
        </p:txBody>
      </p:sp>
      <p:sp>
        <p:nvSpPr>
          <p:cNvPr id="111" name="Google Shape;111;g37a0548efe0_0_14"/>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t/>
            </a:r>
            <a:endParaRPr i="1" sz="1800"/>
          </a:p>
          <a:p>
            <a:pPr indent="-355600" lvl="0" marL="457200" rtl="0" algn="l">
              <a:lnSpc>
                <a:spcPct val="100000"/>
              </a:lnSpc>
              <a:spcBef>
                <a:spcPts val="600"/>
              </a:spcBef>
              <a:spcAft>
                <a:spcPts val="0"/>
              </a:spcAft>
              <a:buSzPts val="2000"/>
              <a:buChar char="●"/>
            </a:pPr>
            <a:r>
              <a:rPr lang="en" sz="2000"/>
              <a:t>Year 6 First Aid - 22nd September - PM</a:t>
            </a:r>
            <a:endParaRPr sz="2000"/>
          </a:p>
          <a:p>
            <a:pPr indent="-355600" lvl="0" marL="457200" rtl="0" algn="l">
              <a:lnSpc>
                <a:spcPct val="100000"/>
              </a:lnSpc>
              <a:spcBef>
                <a:spcPts val="0"/>
              </a:spcBef>
              <a:spcAft>
                <a:spcPts val="0"/>
              </a:spcAft>
              <a:buSzPts val="2000"/>
              <a:buChar char="●"/>
            </a:pPr>
            <a:r>
              <a:rPr lang="en" sz="2000"/>
              <a:t>European Day of Languages - Friday 25th September</a:t>
            </a:r>
            <a:endParaRPr sz="2000"/>
          </a:p>
          <a:p>
            <a:pPr indent="-355600" lvl="0" marL="457200" rtl="0" algn="l">
              <a:lnSpc>
                <a:spcPct val="100000"/>
              </a:lnSpc>
              <a:spcBef>
                <a:spcPts val="600"/>
              </a:spcBef>
              <a:spcAft>
                <a:spcPts val="0"/>
              </a:spcAft>
              <a:buSzPts val="2000"/>
              <a:buChar char="●"/>
            </a:pPr>
            <a:r>
              <a:rPr lang="en" sz="2000"/>
              <a:t>Harvest Festival – Friday 9th October</a:t>
            </a:r>
            <a:endParaRPr sz="2000"/>
          </a:p>
          <a:p>
            <a:pPr indent="-355600" lvl="0" marL="457200" rtl="0" algn="l">
              <a:lnSpc>
                <a:spcPct val="100000"/>
              </a:lnSpc>
              <a:spcBef>
                <a:spcPts val="600"/>
              </a:spcBef>
              <a:spcAft>
                <a:spcPts val="0"/>
              </a:spcAft>
              <a:buSzPts val="2000"/>
              <a:buChar char="●"/>
            </a:pPr>
            <a:r>
              <a:rPr lang="en" sz="2000"/>
              <a:t>Magistrates visit - Tuesday 6th October</a:t>
            </a:r>
            <a:endParaRPr sz="2000"/>
          </a:p>
          <a:p>
            <a:pPr indent="-355600" lvl="0" marL="457200" rtl="0" algn="l">
              <a:lnSpc>
                <a:spcPct val="100000"/>
              </a:lnSpc>
              <a:spcBef>
                <a:spcPts val="0"/>
              </a:spcBef>
              <a:spcAft>
                <a:spcPts val="0"/>
              </a:spcAft>
              <a:buSzPts val="2000"/>
              <a:buChar char="●"/>
            </a:pPr>
            <a:r>
              <a:rPr lang="en" sz="2000"/>
              <a:t>Parents evening – Thursday 15th October &amp; Tuesday 20</a:t>
            </a:r>
            <a:r>
              <a:rPr baseline="30000" lang="en" sz="2000"/>
              <a:t>th</a:t>
            </a:r>
            <a:r>
              <a:rPr lang="en" sz="2000"/>
              <a:t> October</a:t>
            </a:r>
            <a:endParaRPr sz="2000"/>
          </a:p>
          <a:p>
            <a:pPr indent="-355600" lvl="0" marL="457200" rtl="0" algn="l">
              <a:lnSpc>
                <a:spcPct val="100000"/>
              </a:lnSpc>
              <a:spcBef>
                <a:spcPts val="0"/>
              </a:spcBef>
              <a:spcAft>
                <a:spcPts val="0"/>
              </a:spcAft>
              <a:buSzPts val="2000"/>
              <a:buChar char="●"/>
            </a:pPr>
            <a:r>
              <a:rPr lang="en" sz="2000"/>
              <a:t>Sony Visit - Monday 12th October</a:t>
            </a:r>
            <a:endParaRPr sz="2000"/>
          </a:p>
          <a:p>
            <a:pPr indent="-355600" lvl="0" marL="457200" rtl="0" algn="l">
              <a:lnSpc>
                <a:spcPct val="100000"/>
              </a:lnSpc>
              <a:spcBef>
                <a:spcPts val="0"/>
              </a:spcBef>
              <a:spcAft>
                <a:spcPts val="0"/>
              </a:spcAft>
              <a:buSzPts val="2000"/>
              <a:buChar char="●"/>
            </a:pPr>
            <a:r>
              <a:rPr lang="en" sz="2000"/>
              <a:t>Half Term: Monday 25th - Friday 30th October</a:t>
            </a:r>
            <a:endParaRPr sz="2000"/>
          </a:p>
          <a:p>
            <a:pPr indent="0" lvl="0" marL="457200" rtl="0" algn="l">
              <a:lnSpc>
                <a:spcPct val="100000"/>
              </a:lnSpc>
              <a:spcBef>
                <a:spcPts val="600"/>
              </a:spcBef>
              <a:spcAft>
                <a:spcPts val="0"/>
              </a:spcAft>
              <a:buSzPts val="3000"/>
              <a:buNone/>
            </a:pPr>
            <a:r>
              <a:t/>
            </a:r>
            <a:endParaRPr sz="2000"/>
          </a:p>
          <a:p>
            <a:pPr indent="-355600" lvl="0" marL="457200" rtl="0" algn="l">
              <a:lnSpc>
                <a:spcPct val="100000"/>
              </a:lnSpc>
              <a:spcBef>
                <a:spcPts val="600"/>
              </a:spcBef>
              <a:spcAft>
                <a:spcPts val="0"/>
              </a:spcAft>
              <a:buSzPts val="2000"/>
              <a:buChar char="●"/>
            </a:pPr>
            <a:r>
              <a:rPr lang="en" sz="2000"/>
              <a:t>Individual School photos - Monday 5th November</a:t>
            </a:r>
            <a:endParaRPr sz="2000"/>
          </a:p>
          <a:p>
            <a:pPr indent="-152400" lvl="0" marL="342900" rtl="0" algn="l">
              <a:lnSpc>
                <a:spcPct val="100000"/>
              </a:lnSpc>
              <a:spcBef>
                <a:spcPts val="600"/>
              </a:spcBef>
              <a:spcAft>
                <a:spcPts val="0"/>
              </a:spcAft>
              <a:buSzPts val="3000"/>
              <a:buNone/>
            </a:pPr>
            <a:r>
              <a:t/>
            </a:r>
            <a:endParaRPr sz="2000"/>
          </a:p>
          <a:p>
            <a:pPr indent="0" lvl="0" marL="0" rtl="0" algn="l">
              <a:lnSpc>
                <a:spcPct val="100000"/>
              </a:lnSpc>
              <a:spcBef>
                <a:spcPts val="600"/>
              </a:spcBef>
              <a:spcAft>
                <a:spcPts val="0"/>
              </a:spcAft>
              <a:buSzPts val="3000"/>
              <a:buNone/>
            </a:pPr>
            <a:r>
              <a:rPr lang="en" sz="2000"/>
              <a:t>Please check the School News app for up-to-date events that will be happening in school. </a:t>
            </a:r>
            <a:endParaRPr sz="20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g37ad332acbe_3_0"/>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Ready to Learn </a:t>
            </a:r>
            <a:endParaRPr sz="4000"/>
          </a:p>
        </p:txBody>
      </p:sp>
      <p:sp>
        <p:nvSpPr>
          <p:cNvPr id="117" name="Google Shape;117;g37ad332acbe_3_0"/>
          <p:cNvSpPr txBox="1"/>
          <p:nvPr>
            <p:ph idx="1" type="body"/>
          </p:nvPr>
        </p:nvSpPr>
        <p:spPr>
          <a:xfrm>
            <a:off x="457200" y="1600200"/>
            <a:ext cx="8229600" cy="4108500"/>
          </a:xfrm>
          <a:prstGeom prst="rect">
            <a:avLst/>
          </a:prstGeom>
          <a:noFill/>
          <a:ln>
            <a:noFill/>
          </a:ln>
        </p:spPr>
        <p:txBody>
          <a:bodyPr anchorCtr="0" anchor="t" bIns="91425" lIns="91425" spcFirstLastPara="1" rIns="91425" wrap="square" tIns="91425">
            <a:noAutofit/>
          </a:bodyPr>
          <a:lstStyle/>
          <a:p>
            <a:pPr indent="0" lvl="0" marL="38100" marR="0" rtl="0" algn="l">
              <a:lnSpc>
                <a:spcPct val="100000"/>
              </a:lnSpc>
              <a:spcBef>
                <a:spcPts val="600"/>
              </a:spcBef>
              <a:spcAft>
                <a:spcPts val="0"/>
              </a:spcAft>
              <a:buSzPts val="3000"/>
              <a:buNone/>
            </a:pPr>
            <a:r>
              <a:rPr lang="en" sz="2200"/>
              <a:t>Please make sure your child brings all the appropriate equipment to school each day.</a:t>
            </a:r>
            <a:r>
              <a:rPr lang="en" sz="2200">
                <a:highlight>
                  <a:srgbClr val="FFF2CC"/>
                </a:highlight>
              </a:rPr>
              <a:t> They are welcome to bring in a pencil case if they wish.</a:t>
            </a:r>
            <a:r>
              <a:rPr lang="en" sz="2200"/>
              <a:t> Each child is allocated a tray. </a:t>
            </a:r>
            <a:r>
              <a:rPr lang="en" sz="2200">
                <a:highlight>
                  <a:srgbClr val="D9EAD3"/>
                </a:highlight>
              </a:rPr>
              <a:t>Their belongings are their responsibility.</a:t>
            </a:r>
            <a:endParaRPr sz="2200">
              <a:highlight>
                <a:srgbClr val="D9EAD3"/>
              </a:highlight>
            </a:endParaRPr>
          </a:p>
          <a:p>
            <a:pPr indent="0" lvl="0" marL="38100" marR="0" rtl="0" algn="l">
              <a:lnSpc>
                <a:spcPct val="100000"/>
              </a:lnSpc>
              <a:spcBef>
                <a:spcPts val="600"/>
              </a:spcBef>
              <a:spcAft>
                <a:spcPts val="0"/>
              </a:spcAft>
              <a:buSzPts val="3000"/>
              <a:buNone/>
            </a:pPr>
            <a:r>
              <a:t/>
            </a:r>
            <a:endParaRPr sz="2200"/>
          </a:p>
          <a:p>
            <a:pPr indent="0" lvl="0" marL="38100" marR="0" rtl="0" algn="l">
              <a:lnSpc>
                <a:spcPct val="100000"/>
              </a:lnSpc>
              <a:spcBef>
                <a:spcPts val="600"/>
              </a:spcBef>
              <a:spcAft>
                <a:spcPts val="0"/>
              </a:spcAft>
              <a:buSzPts val="3000"/>
              <a:buNone/>
            </a:pPr>
            <a:r>
              <a:rPr lang="en" sz="2200"/>
              <a:t>Book bags </a:t>
            </a:r>
            <a:r>
              <a:rPr b="1" lang="en" sz="2200"/>
              <a:t>MUST</a:t>
            </a:r>
            <a:r>
              <a:rPr lang="en" sz="2200"/>
              <a:t> be brought to school each day. </a:t>
            </a:r>
            <a:r>
              <a:rPr lang="en" sz="2200">
                <a:highlight>
                  <a:srgbClr val="FFF2CC"/>
                </a:highlight>
              </a:rPr>
              <a:t>Your child will be reading every day and the book bag will also be used for storing letters coming home from school.</a:t>
            </a:r>
            <a:r>
              <a:rPr lang="en" sz="2200"/>
              <a:t> </a:t>
            </a:r>
            <a:endParaRPr sz="2200"/>
          </a:p>
          <a:p>
            <a:pPr indent="0" lvl="0" marL="0" marR="0" rtl="0" algn="l">
              <a:lnSpc>
                <a:spcPct val="100000"/>
              </a:lnSpc>
              <a:spcBef>
                <a:spcPts val="600"/>
              </a:spcBef>
              <a:spcAft>
                <a:spcPts val="0"/>
              </a:spcAft>
              <a:buSzPts val="3000"/>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5"/>
          <p:cNvSpPr txBox="1"/>
          <p:nvPr>
            <p:ph type="title"/>
          </p:nvPr>
        </p:nvSpPr>
        <p:spPr>
          <a:xfrm>
            <a:off x="457200" y="541725"/>
            <a:ext cx="7553100" cy="876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Maths</a:t>
            </a:r>
            <a:endParaRPr sz="4000"/>
          </a:p>
        </p:txBody>
      </p:sp>
      <p:sp>
        <p:nvSpPr>
          <p:cNvPr id="123" name="Google Shape;123;p5"/>
          <p:cNvSpPr txBox="1"/>
          <p:nvPr>
            <p:ph idx="1" type="body"/>
          </p:nvPr>
        </p:nvSpPr>
        <p:spPr>
          <a:xfrm>
            <a:off x="231500" y="1600200"/>
            <a:ext cx="8738100" cy="4967700"/>
          </a:xfrm>
          <a:prstGeom prst="rect">
            <a:avLst/>
          </a:prstGeom>
          <a:noFill/>
          <a:ln>
            <a:noFill/>
          </a:ln>
        </p:spPr>
        <p:txBody>
          <a:bodyPr anchorCtr="0" anchor="t" bIns="91425" lIns="91425" spcFirstLastPara="1" rIns="91425" wrap="square" tIns="91425">
            <a:noAutofit/>
          </a:bodyPr>
          <a:lstStyle/>
          <a:p>
            <a:pPr indent="0" lvl="0" marL="38100" rtl="0" algn="l">
              <a:lnSpc>
                <a:spcPct val="100000"/>
              </a:lnSpc>
              <a:spcBef>
                <a:spcPts val="600"/>
              </a:spcBef>
              <a:spcAft>
                <a:spcPts val="0"/>
              </a:spcAft>
              <a:buSzPts val="3000"/>
              <a:buNone/>
            </a:pPr>
            <a:r>
              <a:rPr lang="en" sz="1800"/>
              <a:t>Help your child to learn their times tables. Please keep reinforcing other times tables they have learnt.</a:t>
            </a:r>
            <a:endParaRPr/>
          </a:p>
          <a:p>
            <a:pPr indent="0" lvl="0" marL="38100" rtl="0" algn="l">
              <a:lnSpc>
                <a:spcPct val="100000"/>
              </a:lnSpc>
              <a:spcBef>
                <a:spcPts val="600"/>
              </a:spcBef>
              <a:spcAft>
                <a:spcPts val="0"/>
              </a:spcAft>
              <a:buSzPts val="3000"/>
              <a:buNone/>
            </a:pPr>
            <a:r>
              <a:t/>
            </a:r>
            <a:endParaRPr sz="1800"/>
          </a:p>
          <a:p>
            <a:pPr indent="0" lvl="0" marL="38100" rtl="0" algn="l">
              <a:lnSpc>
                <a:spcPct val="100000"/>
              </a:lnSpc>
              <a:spcBef>
                <a:spcPts val="0"/>
              </a:spcBef>
              <a:spcAft>
                <a:spcPts val="0"/>
              </a:spcAft>
              <a:buSzPts val="3000"/>
              <a:buNone/>
            </a:pPr>
            <a:r>
              <a:rPr lang="en" sz="1800"/>
              <a:t>Recognise relationships between addition/subtraction and multiplication/division.</a:t>
            </a:r>
            <a:endParaRPr/>
          </a:p>
          <a:p>
            <a:pPr indent="0" lvl="0" marL="38100" rtl="0" algn="l">
              <a:lnSpc>
                <a:spcPct val="100000"/>
              </a:lnSpc>
              <a:spcBef>
                <a:spcPts val="0"/>
              </a:spcBef>
              <a:spcAft>
                <a:spcPts val="0"/>
              </a:spcAft>
              <a:buSzPts val="3000"/>
              <a:buNone/>
            </a:pPr>
            <a:r>
              <a:t/>
            </a:r>
            <a:endParaRPr sz="1800"/>
          </a:p>
          <a:p>
            <a:pPr indent="0" lvl="0" marL="38100" rtl="0" algn="l">
              <a:lnSpc>
                <a:spcPct val="100000"/>
              </a:lnSpc>
              <a:spcBef>
                <a:spcPts val="0"/>
              </a:spcBef>
              <a:spcAft>
                <a:spcPts val="0"/>
              </a:spcAft>
              <a:buSzPts val="3000"/>
              <a:buNone/>
            </a:pPr>
            <a:r>
              <a:rPr lang="en" sz="1800"/>
              <a:t>Learning skills in a concrete way, moving on to independently applying them.</a:t>
            </a:r>
            <a:endParaRPr/>
          </a:p>
          <a:p>
            <a:pPr indent="0" lvl="0" marL="38100" rtl="0" algn="l">
              <a:lnSpc>
                <a:spcPct val="100000"/>
              </a:lnSpc>
              <a:spcBef>
                <a:spcPts val="0"/>
              </a:spcBef>
              <a:spcAft>
                <a:spcPts val="0"/>
              </a:spcAft>
              <a:buSzPts val="3000"/>
              <a:buNone/>
            </a:pPr>
            <a:r>
              <a:t/>
            </a:r>
            <a:endParaRPr sz="1800"/>
          </a:p>
          <a:p>
            <a:pPr indent="0" lvl="0" marL="38100" rtl="0" algn="l">
              <a:lnSpc>
                <a:spcPct val="100000"/>
              </a:lnSpc>
              <a:spcBef>
                <a:spcPts val="0"/>
              </a:spcBef>
              <a:spcAft>
                <a:spcPts val="0"/>
              </a:spcAft>
              <a:buSzPts val="3000"/>
              <a:buNone/>
            </a:pPr>
            <a:r>
              <a:rPr lang="en" sz="1800"/>
              <a:t>Continue to use Maths in everyday situations – e.g. cooking, shopping, timetables</a:t>
            </a:r>
            <a:endParaRPr/>
          </a:p>
          <a:p>
            <a:pPr indent="0" lvl="0" marL="38100" rtl="0" algn="l">
              <a:lnSpc>
                <a:spcPct val="100000"/>
              </a:lnSpc>
              <a:spcBef>
                <a:spcPts val="0"/>
              </a:spcBef>
              <a:spcAft>
                <a:spcPts val="0"/>
              </a:spcAft>
              <a:buSzPts val="3000"/>
              <a:buNone/>
            </a:pPr>
            <a:r>
              <a:t/>
            </a:r>
            <a:endParaRPr sz="1800"/>
          </a:p>
          <a:p>
            <a:pPr indent="0" lvl="0" marL="38100" rtl="0" algn="l">
              <a:lnSpc>
                <a:spcPct val="100000"/>
              </a:lnSpc>
              <a:spcBef>
                <a:spcPts val="0"/>
              </a:spcBef>
              <a:spcAft>
                <a:spcPts val="0"/>
              </a:spcAft>
              <a:buSzPts val="3000"/>
              <a:buNone/>
            </a:pPr>
            <a:r>
              <a:t/>
            </a:r>
            <a:endParaRPr sz="1800"/>
          </a:p>
          <a:p>
            <a:pPr indent="0" lvl="0" marL="38100" rtl="0" algn="l">
              <a:lnSpc>
                <a:spcPct val="100000"/>
              </a:lnSpc>
              <a:spcBef>
                <a:spcPts val="0"/>
              </a:spcBef>
              <a:spcAft>
                <a:spcPts val="0"/>
              </a:spcAft>
              <a:buSzPts val="3000"/>
              <a:buNone/>
            </a:pPr>
            <a:r>
              <a:rPr lang="en" sz="1800" u="sng"/>
              <a:t>Mathletics</a:t>
            </a:r>
            <a:endParaRPr/>
          </a:p>
          <a:p>
            <a:pPr indent="0" lvl="0" marL="38100" rtl="0" algn="l">
              <a:lnSpc>
                <a:spcPct val="100000"/>
              </a:lnSpc>
              <a:spcBef>
                <a:spcPts val="0"/>
              </a:spcBef>
              <a:spcAft>
                <a:spcPts val="0"/>
              </a:spcAft>
              <a:buSzPts val="3000"/>
              <a:buNone/>
            </a:pPr>
            <a:r>
              <a:rPr lang="en" sz="1800"/>
              <a:t>We use Mathletics to support our learning in school. Challenges are set according to the skills we are covering in class. Mathletics logins are needed and will be available in the front of their homework Learning Logs.</a:t>
            </a:r>
            <a:endParaRPr sz="18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6"/>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Literacy</a:t>
            </a:r>
            <a:endParaRPr sz="4000"/>
          </a:p>
        </p:txBody>
      </p:sp>
      <p:sp>
        <p:nvSpPr>
          <p:cNvPr id="129" name="Google Shape;129;p6"/>
          <p:cNvSpPr txBox="1"/>
          <p:nvPr>
            <p:ph idx="1" type="body"/>
          </p:nvPr>
        </p:nvSpPr>
        <p:spPr>
          <a:xfrm>
            <a:off x="457200" y="1600200"/>
            <a:ext cx="8229600" cy="4108622"/>
          </a:xfrm>
          <a:prstGeom prst="rect">
            <a:avLst/>
          </a:prstGeom>
          <a:noFill/>
          <a:ln>
            <a:noFill/>
          </a:ln>
        </p:spPr>
        <p:txBody>
          <a:bodyPr anchorCtr="0" anchor="t" bIns="91425" lIns="91425" spcFirstLastPara="1" rIns="91425" wrap="square" tIns="91425">
            <a:noAutofit/>
          </a:bodyPr>
          <a:lstStyle/>
          <a:p>
            <a:pPr indent="0" lvl="0" marL="38100" marR="0" rtl="0" algn="l">
              <a:lnSpc>
                <a:spcPct val="100000"/>
              </a:lnSpc>
              <a:spcBef>
                <a:spcPts val="600"/>
              </a:spcBef>
              <a:spcAft>
                <a:spcPts val="0"/>
              </a:spcAft>
              <a:buSzPts val="3000"/>
              <a:buNone/>
            </a:pPr>
            <a:r>
              <a:rPr lang="en" sz="1800"/>
              <a:t>All pupils are working at the level that is appropriate to where they are. </a:t>
            </a:r>
            <a:endParaRPr/>
          </a:p>
          <a:p>
            <a:pPr indent="0" lvl="0" marL="38100" marR="0" rtl="0" algn="l">
              <a:lnSpc>
                <a:spcPct val="100000"/>
              </a:lnSpc>
              <a:spcBef>
                <a:spcPts val="600"/>
              </a:spcBef>
              <a:spcAft>
                <a:spcPts val="0"/>
              </a:spcAft>
              <a:buSzPts val="3000"/>
              <a:buNone/>
            </a:pPr>
            <a:r>
              <a:t/>
            </a:r>
            <a:endParaRPr sz="1800"/>
          </a:p>
          <a:p>
            <a:pPr indent="0" lvl="0" marL="38100" marR="0" rtl="0" algn="l">
              <a:lnSpc>
                <a:spcPct val="100000"/>
              </a:lnSpc>
              <a:spcBef>
                <a:spcPts val="0"/>
              </a:spcBef>
              <a:spcAft>
                <a:spcPts val="0"/>
              </a:spcAft>
              <a:buSzPts val="3000"/>
              <a:buNone/>
            </a:pPr>
            <a:r>
              <a:rPr lang="en" sz="1800"/>
              <a:t>Reading at home is vital.</a:t>
            </a:r>
            <a:endParaRPr/>
          </a:p>
          <a:p>
            <a:pPr indent="0" lvl="0" marL="38100" marR="0" rtl="0" algn="l">
              <a:lnSpc>
                <a:spcPct val="100000"/>
              </a:lnSpc>
              <a:spcBef>
                <a:spcPts val="0"/>
              </a:spcBef>
              <a:spcAft>
                <a:spcPts val="0"/>
              </a:spcAft>
              <a:buSzPts val="3000"/>
              <a:buNone/>
            </a:pPr>
            <a:r>
              <a:t/>
            </a:r>
            <a:endParaRPr sz="1800"/>
          </a:p>
          <a:p>
            <a:pPr indent="0" lvl="0" marL="38100" marR="0" rtl="0" algn="l">
              <a:lnSpc>
                <a:spcPct val="100000"/>
              </a:lnSpc>
              <a:spcBef>
                <a:spcPts val="0"/>
              </a:spcBef>
              <a:spcAft>
                <a:spcPts val="0"/>
              </a:spcAft>
              <a:buSzPts val="3000"/>
              <a:buNone/>
            </a:pPr>
            <a:r>
              <a:rPr lang="en" sz="1800"/>
              <a:t>All pupils will be following a writing journey where they will have the opportunity to discover different genres and begin to build confidence and independence in their writing abilities.</a:t>
            </a:r>
            <a:endParaRPr sz="1800"/>
          </a:p>
          <a:p>
            <a:pPr indent="0" lvl="0" marL="38100" marR="0" rtl="0" algn="l">
              <a:lnSpc>
                <a:spcPct val="100000"/>
              </a:lnSpc>
              <a:spcBef>
                <a:spcPts val="0"/>
              </a:spcBef>
              <a:spcAft>
                <a:spcPts val="0"/>
              </a:spcAft>
              <a:buSzPts val="3000"/>
              <a:buNone/>
            </a:pPr>
            <a:r>
              <a:rPr lang="en" sz="1800"/>
              <a:t>They will use tools such as a dictionary and a thesaurus to help independence. As well as class supports such as word mats and word banks for sentence openers, </a:t>
            </a:r>
            <a:endParaRPr/>
          </a:p>
          <a:p>
            <a:pPr indent="0" lvl="0" marL="38100" marR="0" rtl="0" algn="l">
              <a:lnSpc>
                <a:spcPct val="100000"/>
              </a:lnSpc>
              <a:spcBef>
                <a:spcPts val="0"/>
              </a:spcBef>
              <a:spcAft>
                <a:spcPts val="0"/>
              </a:spcAft>
              <a:buSzPts val="3000"/>
              <a:buNone/>
            </a:pPr>
            <a:r>
              <a:t/>
            </a:r>
            <a:endParaRPr sz="1800"/>
          </a:p>
          <a:p>
            <a:pPr indent="0" lvl="0" marL="38100" marR="0" rtl="0" algn="l">
              <a:lnSpc>
                <a:spcPct val="100000"/>
              </a:lnSpc>
              <a:spcBef>
                <a:spcPts val="0"/>
              </a:spcBef>
              <a:spcAft>
                <a:spcPts val="0"/>
              </a:spcAft>
              <a:buSzPts val="3000"/>
              <a:buNone/>
            </a:pPr>
            <a:r>
              <a:rPr lang="en" sz="1800"/>
              <a:t>Check Edshed and Giglets for extra resources to support literacy at home. Log-ins for these will be provided and stuck in the front of their Homework Learning Log.</a:t>
            </a:r>
            <a:endParaRPr sz="1800"/>
          </a:p>
          <a:p>
            <a:pPr indent="0" lvl="0" marL="38100" marR="0" rtl="0" algn="l">
              <a:lnSpc>
                <a:spcPct val="100000"/>
              </a:lnSpc>
              <a:spcBef>
                <a:spcPts val="0"/>
              </a:spcBef>
              <a:spcAft>
                <a:spcPts val="0"/>
              </a:spcAft>
              <a:buSzPts val="3000"/>
              <a:buNone/>
            </a:pPr>
            <a:r>
              <a:t/>
            </a:r>
            <a:endParaRPr sz="1800">
              <a:highlight>
                <a:srgbClr val="FFFF00"/>
              </a:highlight>
            </a:endParaRPr>
          </a:p>
          <a:p>
            <a:pPr indent="0" lvl="0" marL="38100" marR="0" rtl="0" algn="l">
              <a:lnSpc>
                <a:spcPct val="100000"/>
              </a:lnSpc>
              <a:spcBef>
                <a:spcPts val="0"/>
              </a:spcBef>
              <a:spcAft>
                <a:spcPts val="0"/>
              </a:spcAft>
              <a:buSzPts val="3000"/>
              <a:buNone/>
            </a:pPr>
            <a:r>
              <a:t/>
            </a:r>
            <a:endParaRPr sz="1800">
              <a:highlight>
                <a:srgbClr val="FFFF00"/>
              </a:highlight>
            </a:endParaRPr>
          </a:p>
          <a:p>
            <a:pPr indent="0" lvl="0" marL="457200" marR="0" rtl="0" algn="l">
              <a:lnSpc>
                <a:spcPct val="100000"/>
              </a:lnSpc>
              <a:spcBef>
                <a:spcPts val="600"/>
              </a:spcBef>
              <a:spcAft>
                <a:spcPts val="0"/>
              </a:spcAft>
              <a:buSzPts val="3000"/>
              <a:buNone/>
            </a:pPr>
            <a:r>
              <a:t/>
            </a:r>
            <a:endParaRPr/>
          </a:p>
          <a:p>
            <a:pPr indent="0" lvl="0" marL="0" marR="0" rtl="0" algn="l">
              <a:lnSpc>
                <a:spcPct val="100000"/>
              </a:lnSpc>
              <a:spcBef>
                <a:spcPts val="600"/>
              </a:spcBef>
              <a:spcAft>
                <a:spcPts val="0"/>
              </a:spcAft>
              <a:buSzPts val="3000"/>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g37ad332acbe_15_7"/>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Spelling</a:t>
            </a:r>
            <a:endParaRPr sz="4000"/>
          </a:p>
        </p:txBody>
      </p:sp>
      <p:sp>
        <p:nvSpPr>
          <p:cNvPr id="135" name="Google Shape;135;g37ad332acbe_15_7"/>
          <p:cNvSpPr txBox="1"/>
          <p:nvPr>
            <p:ph idx="1" type="body"/>
          </p:nvPr>
        </p:nvSpPr>
        <p:spPr>
          <a:xfrm>
            <a:off x="457200" y="1600200"/>
            <a:ext cx="8229600" cy="4541108"/>
          </a:xfrm>
          <a:prstGeom prst="rect">
            <a:avLst/>
          </a:prstGeom>
          <a:noFill/>
          <a:ln>
            <a:noFill/>
          </a:ln>
        </p:spPr>
        <p:txBody>
          <a:bodyPr anchorCtr="0" anchor="t" bIns="91425" lIns="91425" spcFirstLastPara="1" rIns="91425" wrap="square" tIns="91425">
            <a:noAutofit/>
          </a:bodyPr>
          <a:lstStyle/>
          <a:p>
            <a:pPr indent="0" lvl="0" marL="38100" marR="0" rtl="0" algn="l">
              <a:lnSpc>
                <a:spcPct val="100000"/>
              </a:lnSpc>
              <a:spcBef>
                <a:spcPts val="0"/>
              </a:spcBef>
              <a:spcAft>
                <a:spcPts val="0"/>
              </a:spcAft>
              <a:buSzPts val="3000"/>
              <a:buNone/>
            </a:pPr>
            <a:r>
              <a:rPr lang="en" sz="1800"/>
              <a:t>Children will be allocated their spelling depending upon their latest Single word spelling test data.</a:t>
            </a:r>
            <a:endParaRPr/>
          </a:p>
          <a:p>
            <a:pPr indent="0" lvl="0" marL="0" marR="0" rtl="0" algn="l">
              <a:lnSpc>
                <a:spcPct val="100000"/>
              </a:lnSpc>
              <a:spcBef>
                <a:spcPts val="0"/>
              </a:spcBef>
              <a:spcAft>
                <a:spcPts val="0"/>
              </a:spcAft>
              <a:buSzPts val="3000"/>
              <a:buNone/>
            </a:pPr>
            <a:r>
              <a:t/>
            </a:r>
            <a:endParaRPr sz="1800"/>
          </a:p>
          <a:p>
            <a:pPr indent="0" lvl="0" marL="38100" marR="0" rtl="0" algn="l">
              <a:lnSpc>
                <a:spcPct val="100000"/>
              </a:lnSpc>
              <a:spcBef>
                <a:spcPts val="0"/>
              </a:spcBef>
              <a:spcAft>
                <a:spcPts val="0"/>
              </a:spcAft>
              <a:buSzPts val="3000"/>
              <a:buNone/>
            </a:pPr>
            <a:r>
              <a:t/>
            </a:r>
            <a:endParaRPr sz="1800"/>
          </a:p>
          <a:p>
            <a:pPr indent="0" lvl="0" marL="38100" marR="0" rtl="0" algn="l">
              <a:lnSpc>
                <a:spcPct val="100000"/>
              </a:lnSpc>
              <a:spcBef>
                <a:spcPts val="0"/>
              </a:spcBef>
              <a:spcAft>
                <a:spcPts val="0"/>
              </a:spcAft>
              <a:buSzPts val="3000"/>
              <a:buNone/>
            </a:pPr>
            <a:r>
              <a:rPr lang="en" sz="1800"/>
              <a:t>Spelling words will be issued every Friday; they will be published on the school website class page and accessible through Edshed. These will be tested on a Friday.</a:t>
            </a:r>
            <a:endParaRPr sz="1800"/>
          </a:p>
          <a:p>
            <a:pPr indent="0" lvl="0" marL="38100" marR="0" rtl="0" algn="l">
              <a:lnSpc>
                <a:spcPct val="100000"/>
              </a:lnSpc>
              <a:spcBef>
                <a:spcPts val="0"/>
              </a:spcBef>
              <a:spcAft>
                <a:spcPts val="0"/>
              </a:spcAft>
              <a:buSzPts val="3000"/>
              <a:buNone/>
            </a:pPr>
            <a:r>
              <a:t/>
            </a:r>
            <a:endParaRPr sz="1800"/>
          </a:p>
          <a:p>
            <a:pPr indent="0" lvl="0" marL="38100" marR="0" rtl="0" algn="l">
              <a:lnSpc>
                <a:spcPct val="100000"/>
              </a:lnSpc>
              <a:spcBef>
                <a:spcPts val="0"/>
              </a:spcBef>
              <a:spcAft>
                <a:spcPts val="0"/>
              </a:spcAft>
              <a:buSzPts val="3000"/>
              <a:buNone/>
            </a:pPr>
            <a:r>
              <a:rPr lang="en" sz="1800"/>
              <a:t>Please support your child to learn their spelling words, including being able to write them in a sentence. </a:t>
            </a:r>
            <a:endParaRPr sz="1800"/>
          </a:p>
          <a:p>
            <a:pPr indent="0" lvl="0" marL="38100" marR="0" rtl="0" algn="l">
              <a:lnSpc>
                <a:spcPct val="100000"/>
              </a:lnSpc>
              <a:spcBef>
                <a:spcPts val="0"/>
              </a:spcBef>
              <a:spcAft>
                <a:spcPts val="0"/>
              </a:spcAft>
              <a:buSzPts val="3000"/>
              <a:buNone/>
            </a:pPr>
            <a:r>
              <a:t/>
            </a:r>
            <a:endParaRPr sz="1800"/>
          </a:p>
          <a:p>
            <a:pPr indent="0" lvl="0" marL="38100" marR="0" rtl="0" algn="l">
              <a:lnSpc>
                <a:spcPct val="100000"/>
              </a:lnSpc>
              <a:spcBef>
                <a:spcPts val="0"/>
              </a:spcBef>
              <a:spcAft>
                <a:spcPts val="0"/>
              </a:spcAft>
              <a:buSzPts val="3000"/>
              <a:buNone/>
            </a:pPr>
            <a:r>
              <a:t/>
            </a:r>
            <a:endParaRPr sz="1800"/>
          </a:p>
          <a:p>
            <a:pPr indent="0" lvl="0" marL="38100" marR="0" rtl="0" algn="l">
              <a:lnSpc>
                <a:spcPct val="100000"/>
              </a:lnSpc>
              <a:spcBef>
                <a:spcPts val="0"/>
              </a:spcBef>
              <a:spcAft>
                <a:spcPts val="0"/>
              </a:spcAft>
              <a:buSzPts val="3000"/>
              <a:buNone/>
            </a:pPr>
            <a:r>
              <a:t/>
            </a:r>
            <a:endParaRPr sz="1800"/>
          </a:p>
          <a:p>
            <a:pPr indent="0" lvl="0" marL="457200" marR="0" rtl="0" algn="l">
              <a:lnSpc>
                <a:spcPct val="100000"/>
              </a:lnSpc>
              <a:spcBef>
                <a:spcPts val="600"/>
              </a:spcBef>
              <a:spcAft>
                <a:spcPts val="0"/>
              </a:spcAft>
              <a:buSzPts val="3000"/>
              <a:buNone/>
            </a:pPr>
            <a:r>
              <a:t/>
            </a:r>
            <a:endParaRPr/>
          </a:p>
          <a:p>
            <a:pPr indent="0" lvl="0" marL="0" marR="0" rtl="0" algn="l">
              <a:lnSpc>
                <a:spcPct val="100000"/>
              </a:lnSpc>
              <a:spcBef>
                <a:spcPts val="600"/>
              </a:spcBef>
              <a:spcAft>
                <a:spcPts val="0"/>
              </a:spcAft>
              <a:buSzPts val="3000"/>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7"/>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Inquiry based learning</a:t>
            </a:r>
            <a:endParaRPr sz="4000"/>
          </a:p>
        </p:txBody>
      </p:sp>
      <p:sp>
        <p:nvSpPr>
          <p:cNvPr id="141" name="Google Shape;141;p7"/>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rPr lang="en" sz="1800"/>
              <a:t>Each term, our learners focus on a specific area of the curriculum. This ensures that at Llangan, we spend plenty of time accessing exciting learning opportunities and we become experts in these areas. </a:t>
            </a:r>
            <a:endParaRPr/>
          </a:p>
          <a:p>
            <a:pPr indent="0" lvl="0" marL="0" rtl="0" algn="l">
              <a:lnSpc>
                <a:spcPct val="100000"/>
              </a:lnSpc>
              <a:spcBef>
                <a:spcPts val="600"/>
              </a:spcBef>
              <a:spcAft>
                <a:spcPts val="0"/>
              </a:spcAft>
              <a:buSzPts val="3000"/>
              <a:buNone/>
            </a:pPr>
            <a:r>
              <a:t/>
            </a:r>
            <a:endParaRPr sz="1800"/>
          </a:p>
          <a:p>
            <a:pPr indent="0" lvl="0" marL="0" rtl="0" algn="l">
              <a:lnSpc>
                <a:spcPct val="100000"/>
              </a:lnSpc>
              <a:spcBef>
                <a:spcPts val="600"/>
              </a:spcBef>
              <a:spcAft>
                <a:spcPts val="0"/>
              </a:spcAft>
              <a:buSzPts val="3000"/>
              <a:buNone/>
            </a:pPr>
            <a:r>
              <a:rPr lang="en" sz="1800"/>
              <a:t>The curriculum is split into six areas of learning and experience (AoLEs).</a:t>
            </a:r>
            <a:endParaRPr/>
          </a:p>
          <a:p>
            <a:pPr indent="-285750" lvl="0" marL="285750" rtl="0" algn="l">
              <a:lnSpc>
                <a:spcPct val="100000"/>
              </a:lnSpc>
              <a:spcBef>
                <a:spcPts val="600"/>
              </a:spcBef>
              <a:spcAft>
                <a:spcPts val="0"/>
              </a:spcAft>
              <a:buSzPts val="3000"/>
              <a:buFont typeface="Arial"/>
              <a:buChar char="•"/>
            </a:pPr>
            <a:r>
              <a:rPr lang="en" sz="1400"/>
              <a:t>Language, Literacy and Communication</a:t>
            </a:r>
            <a:endParaRPr/>
          </a:p>
          <a:p>
            <a:pPr indent="-285750" lvl="0" marL="285750" rtl="0" algn="l">
              <a:lnSpc>
                <a:spcPct val="100000"/>
              </a:lnSpc>
              <a:spcBef>
                <a:spcPts val="600"/>
              </a:spcBef>
              <a:spcAft>
                <a:spcPts val="0"/>
              </a:spcAft>
              <a:buSzPts val="3000"/>
              <a:buFont typeface="Arial"/>
              <a:buChar char="•"/>
            </a:pPr>
            <a:r>
              <a:rPr lang="en" sz="1400"/>
              <a:t>Maths and Numeracy</a:t>
            </a:r>
            <a:endParaRPr/>
          </a:p>
          <a:p>
            <a:pPr indent="-285750" lvl="0" marL="285750" rtl="0" algn="l">
              <a:lnSpc>
                <a:spcPct val="100000"/>
              </a:lnSpc>
              <a:spcBef>
                <a:spcPts val="600"/>
              </a:spcBef>
              <a:spcAft>
                <a:spcPts val="0"/>
              </a:spcAft>
              <a:buSzPts val="3000"/>
              <a:buFont typeface="Arial"/>
              <a:buChar char="•"/>
            </a:pPr>
            <a:r>
              <a:rPr lang="en" sz="1400"/>
              <a:t>Humanities</a:t>
            </a:r>
            <a:endParaRPr/>
          </a:p>
          <a:p>
            <a:pPr indent="-285750" lvl="0" marL="285750" rtl="0" algn="l">
              <a:lnSpc>
                <a:spcPct val="100000"/>
              </a:lnSpc>
              <a:spcBef>
                <a:spcPts val="600"/>
              </a:spcBef>
              <a:spcAft>
                <a:spcPts val="0"/>
              </a:spcAft>
              <a:buSzPts val="3000"/>
              <a:buFont typeface="Arial"/>
              <a:buChar char="•"/>
            </a:pPr>
            <a:r>
              <a:rPr lang="en" sz="1400"/>
              <a:t>Science and Technology</a:t>
            </a:r>
            <a:endParaRPr/>
          </a:p>
          <a:p>
            <a:pPr indent="-285750" lvl="0" marL="285750" rtl="0" algn="l">
              <a:lnSpc>
                <a:spcPct val="100000"/>
              </a:lnSpc>
              <a:spcBef>
                <a:spcPts val="600"/>
              </a:spcBef>
              <a:spcAft>
                <a:spcPts val="0"/>
              </a:spcAft>
              <a:buSzPts val="3000"/>
              <a:buFont typeface="Arial"/>
              <a:buChar char="•"/>
            </a:pPr>
            <a:r>
              <a:rPr lang="en" sz="1400"/>
              <a:t>Expressive Arts</a:t>
            </a:r>
            <a:endParaRPr/>
          </a:p>
          <a:p>
            <a:pPr indent="-285750" lvl="0" marL="285750" rtl="0" algn="l">
              <a:lnSpc>
                <a:spcPct val="100000"/>
              </a:lnSpc>
              <a:spcBef>
                <a:spcPts val="600"/>
              </a:spcBef>
              <a:spcAft>
                <a:spcPts val="0"/>
              </a:spcAft>
              <a:buSzPts val="3000"/>
              <a:buFont typeface="Arial"/>
              <a:buChar char="•"/>
            </a:pPr>
            <a:r>
              <a:rPr lang="en" sz="1400"/>
              <a:t>Health and Wellbeing</a:t>
            </a:r>
            <a:endParaRPr/>
          </a:p>
          <a:p>
            <a:pPr indent="-95250" lvl="0" marL="285750" rtl="0" algn="l">
              <a:lnSpc>
                <a:spcPct val="100000"/>
              </a:lnSpc>
              <a:spcBef>
                <a:spcPts val="600"/>
              </a:spcBef>
              <a:spcAft>
                <a:spcPts val="0"/>
              </a:spcAft>
              <a:buSzPts val="3000"/>
              <a:buFont typeface="Arial"/>
              <a:buNone/>
            </a:pPr>
            <a:r>
              <a:t/>
            </a:r>
            <a:endParaRPr sz="1800"/>
          </a:p>
          <a:p>
            <a:pPr indent="0" lvl="0" marL="0" rtl="0" algn="l">
              <a:lnSpc>
                <a:spcPct val="100000"/>
              </a:lnSpc>
              <a:spcBef>
                <a:spcPts val="600"/>
              </a:spcBef>
              <a:spcAft>
                <a:spcPts val="0"/>
              </a:spcAft>
              <a:buSzPts val="3000"/>
              <a:buNone/>
            </a:pPr>
            <a:r>
              <a:t/>
            </a:r>
            <a:endParaRPr/>
          </a:p>
        </p:txBody>
      </p:sp>
      <p:sp>
        <p:nvSpPr>
          <p:cNvPr id="142" name="Google Shape;142;p7"/>
          <p:cNvSpPr txBox="1"/>
          <p:nvPr/>
        </p:nvSpPr>
        <p:spPr>
          <a:xfrm>
            <a:off x="4088725" y="5000975"/>
            <a:ext cx="4577400" cy="1566900"/>
          </a:xfrm>
          <a:prstGeom prst="rect">
            <a:avLst/>
          </a:prstGeom>
          <a:solidFill>
            <a:srgbClr val="D9EAD3"/>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400">
                <a:solidFill>
                  <a:schemeClr val="dk1"/>
                </a:solidFill>
                <a:latin typeface="Calibri"/>
                <a:ea typeface="Calibri"/>
                <a:cs typeface="Calibri"/>
                <a:sym typeface="Calibri"/>
              </a:rPr>
              <a:t>Our first Inquiry is investigating how the Industrial Revolution changed communities in Wales</a:t>
            </a:r>
            <a:endParaRPr b="1" sz="2400">
              <a:solidFill>
                <a:schemeClr val="dk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8"/>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Weekly events for Year 6</a:t>
            </a:r>
            <a:endParaRPr sz="4000"/>
          </a:p>
        </p:txBody>
      </p:sp>
      <p:sp>
        <p:nvSpPr>
          <p:cNvPr id="148" name="Google Shape;148;p8"/>
          <p:cNvSpPr txBox="1"/>
          <p:nvPr>
            <p:ph idx="1" type="body"/>
          </p:nvPr>
        </p:nvSpPr>
        <p:spPr>
          <a:xfrm>
            <a:off x="124025" y="1630650"/>
            <a:ext cx="8927700" cy="5115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t/>
            </a:r>
            <a:endParaRPr sz="2000"/>
          </a:p>
          <a:p>
            <a:pPr indent="0" lvl="0" marL="0" rtl="0" algn="l">
              <a:lnSpc>
                <a:spcPct val="100000"/>
              </a:lnSpc>
              <a:spcBef>
                <a:spcPts val="600"/>
              </a:spcBef>
              <a:spcAft>
                <a:spcPts val="0"/>
              </a:spcAft>
              <a:buSzPts val="3000"/>
              <a:buNone/>
            </a:pPr>
            <a:r>
              <a:rPr lang="en" sz="2000"/>
              <a:t>Our PE day is on a Thursday. Please ensure your child has the correct PE kit. </a:t>
            </a:r>
            <a:endParaRPr/>
          </a:p>
          <a:p>
            <a:pPr indent="0" lvl="0" marL="0" rtl="0" algn="l">
              <a:lnSpc>
                <a:spcPct val="100000"/>
              </a:lnSpc>
              <a:spcBef>
                <a:spcPts val="600"/>
              </a:spcBef>
              <a:spcAft>
                <a:spcPts val="0"/>
              </a:spcAft>
              <a:buSzPts val="3000"/>
              <a:buNone/>
            </a:pPr>
            <a:r>
              <a:t/>
            </a:r>
            <a:endParaRPr sz="2000"/>
          </a:p>
          <a:p>
            <a:pPr indent="0" lvl="0" marL="0" rtl="0" algn="l">
              <a:lnSpc>
                <a:spcPct val="100000"/>
              </a:lnSpc>
              <a:spcBef>
                <a:spcPts val="600"/>
              </a:spcBef>
              <a:spcAft>
                <a:spcPts val="0"/>
              </a:spcAft>
              <a:buSzPts val="3000"/>
              <a:buNone/>
            </a:pPr>
            <a:r>
              <a:rPr lang="en" sz="2000"/>
              <a:t>New spelling words are issued and tests carried out on Fridays.</a:t>
            </a:r>
            <a:endParaRPr sz="2000"/>
          </a:p>
          <a:p>
            <a:pPr indent="0" lvl="0" marL="0" rtl="0" algn="l">
              <a:lnSpc>
                <a:spcPct val="100000"/>
              </a:lnSpc>
              <a:spcBef>
                <a:spcPts val="600"/>
              </a:spcBef>
              <a:spcAft>
                <a:spcPts val="0"/>
              </a:spcAft>
              <a:buSzPts val="3000"/>
              <a:buNone/>
            </a:pPr>
            <a:r>
              <a:t/>
            </a:r>
            <a:endParaRPr sz="2000"/>
          </a:p>
          <a:p>
            <a:pPr indent="0" lvl="0" marL="0" rtl="0" algn="l">
              <a:lnSpc>
                <a:spcPct val="100000"/>
              </a:lnSpc>
              <a:spcBef>
                <a:spcPts val="600"/>
              </a:spcBef>
              <a:spcAft>
                <a:spcPts val="0"/>
              </a:spcAft>
              <a:buSzPts val="3000"/>
              <a:buNone/>
            </a:pPr>
            <a:r>
              <a:rPr lang="en" sz="2000">
                <a:highlight>
                  <a:srgbClr val="FCE5CD"/>
                </a:highlight>
              </a:rPr>
              <a:t>Homework will be issued every two weeks, on a Friday.</a:t>
            </a:r>
            <a:r>
              <a:rPr lang="en" sz="2000">
                <a:highlight>
                  <a:schemeClr val="lt1"/>
                </a:highlight>
              </a:rPr>
              <a:t> Homework is to be handed in a week and a half later, on a Wednesday, so it can be marked. Homework will be explained to the children. It will also be written on the class page on our school website and in their Home learning log.</a:t>
            </a:r>
            <a:endParaRPr sz="2000">
              <a:highlight>
                <a:schemeClr val="lt1"/>
              </a:highlight>
            </a:endParaRPr>
          </a:p>
          <a:p>
            <a:pPr indent="0" lvl="0" marL="0" rtl="0" algn="l">
              <a:lnSpc>
                <a:spcPct val="100000"/>
              </a:lnSpc>
              <a:spcBef>
                <a:spcPts val="600"/>
              </a:spcBef>
              <a:spcAft>
                <a:spcPts val="0"/>
              </a:spcAft>
              <a:buSzPts val="3000"/>
              <a:buNone/>
            </a:pPr>
            <a:r>
              <a:t/>
            </a:r>
            <a:endParaRPr sz="2000">
              <a:highlight>
                <a:schemeClr val="lt1"/>
              </a:highlight>
            </a:endParaRPr>
          </a:p>
          <a:p>
            <a:pPr indent="0" lvl="0" marL="0" rtl="0" algn="l">
              <a:lnSpc>
                <a:spcPct val="100000"/>
              </a:lnSpc>
              <a:spcBef>
                <a:spcPts val="600"/>
              </a:spcBef>
              <a:spcAft>
                <a:spcPts val="0"/>
              </a:spcAft>
              <a:buSzPts val="3000"/>
              <a:buNone/>
            </a:pPr>
            <a:r>
              <a:rPr lang="en" sz="2000">
                <a:highlight>
                  <a:schemeClr val="lt1"/>
                </a:highlight>
              </a:rPr>
              <a:t>Each child will have a </a:t>
            </a:r>
            <a:r>
              <a:rPr lang="en" sz="2000">
                <a:highlight>
                  <a:srgbClr val="D9EAD3"/>
                </a:highlight>
              </a:rPr>
              <a:t>Home Learning Log Book</a:t>
            </a:r>
            <a:r>
              <a:rPr lang="en" sz="2000">
                <a:highlight>
                  <a:schemeClr val="lt1"/>
                </a:highlight>
              </a:rPr>
              <a:t>. Please support us in our quest for excellence in presentation by insisting your child completes their learning to the highest standards. This is work we want them to be proud of.</a:t>
            </a:r>
            <a:endParaRPr sz="2000">
              <a:highlight>
                <a:schemeClr val="lt1"/>
              </a:highlight>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9"/>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Attendance</a:t>
            </a:r>
            <a:endParaRPr sz="4000"/>
          </a:p>
        </p:txBody>
      </p:sp>
      <p:sp>
        <p:nvSpPr>
          <p:cNvPr id="154" name="Google Shape;154;p9"/>
          <p:cNvSpPr txBox="1"/>
          <p:nvPr>
            <p:ph idx="1" type="body"/>
          </p:nvPr>
        </p:nvSpPr>
        <p:spPr>
          <a:xfrm>
            <a:off x="232725" y="1825724"/>
            <a:ext cx="8622000" cy="48711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rPr lang="en" sz="2000"/>
              <a:t>Pupils should be aiming for 100% attendance!</a:t>
            </a:r>
            <a:endParaRPr sz="2000"/>
          </a:p>
          <a:p>
            <a:pPr indent="0" lvl="0" marL="0" rtl="0" algn="l">
              <a:lnSpc>
                <a:spcPct val="100000"/>
              </a:lnSpc>
              <a:spcBef>
                <a:spcPts val="600"/>
              </a:spcBef>
              <a:spcAft>
                <a:spcPts val="0"/>
              </a:spcAft>
              <a:buSzPts val="3000"/>
              <a:buNone/>
            </a:pPr>
            <a:r>
              <a:t/>
            </a:r>
            <a:endParaRPr sz="2000"/>
          </a:p>
          <a:p>
            <a:pPr indent="0" lvl="0" marL="0" rtl="0" algn="l">
              <a:lnSpc>
                <a:spcPct val="100000"/>
              </a:lnSpc>
              <a:spcBef>
                <a:spcPts val="600"/>
              </a:spcBef>
              <a:spcAft>
                <a:spcPts val="0"/>
              </a:spcAft>
              <a:buSzPts val="3000"/>
              <a:buNone/>
            </a:pPr>
            <a:r>
              <a:rPr lang="en" sz="2000"/>
              <a:t>Research consistently shows a direct link between attainment and attendance.</a:t>
            </a:r>
            <a:endParaRPr sz="2000"/>
          </a:p>
          <a:p>
            <a:pPr indent="0" lvl="0" marL="0" rtl="0" algn="l">
              <a:lnSpc>
                <a:spcPct val="100000"/>
              </a:lnSpc>
              <a:spcBef>
                <a:spcPts val="600"/>
              </a:spcBef>
              <a:spcAft>
                <a:spcPts val="0"/>
              </a:spcAft>
              <a:buSzPts val="3000"/>
              <a:buNone/>
            </a:pPr>
            <a:r>
              <a:t/>
            </a:r>
            <a:endParaRPr sz="2000"/>
          </a:p>
          <a:p>
            <a:pPr indent="0" lvl="0" marL="0" rtl="0" algn="l">
              <a:lnSpc>
                <a:spcPct val="100000"/>
              </a:lnSpc>
              <a:spcBef>
                <a:spcPts val="600"/>
              </a:spcBef>
              <a:spcAft>
                <a:spcPts val="0"/>
              </a:spcAft>
              <a:buSzPts val="3000"/>
              <a:buNone/>
            </a:pPr>
            <a:r>
              <a:rPr lang="en" sz="2000"/>
              <a:t>If attendance levels become a concern then this is communicated with parents by the Vale.</a:t>
            </a:r>
            <a:endParaRPr sz="2000"/>
          </a:p>
          <a:p>
            <a:pPr indent="0" lvl="0" marL="0" rtl="0" algn="l">
              <a:lnSpc>
                <a:spcPct val="100000"/>
              </a:lnSpc>
              <a:spcBef>
                <a:spcPts val="600"/>
              </a:spcBef>
              <a:spcAft>
                <a:spcPts val="0"/>
              </a:spcAft>
              <a:buSzPts val="3000"/>
              <a:buNone/>
            </a:pPr>
            <a:r>
              <a:t/>
            </a:r>
            <a:endParaRPr sz="2000"/>
          </a:p>
          <a:p>
            <a:pPr indent="0" lvl="0" marL="0" rtl="0" algn="l">
              <a:lnSpc>
                <a:spcPct val="100000"/>
              </a:lnSpc>
              <a:spcBef>
                <a:spcPts val="600"/>
              </a:spcBef>
              <a:spcAft>
                <a:spcPts val="0"/>
              </a:spcAft>
              <a:buSzPts val="3000"/>
              <a:buNone/>
            </a:pPr>
            <a:r>
              <a:rPr lang="en" sz="2000"/>
              <a:t>Term-time holidays are recorded as unauthorised absences in line Vale of Glamorgan expectations.</a:t>
            </a:r>
            <a:endParaRPr sz="2000"/>
          </a:p>
          <a:p>
            <a:pPr indent="0" lvl="0" marL="0" rtl="0" algn="l">
              <a:lnSpc>
                <a:spcPct val="100000"/>
              </a:lnSpc>
              <a:spcBef>
                <a:spcPts val="600"/>
              </a:spcBef>
              <a:spcAft>
                <a:spcPts val="0"/>
              </a:spcAft>
              <a:buSzPts val="3000"/>
              <a:buNone/>
            </a:pPr>
            <a:r>
              <a:t/>
            </a:r>
            <a:endParaRPr sz="2000"/>
          </a:p>
          <a:p>
            <a:pPr indent="0" lvl="0" marL="0" rtl="0" algn="l">
              <a:lnSpc>
                <a:spcPct val="100000"/>
              </a:lnSpc>
              <a:spcBef>
                <a:spcPts val="600"/>
              </a:spcBef>
              <a:spcAft>
                <a:spcPts val="0"/>
              </a:spcAft>
              <a:buSzPts val="3000"/>
              <a:buNone/>
            </a:pPr>
            <a:r>
              <a:rPr lang="en" sz="2000"/>
              <a:t>If your child is absent from school, it has to be reported via phone or an email to the office, not on the school gate or via a child.</a:t>
            </a:r>
            <a:endParaRPr sz="200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g37ad332acbe_19_1"/>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Punctuality</a:t>
            </a:r>
            <a:endParaRPr sz="4000"/>
          </a:p>
        </p:txBody>
      </p:sp>
      <p:sp>
        <p:nvSpPr>
          <p:cNvPr id="160" name="Google Shape;160;g37ad332acbe_19_1"/>
          <p:cNvSpPr txBox="1"/>
          <p:nvPr>
            <p:ph idx="1" type="body"/>
          </p:nvPr>
        </p:nvSpPr>
        <p:spPr>
          <a:xfrm>
            <a:off x="232719" y="1825727"/>
            <a:ext cx="8229600" cy="38583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rPr lang="en" sz="2000"/>
              <a:t>Registration closes at 9:00am.</a:t>
            </a:r>
            <a:endParaRPr sz="2000"/>
          </a:p>
          <a:p>
            <a:pPr indent="0" lvl="0" marL="0" rtl="0" algn="l">
              <a:lnSpc>
                <a:spcPct val="100000"/>
              </a:lnSpc>
              <a:spcBef>
                <a:spcPts val="600"/>
              </a:spcBef>
              <a:spcAft>
                <a:spcPts val="0"/>
              </a:spcAft>
              <a:buSzPts val="3000"/>
              <a:buNone/>
            </a:pPr>
            <a:r>
              <a:t/>
            </a:r>
            <a:endParaRPr sz="2000"/>
          </a:p>
          <a:p>
            <a:pPr indent="0" lvl="0" marL="0" rtl="0" algn="l">
              <a:lnSpc>
                <a:spcPct val="100000"/>
              </a:lnSpc>
              <a:spcBef>
                <a:spcPts val="600"/>
              </a:spcBef>
              <a:spcAft>
                <a:spcPts val="0"/>
              </a:spcAft>
              <a:buSzPts val="3000"/>
              <a:buNone/>
            </a:pPr>
            <a:r>
              <a:rPr lang="en" sz="2000"/>
              <a:t>Please aim for your child to be in by this time in order to avoid your child missing out on being introduced to their learning day. Also being punctual helps other children from being disturbed.</a:t>
            </a:r>
            <a:endParaRPr sz="2000"/>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10"/>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Keeping in Touch</a:t>
            </a:r>
            <a:endParaRPr sz="4000"/>
          </a:p>
        </p:txBody>
      </p:sp>
      <p:sp>
        <p:nvSpPr>
          <p:cNvPr id="166" name="Google Shape;166;p10"/>
          <p:cNvSpPr txBox="1"/>
          <p:nvPr/>
        </p:nvSpPr>
        <p:spPr>
          <a:xfrm>
            <a:off x="303350" y="1493850"/>
            <a:ext cx="8612100" cy="5150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60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rPr b="0" i="0" lang="en" sz="2000" u="none" cap="none" strike="noStrike">
                <a:solidFill>
                  <a:srgbClr val="000000"/>
                </a:solidFill>
                <a:latin typeface="Arial"/>
                <a:ea typeface="Arial"/>
                <a:cs typeface="Arial"/>
                <a:sym typeface="Arial"/>
              </a:rPr>
              <a:t>If you need to speak to a member of staff, please contact the school office via phone or email and we will get back to you as soon as possible.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rPr b="0" i="0" lang="en" sz="2000" u="none" cap="none" strike="noStrike">
                <a:solidFill>
                  <a:srgbClr val="000000"/>
                </a:solidFill>
                <a:latin typeface="Arial"/>
                <a:ea typeface="Arial"/>
                <a:cs typeface="Arial"/>
                <a:sym typeface="Arial"/>
              </a:rPr>
              <a:t>Please do not pass on messages at the school gate; all absences and messages must be reported to the school office via e-mail or a phone call.</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rPr b="0" i="0" lang="en" sz="2000" u="none" cap="none" strike="noStrike">
                <a:solidFill>
                  <a:srgbClr val="000000"/>
                </a:solidFill>
                <a:latin typeface="Arial"/>
                <a:ea typeface="Arial"/>
                <a:cs typeface="Arial"/>
                <a:sym typeface="Arial"/>
              </a:rPr>
              <a:t>Staff are available at the end of each day (except Wednesdays) to chat through informal and brief issues.</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t/>
            </a:r>
            <a:endParaRPr b="0" i="0" sz="17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rPr b="0" i="0" lang="en" sz="2000" u="none" cap="none" strike="noStrike">
                <a:solidFill>
                  <a:srgbClr val="000000"/>
                </a:solidFill>
                <a:highlight>
                  <a:srgbClr val="D9EAD3"/>
                </a:highlight>
                <a:latin typeface="Arial"/>
                <a:ea typeface="Arial"/>
                <a:cs typeface="Arial"/>
                <a:sym typeface="Arial"/>
              </a:rPr>
              <a:t>Weekly newsletter and class blog is via the school website.</a:t>
            </a:r>
            <a:endParaRPr b="0" i="0" sz="1400" u="none" cap="none" strike="noStrike">
              <a:solidFill>
                <a:srgbClr val="000000"/>
              </a:solidFill>
              <a:highlight>
                <a:srgbClr val="D9EAD3"/>
              </a:highlight>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t/>
            </a:r>
            <a:endParaRPr b="0" i="0" sz="2000" u="none" cap="none" strike="noStrike">
              <a:solidFill>
                <a:srgbClr val="000000"/>
              </a:solidFill>
              <a:highlight>
                <a:srgbClr val="D9EAD3"/>
              </a:highlight>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rPr b="0" i="0" lang="en" sz="2000" u="none" cap="none" strike="noStrike">
                <a:solidFill>
                  <a:srgbClr val="000000"/>
                </a:solidFill>
                <a:highlight>
                  <a:srgbClr val="D9EAD3"/>
                </a:highlight>
                <a:latin typeface="Arial"/>
                <a:ea typeface="Arial"/>
                <a:cs typeface="Arial"/>
                <a:sym typeface="Arial"/>
              </a:rPr>
              <a:t>Please download the School News App.</a:t>
            </a:r>
            <a:endParaRPr b="0" i="0" sz="2000" u="none" cap="none" strike="noStrike">
              <a:solidFill>
                <a:srgbClr val="000000"/>
              </a:solidFill>
              <a:highlight>
                <a:srgbClr val="D9EAD3"/>
              </a:highlight>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g2fb1c41c2ce_0_0"/>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a:t>School News App</a:t>
            </a:r>
            <a:endParaRPr/>
          </a:p>
        </p:txBody>
      </p:sp>
      <p:pic>
        <p:nvPicPr>
          <p:cNvPr id="172" name="Google Shape;172;g2fb1c41c2ce_0_0"/>
          <p:cNvPicPr preferRelativeResize="0"/>
          <p:nvPr/>
        </p:nvPicPr>
        <p:blipFill rotWithShape="1">
          <a:blip r:embed="rId3">
            <a:alphaModFix/>
          </a:blip>
          <a:srcRect b="0" l="0" r="0" t="0"/>
          <a:stretch/>
        </p:blipFill>
        <p:spPr>
          <a:xfrm>
            <a:off x="725125" y="2005275"/>
            <a:ext cx="7317750" cy="428165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g37a0548efe0_0_8"/>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a:t>Handbook</a:t>
            </a:r>
            <a:endParaRPr/>
          </a:p>
        </p:txBody>
      </p:sp>
      <p:sp>
        <p:nvSpPr>
          <p:cNvPr id="178" name="Google Shape;178;g37a0548efe0_0_8"/>
          <p:cNvSpPr txBox="1"/>
          <p:nvPr/>
        </p:nvSpPr>
        <p:spPr>
          <a:xfrm>
            <a:off x="673925" y="2380525"/>
            <a:ext cx="7974300" cy="3790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b="0" i="0" lang="en" sz="2100" u="none" cap="none" strike="noStrike">
                <a:solidFill>
                  <a:schemeClr val="dk1"/>
                </a:solidFill>
                <a:latin typeface="Arial"/>
                <a:ea typeface="Arial"/>
                <a:cs typeface="Arial"/>
                <a:sym typeface="Arial"/>
              </a:rPr>
              <a:t>Copies of our school Handbook are available to take away from today’s meeting. </a:t>
            </a:r>
            <a:endParaRPr b="0" i="0" sz="21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100"/>
              <a:buFont typeface="Arial"/>
              <a:buNone/>
            </a:pPr>
            <a:r>
              <a:t/>
            </a:r>
            <a:endParaRPr b="0" i="0" sz="21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100"/>
              <a:buFont typeface="Arial"/>
              <a:buNone/>
            </a:pPr>
            <a:r>
              <a:rPr b="0" i="0" lang="en" sz="2100" u="none" cap="none" strike="noStrike">
                <a:solidFill>
                  <a:schemeClr val="dk1"/>
                </a:solidFill>
                <a:latin typeface="Arial"/>
                <a:ea typeface="Arial"/>
                <a:cs typeface="Arial"/>
                <a:sym typeface="Arial"/>
              </a:rPr>
              <a:t>All important information is located here. </a:t>
            </a:r>
            <a:endParaRPr b="0" i="0" sz="2100" u="none" cap="none" strike="noStrike">
              <a:solidFill>
                <a:schemeClr val="dk1"/>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11"/>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a:t>Questions…</a:t>
            </a:r>
            <a:endParaRPr/>
          </a:p>
        </p:txBody>
      </p:sp>
      <p:sp>
        <p:nvSpPr>
          <p:cNvPr id="184" name="Google Shape;184;p11"/>
          <p:cNvSpPr txBox="1"/>
          <p:nvPr/>
        </p:nvSpPr>
        <p:spPr>
          <a:xfrm>
            <a:off x="448475" y="1849975"/>
            <a:ext cx="8229600" cy="2154900"/>
          </a:xfrm>
          <a:prstGeom prst="rect">
            <a:avLst/>
          </a:prstGeom>
          <a:noFill/>
          <a:ln cap="flat" cmpd="sng" w="19050">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200"/>
              <a:buFont typeface="Arial"/>
              <a:buNone/>
            </a:pPr>
            <a:r>
              <a:rPr b="0" i="0" lang="en" sz="3200" u="none" cap="none" strike="noStrike">
                <a:solidFill>
                  <a:srgbClr val="000000"/>
                </a:solidFill>
                <a:latin typeface="Arial"/>
                <a:ea typeface="Arial"/>
                <a:cs typeface="Arial"/>
                <a:sym typeface="Arial"/>
              </a:rPr>
              <a:t>Please feel free to look around our classroom where we will be available to answer any questions you might have about life in Year </a:t>
            </a:r>
            <a:r>
              <a:rPr lang="en" sz="3200"/>
              <a:t>6.</a:t>
            </a:r>
            <a:r>
              <a:rPr b="0" i="0" lang="en" sz="3200" u="none" cap="none" strike="noStrike">
                <a:solidFill>
                  <a:srgbClr val="000000"/>
                </a:solidFill>
                <a:latin typeface="Arial"/>
                <a:ea typeface="Arial"/>
                <a:cs typeface="Arial"/>
                <a:sym typeface="Arial"/>
              </a:rPr>
              <a:t> </a:t>
            </a:r>
            <a:endParaRPr b="0" i="0" sz="3200" u="none" cap="none" strike="noStrike">
              <a:solidFill>
                <a:srgbClr val="000000"/>
              </a:solidFill>
              <a:latin typeface="Arial"/>
              <a:ea typeface="Arial"/>
              <a:cs typeface="Arial"/>
              <a:sym typeface="Arial"/>
            </a:endParaRPr>
          </a:p>
        </p:txBody>
      </p:sp>
      <p:pic>
        <p:nvPicPr>
          <p:cNvPr descr="A logo with a person holding up a tree&#10;&#10;Description automatically generated" id="185" name="Google Shape;185;p11"/>
          <p:cNvPicPr preferRelativeResize="0"/>
          <p:nvPr/>
        </p:nvPicPr>
        <p:blipFill rotWithShape="1">
          <a:blip r:embed="rId3">
            <a:alphaModFix/>
          </a:blip>
          <a:srcRect b="0" l="0" r="0" t="0"/>
          <a:stretch/>
        </p:blipFill>
        <p:spPr>
          <a:xfrm>
            <a:off x="5403640" y="3669955"/>
            <a:ext cx="2035128" cy="2814551"/>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Biz">
  <a:themeElements>
    <a:clrScheme name="Custom 233">
      <a:dk1>
        <a:srgbClr val="000000"/>
      </a:dk1>
      <a:lt1>
        <a:srgbClr val="FFFFFF"/>
      </a:lt1>
      <a:dk2>
        <a:srgbClr val="2388DB"/>
      </a:dk2>
      <a:lt2>
        <a:srgbClr val="BBD7F8"/>
      </a:lt2>
      <a:accent1>
        <a:srgbClr val="80B606"/>
      </a:accent1>
      <a:accent2>
        <a:srgbClr val="E29F1D"/>
      </a:accent2>
      <a:accent3>
        <a:srgbClr val="1D6FB2"/>
      </a:accent3>
      <a:accent4>
        <a:srgbClr val="3FAC98"/>
      </a:accent4>
      <a:accent5>
        <a:srgbClr val="5B57BB"/>
      </a:accent5>
      <a:accent6>
        <a:srgbClr val="D1505E"/>
      </a:accent6>
      <a:hlink>
        <a:srgbClr val="185DA2"/>
      </a:hlink>
      <a:folHlink>
        <a:srgbClr val="00487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file>