
<file path=[Content_Types].xml><?xml version="1.0" encoding="utf-8"?>
<Types xmlns="http://schemas.openxmlformats.org/package/2006/content-types">
  <Default ContentType="image/jpeg" Extension="jpg"/>
  <Default ContentType="application/x-fontdata" Extension="fntdata"/>
  <Default ContentType="application/xml" Extension="xml"/>
  <Default ContentType="image/png" Extension="png"/>
  <Default ContentType="application/vnd.openxmlformats-package.relationships+xml" Extension="rels"/>
  <Override ContentType="application/vnd.openxmlformats-officedocument.presentationml.notesSlide+xml" PartName="/ppt/notesSlides/notesSlide18.xml"/>
  <Override ContentType="application/vnd.openxmlformats-officedocument.presentationml.notesSlide+xml" PartName="/ppt/notesSlides/notesSlide6.xml"/>
  <Override ContentType="application/vnd.openxmlformats-officedocument.presentationml.notesSlide+xml" PartName="/ppt/notesSlides/notesSlide13.xml"/>
  <Override ContentType="application/vnd.openxmlformats-officedocument.presentationml.notesSlide+xml" PartName="/ppt/notesSlides/notesSlide1.xml"/>
  <Override ContentType="application/vnd.openxmlformats-officedocument.presentationml.notesSlide+xml" PartName="/ppt/notesSlides/notesSlide3.xml"/>
  <Override ContentType="application/vnd.openxmlformats-officedocument.presentationml.notesSlide+xml" PartName="/ppt/notesSlides/notesSlide9.xml"/>
  <Override ContentType="application/vnd.openxmlformats-officedocument.presentationml.notesSlide+xml" PartName="/ppt/notesSlides/notesSlide15.xml"/>
  <Override ContentType="application/vnd.openxmlformats-officedocument.presentationml.notesSlide+xml" PartName="/ppt/notesSlides/notesSlide7.xml"/>
  <Override ContentType="application/vnd.openxmlformats-officedocument.presentationml.notesSlide+xml" PartName="/ppt/notesSlides/notesSlide11.xml"/>
  <Override ContentType="application/vnd.openxmlformats-officedocument.presentationml.notesSlide+xml" PartName="/ppt/notesSlides/notesSlide5.xml"/>
  <Override ContentType="application/vnd.openxmlformats-officedocument.presentationml.notesSlide+xml" PartName="/ppt/notesSlides/notesSlide12.xml"/>
  <Override ContentType="application/vnd.openxmlformats-officedocument.presentationml.notesSlide+xml" PartName="/ppt/notesSlides/notesSlide20.xml"/>
  <Override ContentType="application/vnd.openxmlformats-officedocument.presentationml.notesSlide+xml" PartName="/ppt/notesSlides/notesSlide17.xml"/>
  <Override ContentType="application/vnd.openxmlformats-officedocument.presentationml.notesSlide+xml" PartName="/ppt/notesSlides/notesSlide19.xml"/>
  <Override ContentType="application/vnd.openxmlformats-officedocument.presentationml.notesSlide+xml" PartName="/ppt/notesSlides/notesSlide16.xml"/>
  <Override ContentType="application/vnd.openxmlformats-officedocument.presentationml.notesSlide+xml" PartName="/ppt/notesSlides/notesSlide8.xml"/>
  <Override ContentType="application/vnd.openxmlformats-officedocument.presentationml.notesSlide+xml" PartName="/ppt/notesSlides/notesSlide14.xml"/>
  <Override ContentType="application/vnd.openxmlformats-officedocument.presentationml.notesSlide+xml" PartName="/ppt/notesSlides/notesSlide2.xml"/>
  <Override ContentType="application/vnd.openxmlformats-officedocument.presentationml.notesSlide+xml" PartName="/ppt/notesSlides/notesSlide4.xml"/>
  <Override ContentType="application/vnd.openxmlformats-officedocument.presentationml.notesSlide+xml" PartName="/ppt/notesSlides/notesSlide10.xml"/>
  <Override ContentType="application/vnd.openxmlformats-officedocument.presentationml.tableStyles+xml" PartName="/ppt/tableStyles.xml"/>
  <Override ContentType="application/vnd.openxmlformats-officedocument.presentationml.slideLayout+xml" PartName="/ppt/slideLayouts/slideLayout3.xml"/>
  <Override ContentType="application/vnd.openxmlformats-officedocument.presentationml.slideLayout+xml" PartName="/ppt/slideLayouts/slideLayout4.xml"/>
  <Override ContentType="application/vnd.openxmlformats-officedocument.presentationml.slideLayout+xml" PartName="/ppt/slideLayouts/slideLayout5.xml"/>
  <Override ContentType="application/vnd.openxmlformats-officedocument.presentationml.slideLayout+xml" PartName="/ppt/slideLayouts/slideLayout2.xml"/>
  <Override ContentType="application/vnd.openxmlformats-officedocument.presentationml.slideLayout+xml" PartName="/ppt/slideLayouts/slideLayout1.xml"/>
  <Override ContentType="application/vnd.openxmlformats-officedocument.presentationml.slideLayout+xml" PartName="/ppt/slideLayouts/slideLayout6.xml"/>
  <Override ContentType="application/vnd.openxmlformats-officedocument.presentationml.slideMaster+xml" PartName="/ppt/slideMasters/slideMaster1.xml"/>
  <Override ContentType="application/binary" PartName="/ppt/metadata"/>
  <Override ContentType="application/vnd.openxmlformats-officedocument.presentationml.slide+xml" PartName="/ppt/slides/slide4.xml"/>
  <Override ContentType="application/vnd.openxmlformats-officedocument.presentationml.slide+xml" PartName="/ppt/slides/slide18.xml"/>
  <Override ContentType="application/vnd.openxmlformats-officedocument.presentationml.slide+xml" PartName="/ppt/slides/slide11.xml"/>
  <Override ContentType="application/vnd.openxmlformats-officedocument.presentationml.slide+xml" PartName="/ppt/slides/slide1.xml"/>
  <Override ContentType="application/vnd.openxmlformats-officedocument.presentationml.slide+xml" PartName="/ppt/slides/slide19.xml"/>
  <Override ContentType="application/vnd.openxmlformats-officedocument.presentationml.slide+xml" PartName="/ppt/slides/slide3.xml"/>
  <Override ContentType="application/vnd.openxmlformats-officedocument.presentationml.slide+xml" PartName="/ppt/slides/slide9.xml"/>
  <Override ContentType="application/vnd.openxmlformats-officedocument.presentationml.slide+xml" PartName="/ppt/slides/slide13.xml"/>
  <Override ContentType="application/vnd.openxmlformats-officedocument.presentationml.slide+xml" PartName="/ppt/slides/slide5.xml"/>
  <Override ContentType="application/vnd.openxmlformats-officedocument.presentationml.slide+xml" PartName="/ppt/slides/slide7.xml"/>
  <Override ContentType="application/vnd.openxmlformats-officedocument.presentationml.slide+xml" PartName="/ppt/slides/slide15.xml"/>
  <Override ContentType="application/vnd.openxmlformats-officedocument.presentationml.slide+xml" PartName="/ppt/slides/slide12.xml"/>
  <Override ContentType="application/vnd.openxmlformats-officedocument.presentationml.slide+xml" PartName="/ppt/slides/slide17.xml"/>
  <Override ContentType="application/vnd.openxmlformats-officedocument.presentationml.slide+xml" PartName="/ppt/slides/slide20.xml"/>
  <Override ContentType="application/vnd.openxmlformats-officedocument.presentationml.slide+xml" PartName="/ppt/slides/slide10.xml"/>
  <Override ContentType="application/vnd.openxmlformats-officedocument.presentationml.slide+xml" PartName="/ppt/slides/slide2.xml"/>
  <Override ContentType="application/vnd.openxmlformats-officedocument.presentationml.slide+xml" PartName="/ppt/slides/slide6.xml"/>
  <Override ContentType="application/vnd.openxmlformats-officedocument.presentationml.slide+xml" PartName="/ppt/slides/slide16.xml"/>
  <Override ContentType="application/vnd.openxmlformats-officedocument.presentationml.slide+xml" PartName="/ppt/slides/slide8.xml"/>
  <Override ContentType="application/vnd.openxmlformats-officedocument.presentationml.slide+xml" PartName="/ppt/slides/slide14.xml"/>
  <Override ContentType="application/vnd.openxmlformats-officedocument.presentationml.notesMaster+xml" PartName="/ppt/notesMasters/notesMaster1.xml"/>
  <Override ContentType="application/vnd.openxmlformats-package.core-properties+xml" PartName="/docProps/core.xml"/>
  <Override ContentType="application/vnd.openxmlformats-officedocument.presentationml.presentation.main+xml" PartName="/ppt/presentation.xml"/>
  <Override ContentType="application/vnd.openxmlformats-officedocument.presentationml.presProps+xml" PartName="/ppt/presProps.xml"/>
  <Override ContentType="application/vnd.openxmlformats-officedocument.theme+xml" PartName="/ppt/theme/theme1.xml"/>
  <Override ContentType="application/vnd.openxmlformats-officedocument.theme+xml" PartName="/ppt/theme/theme2.xml"/>
</Types>
</file>

<file path=_rels/.rels><?xml version="1.0" encoding="UTF-8" standalone="yes"?><Relationships xmlns="http://schemas.openxmlformats.org/package/2006/relationships"><Relationship Id="rId1" Type="http://schemas.openxmlformats.org/package/2006/relationships/metadata/core-properties" Target="docProps/core.xml"/><Relationship Id="rId2"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autoCompressPictures="0" embedTrueTypeFonts="1" strictFirstAndLastChars="0" saveSubsetFonts="1">
  <p:sldMasterIdLst>
    <p:sldMasterId id="2147483648" r:id="rId4"/>
  </p:sldMasterIdLst>
  <p:notesMasterIdLst>
    <p:notesMasterId r:id="rId5"/>
  </p:notesMasterIdLst>
  <p:sldIdLst>
    <p:sldId id="256" r:id="rId6"/>
    <p:sldId id="257" r:id="rId7"/>
    <p:sldId id="258" r:id="rId8"/>
    <p:sldId id="259" r:id="rId9"/>
    <p:sldId id="260" r:id="rId10"/>
    <p:sldId id="261" r:id="rId11"/>
    <p:sldId id="262" r:id="rId12"/>
    <p:sldId id="263" r:id="rId13"/>
    <p:sldId id="264" r:id="rId14"/>
    <p:sldId id="265" r:id="rId15"/>
    <p:sldId id="266" r:id="rId16"/>
    <p:sldId id="267" r:id="rId17"/>
    <p:sldId id="268" r:id="rId18"/>
    <p:sldId id="269" r:id="rId19"/>
    <p:sldId id="270" r:id="rId20"/>
    <p:sldId id="271" r:id="rId21"/>
    <p:sldId id="272" r:id="rId22"/>
    <p:sldId id="273" r:id="rId23"/>
    <p:sldId id="274" r:id="rId24"/>
    <p:sldId id="275" r:id="rId25"/>
  </p:sldIdLst>
  <p:sldSz cy="6858000" cx="9144000"/>
  <p:notesSz cx="6858000" cy="9144000"/>
  <p:embeddedFontLst>
    <p:embeddedFont>
      <p:font typeface="Cairo"/>
      <p:regular r:id="rId26"/>
      <p:bold r:id="rId27"/>
    </p:embeddedFont>
  </p:embeddedFontLst>
  <p:defaultText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defaultTextStyle>
  <p:extLst>
    <p:ext uri="GoogleSlidesCustomDataVersion2">
      <go:slidesCustomData xmlns:go="http://customooxmlschemas.google.com/" r:id="rId28" roundtripDataSignature="AMtx7mgo+vQOZJA7CzRRr+0gtEYpTFh2yg=="/>
    </p:ext>
  </p:extLst>
</p:presentation>
</file>

<file path=ppt/presProps.xml><?xml version="1.0" encoding="utf-8"?>
<p:presentationP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file>

<file path=ppt/tableStyles.xml><?xml version="1.0" encoding="utf-8"?>
<a:tblStyleLst xmlns:a="http://schemas.openxmlformats.org/drawingml/2006/main" xmlns:r="http://schemas.openxmlformats.org/officeDocument/2006/relationships" def="{618B0E99-3EB5-4A92-82F0-5F398B910688}">
  <a:tblStyle styleId="{618B0E99-3EB5-4A92-82F0-5F398B910688}" styleName="Table_0">
    <a:wholeTbl>
      <a:tcTxStyle b="off" i="off">
        <a:font>
          <a:latin typeface="Arial"/>
          <a:ea typeface="Arial"/>
          <a:cs typeface="Arial"/>
        </a:font>
        <a:schemeClr val="dk1"/>
      </a:tcTxStyle>
      <a:tcStyle>
        <a:tcBdr>
          <a:left>
            <a:ln cap="flat" cmpd="sng" w="12700">
              <a:solidFill>
                <a:schemeClr val="lt1"/>
              </a:solidFill>
              <a:prstDash val="solid"/>
              <a:round/>
              <a:headEnd len="sm" w="sm" type="none"/>
              <a:tailEnd len="sm" w="sm" type="none"/>
            </a:ln>
          </a:left>
          <a:right>
            <a:ln cap="flat" cmpd="sng" w="12700">
              <a:solidFill>
                <a:schemeClr val="lt1"/>
              </a:solidFill>
              <a:prstDash val="solid"/>
              <a:round/>
              <a:headEnd len="sm" w="sm" type="none"/>
              <a:tailEnd len="sm" w="sm" type="none"/>
            </a:ln>
          </a:right>
          <a:top>
            <a:ln cap="flat" cmpd="sng" w="12700">
              <a:solidFill>
                <a:schemeClr val="lt1"/>
              </a:solidFill>
              <a:prstDash val="solid"/>
              <a:round/>
              <a:headEnd len="sm" w="sm" type="none"/>
              <a:tailEnd len="sm" w="sm" type="none"/>
            </a:ln>
          </a:top>
          <a:bottom>
            <a:ln cap="flat" cmpd="sng" w="12700">
              <a:solidFill>
                <a:schemeClr val="lt1"/>
              </a:solidFill>
              <a:prstDash val="solid"/>
              <a:round/>
              <a:headEnd len="sm" w="sm" type="none"/>
              <a:tailEnd len="sm" w="sm" type="none"/>
            </a:ln>
          </a:bottom>
          <a:insideH>
            <a:ln cap="flat" cmpd="sng" w="12700">
              <a:solidFill>
                <a:schemeClr val="lt1"/>
              </a:solidFill>
              <a:prstDash val="solid"/>
              <a:round/>
              <a:headEnd len="sm" w="sm" type="none"/>
              <a:tailEnd len="sm" w="sm" type="none"/>
            </a:ln>
          </a:insideH>
          <a:insideV>
            <a:ln cap="flat" cmpd="sng" w="12700">
              <a:solidFill>
                <a:schemeClr val="lt1"/>
              </a:solidFill>
              <a:prstDash val="solid"/>
              <a:round/>
              <a:headEnd len="sm" w="sm" type="none"/>
              <a:tailEnd len="sm" w="sm" type="none"/>
            </a:ln>
          </a:insideV>
        </a:tcBdr>
        <a:fill>
          <a:solidFill>
            <a:srgbClr val="E7EBF2"/>
          </a:solidFill>
        </a:fill>
      </a:tcStyle>
    </a:wholeTbl>
    <a:band1H>
      <a:tcTxStyle/>
      <a:tcStyle>
        <a:fill>
          <a:solidFill>
            <a:srgbClr val="CBD4E4"/>
          </a:solidFill>
        </a:fill>
      </a:tcStyle>
    </a:band1H>
    <a:band2H>
      <a:tcTxStyle/>
    </a:band2H>
    <a:band1V>
      <a:tcTxStyle/>
      <a:tcStyle>
        <a:fill>
          <a:solidFill>
            <a:srgbClr val="CBD4E4"/>
          </a:solidFill>
        </a:fill>
      </a:tcStyle>
    </a:band1V>
    <a:band2V>
      <a:tcTxStyle/>
    </a:band2V>
    <a:lastCol>
      <a:tcTxStyle b="on" i="off">
        <a:font>
          <a:latin typeface="Arial"/>
          <a:ea typeface="Arial"/>
          <a:cs typeface="Arial"/>
        </a:font>
        <a:schemeClr val="lt1"/>
      </a:tcTxStyle>
      <a:tcStyle>
        <a:fill>
          <a:solidFill>
            <a:schemeClr val="accent3"/>
          </a:solidFill>
        </a:fill>
      </a:tcStyle>
    </a:lastCol>
    <a:firstCol>
      <a:tcTxStyle b="on" i="off">
        <a:font>
          <a:latin typeface="Arial"/>
          <a:ea typeface="Arial"/>
          <a:cs typeface="Arial"/>
        </a:font>
        <a:schemeClr val="lt1"/>
      </a:tcTxStyle>
      <a:tcStyle>
        <a:fill>
          <a:solidFill>
            <a:schemeClr val="accent3"/>
          </a:solidFill>
        </a:fill>
      </a:tcStyle>
    </a:firstCol>
    <a:lastRow>
      <a:tcTxStyle b="on" i="off">
        <a:font>
          <a:latin typeface="Arial"/>
          <a:ea typeface="Arial"/>
          <a:cs typeface="Arial"/>
        </a:font>
        <a:schemeClr val="lt1"/>
      </a:tcTxStyle>
      <a:tcStyle>
        <a:tcBdr>
          <a:top>
            <a:ln cap="flat" cmpd="sng" w="38100">
              <a:solidFill>
                <a:schemeClr val="lt1"/>
              </a:solidFill>
              <a:prstDash val="solid"/>
              <a:round/>
              <a:headEnd len="sm" w="sm" type="none"/>
              <a:tailEnd len="sm" w="sm" type="none"/>
            </a:ln>
          </a:top>
        </a:tcBdr>
        <a:fill>
          <a:solidFill>
            <a:schemeClr val="accent3"/>
          </a:solidFill>
        </a:fill>
      </a:tcStyle>
    </a:lastRow>
    <a:seCell>
      <a:tcTxStyle/>
    </a:seCell>
    <a:swCell>
      <a:tcTxStyle/>
    </a:swCell>
    <a:firstRow>
      <a:tcTxStyle b="on" i="off">
        <a:font>
          <a:latin typeface="Arial"/>
          <a:ea typeface="Arial"/>
          <a:cs typeface="Arial"/>
        </a:font>
        <a:schemeClr val="lt1"/>
      </a:tcTxStyle>
      <a:tcStyle>
        <a:tcBdr>
          <a:bottom>
            <a:ln cap="flat" cmpd="sng" w="38100">
              <a:solidFill>
                <a:schemeClr val="lt1"/>
              </a:solidFill>
              <a:prstDash val="solid"/>
              <a:round/>
              <a:headEnd len="sm" w="sm" type="none"/>
              <a:tailEnd len="sm" w="sm" type="none"/>
            </a:ln>
          </a:bottom>
        </a:tcBdr>
        <a:fill>
          <a:solidFill>
            <a:schemeClr val="accent3"/>
          </a:solidFill>
        </a:fill>
      </a:tcStyle>
    </a:firstRow>
    <a:neCell>
      <a:tcTxStyle/>
    </a:neCell>
    <a:nwCell>
      <a:tcTxStyle/>
    </a:nwCell>
  </a:tblStyle>
</a:tblStyleLst>
</file>

<file path=ppt/_rels/presentation.xml.rels><?xml version="1.0" encoding="UTF-8" standalone="yes"?><Relationships xmlns="http://schemas.openxmlformats.org/package/2006/relationships"><Relationship Id="rId20" Type="http://schemas.openxmlformats.org/officeDocument/2006/relationships/slide" Target="slides/slide15.xml"/><Relationship Id="rId22" Type="http://schemas.openxmlformats.org/officeDocument/2006/relationships/slide" Target="slides/slide17.xml"/><Relationship Id="rId21" Type="http://schemas.openxmlformats.org/officeDocument/2006/relationships/slide" Target="slides/slide16.xml"/><Relationship Id="rId24" Type="http://schemas.openxmlformats.org/officeDocument/2006/relationships/slide" Target="slides/slide19.xml"/><Relationship Id="rId23" Type="http://schemas.openxmlformats.org/officeDocument/2006/relationships/slide" Target="slides/slide18.xml"/><Relationship Id="rId1" Type="http://schemas.openxmlformats.org/officeDocument/2006/relationships/theme" Target="theme/theme2.xml"/><Relationship Id="rId2" Type="http://schemas.openxmlformats.org/officeDocument/2006/relationships/presProps" Target="presProps.xml"/><Relationship Id="rId3" Type="http://schemas.openxmlformats.org/officeDocument/2006/relationships/tableStyles" Target="tableStyles.xml"/><Relationship Id="rId4" Type="http://schemas.openxmlformats.org/officeDocument/2006/relationships/slideMaster" Target="slideMasters/slideMaster1.xml"/><Relationship Id="rId9" Type="http://schemas.openxmlformats.org/officeDocument/2006/relationships/slide" Target="slides/slide4.xml"/><Relationship Id="rId26" Type="http://schemas.openxmlformats.org/officeDocument/2006/relationships/font" Target="fonts/Cairo-regular.fntdata"/><Relationship Id="rId25" Type="http://schemas.openxmlformats.org/officeDocument/2006/relationships/slide" Target="slides/slide20.xml"/><Relationship Id="rId28" Type="http://customschemas.google.com/relationships/presentationmetadata" Target="metadata"/><Relationship Id="rId27" Type="http://schemas.openxmlformats.org/officeDocument/2006/relationships/font" Target="fonts/Cairo-bold.fntdata"/><Relationship Id="rId5" Type="http://schemas.openxmlformats.org/officeDocument/2006/relationships/notesMaster" Target="notesMasters/notesMaster1.xml"/><Relationship Id="rId6" Type="http://schemas.openxmlformats.org/officeDocument/2006/relationships/slide" Target="slides/slide1.xml"/><Relationship Id="rId7" Type="http://schemas.openxmlformats.org/officeDocument/2006/relationships/slide" Target="slides/slide2.xml"/><Relationship Id="rId8" Type="http://schemas.openxmlformats.org/officeDocument/2006/relationships/slide" Target="slides/slide3.xml"/><Relationship Id="rId11" Type="http://schemas.openxmlformats.org/officeDocument/2006/relationships/slide" Target="slides/slide6.xml"/><Relationship Id="rId10" Type="http://schemas.openxmlformats.org/officeDocument/2006/relationships/slide" Target="slides/slide5.xml"/><Relationship Id="rId13" Type="http://schemas.openxmlformats.org/officeDocument/2006/relationships/slide" Target="slides/slide8.xml"/><Relationship Id="rId12" Type="http://schemas.openxmlformats.org/officeDocument/2006/relationships/slide" Target="slides/slide7.xml"/><Relationship Id="rId15" Type="http://schemas.openxmlformats.org/officeDocument/2006/relationships/slide" Target="slides/slide10.xml"/><Relationship Id="rId14" Type="http://schemas.openxmlformats.org/officeDocument/2006/relationships/slide" Target="slides/slide9.xml"/><Relationship Id="rId17" Type="http://schemas.openxmlformats.org/officeDocument/2006/relationships/slide" Target="slides/slide12.xml"/><Relationship Id="rId16" Type="http://schemas.openxmlformats.org/officeDocument/2006/relationships/slide" Target="slides/slide11.xml"/><Relationship Id="rId19" Type="http://schemas.openxmlformats.org/officeDocument/2006/relationships/slide" Target="slides/slide14.xml"/><Relationship Id="rId18" Type="http://schemas.openxmlformats.org/officeDocument/2006/relationships/slide" Target="slides/slide13.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1.xml"/></Relationships>
</file>

<file path=ppt/notesMasters/notesMaster1.xml><?xml version="1.0" encoding="utf-8"?>
<p:notesMaste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lt1"/>
        </a:solidFill>
      </p:bgPr>
    </p:bg>
    <p:spTree>
      <p:nvGrpSpPr>
        <p:cNvPr id="2" name="Shape 2"/>
        <p:cNvGrpSpPr/>
        <p:nvPr/>
      </p:nvGrpSpPr>
      <p:grpSpPr>
        <a:xfrm>
          <a:off x="0" y="0"/>
          <a:ext cx="0" cy="0"/>
          <a:chOff x="0" y="0"/>
          <a:chExt cx="0" cy="0"/>
        </a:xfrm>
      </p:grpSpPr>
      <p:sp>
        <p:nvSpPr>
          <p:cNvPr id="3" name="Google Shape;3;n"/>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
        <p:nvSpPr>
          <p:cNvPr id="4" name="Google Shape;4;n"/>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lvl1pPr indent="-317500" lvl="0" marL="457200" marR="0" rtl="0" algn="l">
              <a:lnSpc>
                <a:spcPct val="100000"/>
              </a:lnSpc>
              <a:spcBef>
                <a:spcPts val="0"/>
              </a:spcBef>
              <a:spcAft>
                <a:spcPts val="0"/>
              </a:spcAft>
              <a:buClr>
                <a:srgbClr val="000000"/>
              </a:buClr>
              <a:buSzPts val="1400"/>
              <a:buFont typeface="Arial"/>
              <a:buChar char="●"/>
              <a:defRPr b="0" i="0" sz="1100" u="none" cap="none" strike="noStrike">
                <a:solidFill>
                  <a:srgbClr val="000000"/>
                </a:solidFill>
                <a:latin typeface="Arial"/>
                <a:ea typeface="Arial"/>
                <a:cs typeface="Arial"/>
                <a:sym typeface="Arial"/>
              </a:defRPr>
            </a:lvl1pPr>
            <a:lvl2pPr indent="-317500" lvl="1" marL="914400" marR="0" rtl="0" algn="l">
              <a:lnSpc>
                <a:spcPct val="100000"/>
              </a:lnSpc>
              <a:spcBef>
                <a:spcPts val="0"/>
              </a:spcBef>
              <a:spcAft>
                <a:spcPts val="0"/>
              </a:spcAft>
              <a:buClr>
                <a:srgbClr val="000000"/>
              </a:buClr>
              <a:buSzPts val="1400"/>
              <a:buFont typeface="Arial"/>
              <a:buChar char="○"/>
              <a:defRPr b="0" i="0" sz="1100" u="none" cap="none" strike="noStrike">
                <a:solidFill>
                  <a:srgbClr val="000000"/>
                </a:solidFill>
                <a:latin typeface="Arial"/>
                <a:ea typeface="Arial"/>
                <a:cs typeface="Arial"/>
                <a:sym typeface="Arial"/>
              </a:defRPr>
            </a:lvl2pPr>
            <a:lvl3pPr indent="-317500" lvl="2" marL="1371600" marR="0" rtl="0" algn="l">
              <a:lnSpc>
                <a:spcPct val="100000"/>
              </a:lnSpc>
              <a:spcBef>
                <a:spcPts val="0"/>
              </a:spcBef>
              <a:spcAft>
                <a:spcPts val="0"/>
              </a:spcAft>
              <a:buClr>
                <a:srgbClr val="000000"/>
              </a:buClr>
              <a:buSzPts val="1400"/>
              <a:buFont typeface="Arial"/>
              <a:buChar char="■"/>
              <a:defRPr b="0" i="0" sz="1100" u="none" cap="none" strike="noStrike">
                <a:solidFill>
                  <a:srgbClr val="000000"/>
                </a:solidFill>
                <a:latin typeface="Arial"/>
                <a:ea typeface="Arial"/>
                <a:cs typeface="Arial"/>
                <a:sym typeface="Arial"/>
              </a:defRPr>
            </a:lvl3pPr>
            <a:lvl4pPr indent="-317500" lvl="3" marL="1828800" marR="0" rtl="0" algn="l">
              <a:lnSpc>
                <a:spcPct val="100000"/>
              </a:lnSpc>
              <a:spcBef>
                <a:spcPts val="0"/>
              </a:spcBef>
              <a:spcAft>
                <a:spcPts val="0"/>
              </a:spcAft>
              <a:buClr>
                <a:srgbClr val="000000"/>
              </a:buClr>
              <a:buSzPts val="1400"/>
              <a:buFont typeface="Arial"/>
              <a:buChar char="●"/>
              <a:defRPr b="0" i="0" sz="1100" u="none" cap="none" strike="noStrike">
                <a:solidFill>
                  <a:srgbClr val="000000"/>
                </a:solidFill>
                <a:latin typeface="Arial"/>
                <a:ea typeface="Arial"/>
                <a:cs typeface="Arial"/>
                <a:sym typeface="Arial"/>
              </a:defRPr>
            </a:lvl4pPr>
            <a:lvl5pPr indent="-317500" lvl="4" marL="2286000" marR="0" rtl="0" algn="l">
              <a:lnSpc>
                <a:spcPct val="100000"/>
              </a:lnSpc>
              <a:spcBef>
                <a:spcPts val="0"/>
              </a:spcBef>
              <a:spcAft>
                <a:spcPts val="0"/>
              </a:spcAft>
              <a:buClr>
                <a:srgbClr val="000000"/>
              </a:buClr>
              <a:buSzPts val="1400"/>
              <a:buFont typeface="Arial"/>
              <a:buChar char="○"/>
              <a:defRPr b="0" i="0" sz="1100" u="none" cap="none" strike="noStrike">
                <a:solidFill>
                  <a:srgbClr val="000000"/>
                </a:solidFill>
                <a:latin typeface="Arial"/>
                <a:ea typeface="Arial"/>
                <a:cs typeface="Arial"/>
                <a:sym typeface="Arial"/>
              </a:defRPr>
            </a:lvl5pPr>
            <a:lvl6pPr indent="-317500" lvl="5" marL="2743200" marR="0" rtl="0" algn="l">
              <a:lnSpc>
                <a:spcPct val="100000"/>
              </a:lnSpc>
              <a:spcBef>
                <a:spcPts val="0"/>
              </a:spcBef>
              <a:spcAft>
                <a:spcPts val="0"/>
              </a:spcAft>
              <a:buClr>
                <a:srgbClr val="000000"/>
              </a:buClr>
              <a:buSzPts val="1400"/>
              <a:buFont typeface="Arial"/>
              <a:buChar char="■"/>
              <a:defRPr b="0" i="0" sz="1100" u="none" cap="none" strike="noStrike">
                <a:solidFill>
                  <a:srgbClr val="000000"/>
                </a:solidFill>
                <a:latin typeface="Arial"/>
                <a:ea typeface="Arial"/>
                <a:cs typeface="Arial"/>
                <a:sym typeface="Arial"/>
              </a:defRPr>
            </a:lvl6pPr>
            <a:lvl7pPr indent="-317500" lvl="6" marL="3200400" marR="0" rtl="0" algn="l">
              <a:lnSpc>
                <a:spcPct val="100000"/>
              </a:lnSpc>
              <a:spcBef>
                <a:spcPts val="0"/>
              </a:spcBef>
              <a:spcAft>
                <a:spcPts val="0"/>
              </a:spcAft>
              <a:buClr>
                <a:srgbClr val="000000"/>
              </a:buClr>
              <a:buSzPts val="1400"/>
              <a:buFont typeface="Arial"/>
              <a:buChar char="●"/>
              <a:defRPr b="0" i="0" sz="1100" u="none" cap="none" strike="noStrike">
                <a:solidFill>
                  <a:srgbClr val="000000"/>
                </a:solidFill>
                <a:latin typeface="Arial"/>
                <a:ea typeface="Arial"/>
                <a:cs typeface="Arial"/>
                <a:sym typeface="Arial"/>
              </a:defRPr>
            </a:lvl7pPr>
            <a:lvl8pPr indent="-317500" lvl="7" marL="3657600" marR="0" rtl="0" algn="l">
              <a:lnSpc>
                <a:spcPct val="100000"/>
              </a:lnSpc>
              <a:spcBef>
                <a:spcPts val="0"/>
              </a:spcBef>
              <a:spcAft>
                <a:spcPts val="0"/>
              </a:spcAft>
              <a:buClr>
                <a:srgbClr val="000000"/>
              </a:buClr>
              <a:buSzPts val="1400"/>
              <a:buFont typeface="Arial"/>
              <a:buChar char="○"/>
              <a:defRPr b="0" i="0" sz="1100" u="none" cap="none" strike="noStrike">
                <a:solidFill>
                  <a:srgbClr val="000000"/>
                </a:solidFill>
                <a:latin typeface="Arial"/>
                <a:ea typeface="Arial"/>
                <a:cs typeface="Arial"/>
                <a:sym typeface="Arial"/>
              </a:defRPr>
            </a:lvl8pPr>
            <a:lvl9pPr indent="-317500" lvl="8" marL="4114800" marR="0" rtl="0" algn="l">
              <a:lnSpc>
                <a:spcPct val="100000"/>
              </a:lnSpc>
              <a:spcBef>
                <a:spcPts val="0"/>
              </a:spcBef>
              <a:spcAft>
                <a:spcPts val="0"/>
              </a:spcAft>
              <a:buClr>
                <a:srgbClr val="000000"/>
              </a:buClr>
              <a:buSzPts val="1400"/>
              <a:buFont typeface="Arial"/>
              <a:buChar char="■"/>
              <a:defRPr b="0" i="0" sz="1100" u="none" cap="none" strike="noStrike">
                <a:solidFill>
                  <a:srgbClr val="000000"/>
                </a:solidFill>
                <a:latin typeface="Arial"/>
                <a:ea typeface="Arial"/>
                <a:cs typeface="Arial"/>
                <a:sym typeface="Arial"/>
              </a:defRPr>
            </a:lvl9pPr>
          </a:lstStyle>
          <a:p/>
        </p:txBody>
      </p:sp>
    </p:spTree>
  </p:cSld>
  <p:clrMap accent1="accent1" accent2="accent2" accent3="accent3" accent4="accent4" accent5="accent5" accent6="accent6" bg1="lt1" bg2="dk2" tx1="dk1" tx2="lt2" folHlink="folHlink" hlink="hlink"/>
  <p:notes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notesStyle>
</p:notesMaster>
</file>

<file path=ppt/notesSlides/_rels/notesSlide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3" name="Shape 33"/>
        <p:cNvGrpSpPr/>
        <p:nvPr/>
      </p:nvGrpSpPr>
      <p:grpSpPr>
        <a:xfrm>
          <a:off x="0" y="0"/>
          <a:ext cx="0" cy="0"/>
          <a:chOff x="0" y="0"/>
          <a:chExt cx="0" cy="0"/>
        </a:xfrm>
      </p:grpSpPr>
      <p:sp>
        <p:nvSpPr>
          <p:cNvPr id="34" name="Google Shape;34;p1:notes"/>
          <p:cNvSpPr/>
          <p:nvPr>
            <p:ph idx="2" type="sldImg"/>
          </p:nvPr>
        </p:nvSpPr>
        <p:spPr>
          <a:xfrm>
            <a:off x="1143000" y="685800"/>
            <a:ext cx="4572000"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
        <p:nvSpPr>
          <p:cNvPr id="35" name="Google Shape;35;p1: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400"/>
              <a:buNone/>
            </a:pPr>
            <a:r>
              <a:t/>
            </a:r>
            <a:endParaRPr/>
          </a:p>
        </p:txBody>
      </p:sp>
    </p:spTree>
  </p:cSld>
  <p:clrMapOvr>
    <a:masterClrMapping/>
  </p:clrMapOvr>
</p:notes>
</file>

<file path=ppt/notesSlides/notesSlide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42" name="Shape 42"/>
        <p:cNvGrpSpPr/>
        <p:nvPr/>
      </p:nvGrpSpPr>
      <p:grpSpPr>
        <a:xfrm>
          <a:off x="0" y="0"/>
          <a:ext cx="0" cy="0"/>
          <a:chOff x="0" y="0"/>
          <a:chExt cx="0" cy="0"/>
        </a:xfrm>
      </p:grpSpPr>
      <p:sp>
        <p:nvSpPr>
          <p:cNvPr id="43" name="Google Shape;43;p2:notes"/>
          <p:cNvSpPr/>
          <p:nvPr>
            <p:ph idx="2" type="sldImg"/>
          </p:nvPr>
        </p:nvSpPr>
        <p:spPr>
          <a:xfrm>
            <a:off x="1143000" y="685800"/>
            <a:ext cx="4572000"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
        <p:nvSpPr>
          <p:cNvPr id="44" name="Google Shape;44;p2: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400"/>
              <a:buNone/>
            </a:pPr>
            <a:r>
              <a:t/>
            </a:r>
            <a:endParaRPr/>
          </a:p>
        </p:txBody>
      </p:sp>
    </p:spTree>
  </p:cSld>
  <p:clrMapOvr>
    <a:masterClrMapping/>
  </p:clrMapOvr>
</p:notes>
</file>

<file path=ppt/notesSlides/notesSlide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55" name="Shape 55"/>
        <p:cNvGrpSpPr/>
        <p:nvPr/>
      </p:nvGrpSpPr>
      <p:grpSpPr>
        <a:xfrm>
          <a:off x="0" y="0"/>
          <a:ext cx="0" cy="0"/>
          <a:chOff x="0" y="0"/>
          <a:chExt cx="0" cy="0"/>
        </a:xfrm>
      </p:grpSpPr>
      <p:sp>
        <p:nvSpPr>
          <p:cNvPr id="56" name="Google Shape;56;p19: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57" name="Google Shape;57;p19: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63" name="Shape 63"/>
        <p:cNvGrpSpPr/>
        <p:nvPr/>
      </p:nvGrpSpPr>
      <p:grpSpPr>
        <a:xfrm>
          <a:off x="0" y="0"/>
          <a:ext cx="0" cy="0"/>
          <a:chOff x="0" y="0"/>
          <a:chExt cx="0" cy="0"/>
        </a:xfrm>
      </p:grpSpPr>
      <p:sp>
        <p:nvSpPr>
          <p:cNvPr id="64" name="Google Shape;64;p3:notes"/>
          <p:cNvSpPr/>
          <p:nvPr>
            <p:ph idx="2" type="sldImg"/>
          </p:nvPr>
        </p:nvSpPr>
        <p:spPr>
          <a:xfrm>
            <a:off x="1143000" y="685800"/>
            <a:ext cx="4572000"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
        <p:nvSpPr>
          <p:cNvPr id="65" name="Google Shape;65;p3: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400"/>
              <a:buNone/>
            </a:pPr>
            <a:r>
              <a:t/>
            </a:r>
            <a:endParaRPr/>
          </a:p>
        </p:txBody>
      </p:sp>
    </p:spTree>
  </p:cSld>
  <p:clrMapOvr>
    <a:masterClrMapping/>
  </p:clrMapOvr>
</p:notes>
</file>

<file path=ppt/notesSlides/notesSlide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69" name="Shape 69"/>
        <p:cNvGrpSpPr/>
        <p:nvPr/>
      </p:nvGrpSpPr>
      <p:grpSpPr>
        <a:xfrm>
          <a:off x="0" y="0"/>
          <a:ext cx="0" cy="0"/>
          <a:chOff x="0" y="0"/>
          <a:chExt cx="0" cy="0"/>
        </a:xfrm>
      </p:grpSpPr>
      <p:sp>
        <p:nvSpPr>
          <p:cNvPr id="70" name="Google Shape;70;p20: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71" name="Google Shape;71;p20: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6.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78" name="Shape 78"/>
        <p:cNvGrpSpPr/>
        <p:nvPr/>
      </p:nvGrpSpPr>
      <p:grpSpPr>
        <a:xfrm>
          <a:off x="0" y="0"/>
          <a:ext cx="0" cy="0"/>
          <a:chOff x="0" y="0"/>
          <a:chExt cx="0" cy="0"/>
        </a:xfrm>
      </p:grpSpPr>
      <p:sp>
        <p:nvSpPr>
          <p:cNvPr id="79" name="Google Shape;79;p21: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80" name="Google Shape;80;p21: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7.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87" name="Shape 87"/>
        <p:cNvGrpSpPr/>
        <p:nvPr/>
      </p:nvGrpSpPr>
      <p:grpSpPr>
        <a:xfrm>
          <a:off x="0" y="0"/>
          <a:ext cx="0" cy="0"/>
          <a:chOff x="0" y="0"/>
          <a:chExt cx="0" cy="0"/>
        </a:xfrm>
      </p:grpSpPr>
      <p:sp>
        <p:nvSpPr>
          <p:cNvPr id="88" name="Google Shape;88;p22: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89" name="Google Shape;89;p22: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8.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94" name="Shape 94"/>
        <p:cNvGrpSpPr/>
        <p:nvPr/>
      </p:nvGrpSpPr>
      <p:grpSpPr>
        <a:xfrm>
          <a:off x="0" y="0"/>
          <a:ext cx="0" cy="0"/>
          <a:chOff x="0" y="0"/>
          <a:chExt cx="0" cy="0"/>
        </a:xfrm>
      </p:grpSpPr>
      <p:sp>
        <p:nvSpPr>
          <p:cNvPr id="95" name="Google Shape;95;p23: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96" name="Google Shape;96;p23: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9.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00" name="Shape 100"/>
        <p:cNvGrpSpPr/>
        <p:nvPr/>
      </p:nvGrpSpPr>
      <p:grpSpPr>
        <a:xfrm>
          <a:off x="0" y="0"/>
          <a:ext cx="0" cy="0"/>
          <a:chOff x="0" y="0"/>
          <a:chExt cx="0" cy="0"/>
        </a:xfrm>
      </p:grpSpPr>
      <p:sp>
        <p:nvSpPr>
          <p:cNvPr id="101" name="Google Shape;101;p24: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102" name="Google Shape;102;p24: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0.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07" name="Shape 107"/>
        <p:cNvGrpSpPr/>
        <p:nvPr/>
      </p:nvGrpSpPr>
      <p:grpSpPr>
        <a:xfrm>
          <a:off x="0" y="0"/>
          <a:ext cx="0" cy="0"/>
          <a:chOff x="0" y="0"/>
          <a:chExt cx="0" cy="0"/>
        </a:xfrm>
      </p:grpSpPr>
      <p:sp>
        <p:nvSpPr>
          <p:cNvPr id="108" name="Google Shape;108;p5:notes"/>
          <p:cNvSpPr/>
          <p:nvPr>
            <p:ph idx="2" type="sldImg"/>
          </p:nvPr>
        </p:nvSpPr>
        <p:spPr>
          <a:xfrm>
            <a:off x="1143000" y="685800"/>
            <a:ext cx="4572000"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
        <p:nvSpPr>
          <p:cNvPr id="109" name="Google Shape;109;p5: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400"/>
              <a:buNone/>
            </a:pPr>
            <a:r>
              <a:t/>
            </a:r>
            <a:endParaRPr/>
          </a:p>
        </p:txBody>
      </p:sp>
    </p:spTree>
  </p:cSld>
  <p:clrMapOvr>
    <a:masterClrMapping/>
  </p:clrMapOvr>
</p:notes>
</file>

<file path=ppt/notesSlides/notesSlide1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13" name="Shape 113"/>
        <p:cNvGrpSpPr/>
        <p:nvPr/>
      </p:nvGrpSpPr>
      <p:grpSpPr>
        <a:xfrm>
          <a:off x="0" y="0"/>
          <a:ext cx="0" cy="0"/>
          <a:chOff x="0" y="0"/>
          <a:chExt cx="0" cy="0"/>
        </a:xfrm>
      </p:grpSpPr>
      <p:sp>
        <p:nvSpPr>
          <p:cNvPr id="114" name="Google Shape;114;p6:notes"/>
          <p:cNvSpPr/>
          <p:nvPr>
            <p:ph idx="2" type="sldImg"/>
          </p:nvPr>
        </p:nvSpPr>
        <p:spPr>
          <a:xfrm>
            <a:off x="1143000" y="685800"/>
            <a:ext cx="4572000"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
        <p:nvSpPr>
          <p:cNvPr id="115" name="Google Shape;115;p6: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400"/>
              <a:buNone/>
            </a:pPr>
            <a:r>
              <a:t/>
            </a:r>
            <a:endParaRPr/>
          </a:p>
        </p:txBody>
      </p:sp>
    </p:spTree>
  </p:cSld>
  <p:clrMapOvr>
    <a:masterClrMapping/>
  </p:clrMapOvr>
</p:notes>
</file>

<file path=ppt/notesSlides/notesSlide1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19" name="Shape 119"/>
        <p:cNvGrpSpPr/>
        <p:nvPr/>
      </p:nvGrpSpPr>
      <p:grpSpPr>
        <a:xfrm>
          <a:off x="0" y="0"/>
          <a:ext cx="0" cy="0"/>
          <a:chOff x="0" y="0"/>
          <a:chExt cx="0" cy="0"/>
        </a:xfrm>
      </p:grpSpPr>
      <p:sp>
        <p:nvSpPr>
          <p:cNvPr id="120" name="Google Shape;120;p25: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121" name="Google Shape;121;p25: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26" name="Shape 126"/>
        <p:cNvGrpSpPr/>
        <p:nvPr/>
      </p:nvGrpSpPr>
      <p:grpSpPr>
        <a:xfrm>
          <a:off x="0" y="0"/>
          <a:ext cx="0" cy="0"/>
          <a:chOff x="0" y="0"/>
          <a:chExt cx="0" cy="0"/>
        </a:xfrm>
      </p:grpSpPr>
      <p:sp>
        <p:nvSpPr>
          <p:cNvPr id="127" name="Google Shape;127;p26: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128" name="Google Shape;128;p26: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34" name="Shape 134"/>
        <p:cNvGrpSpPr/>
        <p:nvPr/>
      </p:nvGrpSpPr>
      <p:grpSpPr>
        <a:xfrm>
          <a:off x="0" y="0"/>
          <a:ext cx="0" cy="0"/>
          <a:chOff x="0" y="0"/>
          <a:chExt cx="0" cy="0"/>
        </a:xfrm>
      </p:grpSpPr>
      <p:sp>
        <p:nvSpPr>
          <p:cNvPr id="135" name="Google Shape;135;p8:notes"/>
          <p:cNvSpPr/>
          <p:nvPr>
            <p:ph idx="2" type="sldImg"/>
          </p:nvPr>
        </p:nvSpPr>
        <p:spPr>
          <a:xfrm>
            <a:off x="1143000" y="685800"/>
            <a:ext cx="4572000"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
        <p:nvSpPr>
          <p:cNvPr id="136" name="Google Shape;136;p8: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400"/>
              <a:buNone/>
            </a:pPr>
            <a:r>
              <a:t/>
            </a:r>
            <a:endParaRPr/>
          </a:p>
        </p:txBody>
      </p:sp>
    </p:spTree>
  </p:cSld>
  <p:clrMapOvr>
    <a:masterClrMapping/>
  </p:clrMapOvr>
</p:notes>
</file>

<file path=ppt/notesSlides/notesSlide1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40" name="Shape 140"/>
        <p:cNvGrpSpPr/>
        <p:nvPr/>
      </p:nvGrpSpPr>
      <p:grpSpPr>
        <a:xfrm>
          <a:off x="0" y="0"/>
          <a:ext cx="0" cy="0"/>
          <a:chOff x="0" y="0"/>
          <a:chExt cx="0" cy="0"/>
        </a:xfrm>
      </p:grpSpPr>
      <p:sp>
        <p:nvSpPr>
          <p:cNvPr id="141" name="Google Shape;141;p9:notes"/>
          <p:cNvSpPr/>
          <p:nvPr>
            <p:ph idx="2" type="sldImg"/>
          </p:nvPr>
        </p:nvSpPr>
        <p:spPr>
          <a:xfrm>
            <a:off x="1143000" y="685800"/>
            <a:ext cx="4572000"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
        <p:nvSpPr>
          <p:cNvPr id="142" name="Google Shape;142;p9: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400"/>
              <a:buNone/>
            </a:pPr>
            <a:r>
              <a:t/>
            </a:r>
            <a:endParaRPr/>
          </a:p>
        </p:txBody>
      </p:sp>
    </p:spTree>
  </p:cSld>
  <p:clrMapOvr>
    <a:masterClrMapping/>
  </p:clrMapOvr>
</p:notes>
</file>

<file path=ppt/notesSlides/notesSlide16.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46" name="Shape 146"/>
        <p:cNvGrpSpPr/>
        <p:nvPr/>
      </p:nvGrpSpPr>
      <p:grpSpPr>
        <a:xfrm>
          <a:off x="0" y="0"/>
          <a:ext cx="0" cy="0"/>
          <a:chOff x="0" y="0"/>
          <a:chExt cx="0" cy="0"/>
        </a:xfrm>
      </p:grpSpPr>
      <p:sp>
        <p:nvSpPr>
          <p:cNvPr id="147" name="Google Shape;147;p10:notes"/>
          <p:cNvSpPr/>
          <p:nvPr>
            <p:ph idx="2" type="sldImg"/>
          </p:nvPr>
        </p:nvSpPr>
        <p:spPr>
          <a:xfrm>
            <a:off x="1143000" y="685800"/>
            <a:ext cx="4572000"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
        <p:nvSpPr>
          <p:cNvPr id="148" name="Google Shape;148;p10: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400"/>
              <a:buNone/>
            </a:pPr>
            <a:r>
              <a:t/>
            </a:r>
            <a:endParaRPr/>
          </a:p>
        </p:txBody>
      </p:sp>
    </p:spTree>
  </p:cSld>
  <p:clrMapOvr>
    <a:masterClrMapping/>
  </p:clrMapOvr>
</p:notes>
</file>

<file path=ppt/notesSlides/notesSlide17.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52" name="Shape 152"/>
        <p:cNvGrpSpPr/>
        <p:nvPr/>
      </p:nvGrpSpPr>
      <p:grpSpPr>
        <a:xfrm>
          <a:off x="0" y="0"/>
          <a:ext cx="0" cy="0"/>
          <a:chOff x="0" y="0"/>
          <a:chExt cx="0" cy="0"/>
        </a:xfrm>
      </p:grpSpPr>
      <p:sp>
        <p:nvSpPr>
          <p:cNvPr id="153" name="Google Shape;153;g2fb1c41c2ce_0_0:notes"/>
          <p:cNvSpPr/>
          <p:nvPr>
            <p:ph idx="2" type="sldImg"/>
          </p:nvPr>
        </p:nvSpPr>
        <p:spPr>
          <a:xfrm>
            <a:off x="1143000" y="685800"/>
            <a:ext cx="4572000"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
        <p:nvSpPr>
          <p:cNvPr id="154" name="Google Shape;154;g2fb1c41c2ce_0_0: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400"/>
              <a:buNone/>
            </a:pPr>
            <a:r>
              <a:t/>
            </a:r>
            <a:endParaRPr/>
          </a:p>
        </p:txBody>
      </p:sp>
    </p:spTree>
  </p:cSld>
  <p:clrMapOvr>
    <a:masterClrMapping/>
  </p:clrMapOvr>
</p:notes>
</file>

<file path=ppt/notesSlides/notesSlide18.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58" name="Shape 158"/>
        <p:cNvGrpSpPr/>
        <p:nvPr/>
      </p:nvGrpSpPr>
      <p:grpSpPr>
        <a:xfrm>
          <a:off x="0" y="0"/>
          <a:ext cx="0" cy="0"/>
          <a:chOff x="0" y="0"/>
          <a:chExt cx="0" cy="0"/>
        </a:xfrm>
      </p:grpSpPr>
      <p:sp>
        <p:nvSpPr>
          <p:cNvPr id="159" name="Google Shape;159;p27:notes"/>
          <p:cNvSpPr/>
          <p:nvPr>
            <p:ph idx="2" type="sldImg"/>
          </p:nvPr>
        </p:nvSpPr>
        <p:spPr>
          <a:xfrm>
            <a:off x="1143000" y="685800"/>
            <a:ext cx="4572000"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
        <p:nvSpPr>
          <p:cNvPr id="160" name="Google Shape;160;p27: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400"/>
              <a:buNone/>
            </a:pPr>
            <a:r>
              <a:t/>
            </a:r>
            <a:endParaRPr/>
          </a:p>
        </p:txBody>
      </p:sp>
    </p:spTree>
  </p:cSld>
  <p:clrMapOvr>
    <a:masterClrMapping/>
  </p:clrMapOvr>
</p:notes>
</file>

<file path=ppt/notesSlides/notesSlide19.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66" name="Shape 166"/>
        <p:cNvGrpSpPr/>
        <p:nvPr/>
      </p:nvGrpSpPr>
      <p:grpSpPr>
        <a:xfrm>
          <a:off x="0" y="0"/>
          <a:ext cx="0" cy="0"/>
          <a:chOff x="0" y="0"/>
          <a:chExt cx="0" cy="0"/>
        </a:xfrm>
      </p:grpSpPr>
      <p:sp>
        <p:nvSpPr>
          <p:cNvPr id="167" name="Google Shape;167;p28:notes"/>
          <p:cNvSpPr/>
          <p:nvPr>
            <p:ph idx="2" type="sldImg"/>
          </p:nvPr>
        </p:nvSpPr>
        <p:spPr>
          <a:xfrm>
            <a:off x="1143000" y="685800"/>
            <a:ext cx="4572000"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
        <p:nvSpPr>
          <p:cNvPr id="168" name="Google Shape;168;p28: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400"/>
              <a:buNone/>
            </a:pPr>
            <a:r>
              <a:t/>
            </a:r>
            <a:endParaRPr/>
          </a:p>
        </p:txBody>
      </p:sp>
    </p:spTree>
  </p:cSld>
  <p:clrMapOvr>
    <a:masterClrMapping/>
  </p:clrMapOvr>
</p:notes>
</file>

<file path=ppt/notesSlides/notesSlide20.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72" name="Shape 172"/>
        <p:cNvGrpSpPr/>
        <p:nvPr/>
      </p:nvGrpSpPr>
      <p:grpSpPr>
        <a:xfrm>
          <a:off x="0" y="0"/>
          <a:ext cx="0" cy="0"/>
          <a:chOff x="0" y="0"/>
          <a:chExt cx="0" cy="0"/>
        </a:xfrm>
      </p:grpSpPr>
      <p:sp>
        <p:nvSpPr>
          <p:cNvPr id="173" name="Google Shape;173;p11:notes"/>
          <p:cNvSpPr/>
          <p:nvPr>
            <p:ph idx="2" type="sldImg"/>
          </p:nvPr>
        </p:nvSpPr>
        <p:spPr>
          <a:xfrm>
            <a:off x="1143000" y="685800"/>
            <a:ext cx="4572000"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
        <p:nvSpPr>
          <p:cNvPr id="174" name="Google Shape;174;p11: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400"/>
              <a:buNone/>
            </a:pPr>
            <a:r>
              <a:t/>
            </a:r>
            <a:endParaRPr/>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slide" type="title">
  <p:cSld name="TITLE">
    <p:spTree>
      <p:nvGrpSpPr>
        <p:cNvPr id="8" name="Shape 8"/>
        <p:cNvGrpSpPr/>
        <p:nvPr/>
      </p:nvGrpSpPr>
      <p:grpSpPr>
        <a:xfrm>
          <a:off x="0" y="0"/>
          <a:ext cx="0" cy="0"/>
          <a:chOff x="0" y="0"/>
          <a:chExt cx="0" cy="0"/>
        </a:xfrm>
      </p:grpSpPr>
      <p:sp>
        <p:nvSpPr>
          <p:cNvPr id="9" name="Google Shape;9;p13"/>
          <p:cNvSpPr/>
          <p:nvPr/>
        </p:nvSpPr>
        <p:spPr>
          <a:xfrm>
            <a:off x="0" y="0"/>
            <a:ext cx="9144000" cy="4691400"/>
          </a:xfrm>
          <a:prstGeom prst="rect">
            <a:avLst/>
          </a:prstGeom>
          <a:solidFill>
            <a:schemeClr val="dk2"/>
          </a:solidFill>
          <a:ln>
            <a:noFill/>
          </a:ln>
        </p:spPr>
        <p:txBody>
          <a:bodyPr anchorCtr="0" anchor="ctr" bIns="45700" lIns="91425" spcFirstLastPara="1" rIns="91425" wrap="square" tIns="45700">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cxnSp>
        <p:nvCxnSpPr>
          <p:cNvPr id="10" name="Google Shape;10;p13"/>
          <p:cNvCxnSpPr/>
          <p:nvPr/>
        </p:nvCxnSpPr>
        <p:spPr>
          <a:xfrm>
            <a:off x="0" y="4662140"/>
            <a:ext cx="9144000" cy="0"/>
          </a:xfrm>
          <a:prstGeom prst="straightConnector1">
            <a:avLst/>
          </a:prstGeom>
          <a:noFill/>
          <a:ln cap="flat" cmpd="sng" w="57150">
            <a:solidFill>
              <a:srgbClr val="000000">
                <a:alpha val="14117"/>
              </a:srgbClr>
            </a:solidFill>
            <a:prstDash val="solid"/>
            <a:round/>
            <a:headEnd len="sm" w="sm" type="none"/>
            <a:tailEnd len="sm" w="sm" type="none"/>
          </a:ln>
        </p:spPr>
      </p:cxnSp>
      <p:sp>
        <p:nvSpPr>
          <p:cNvPr id="11" name="Google Shape;11;p13"/>
          <p:cNvSpPr txBox="1"/>
          <p:nvPr>
            <p:ph type="ctrTitle"/>
          </p:nvPr>
        </p:nvSpPr>
        <p:spPr>
          <a:xfrm>
            <a:off x="685800" y="2490375"/>
            <a:ext cx="7772400" cy="2198400"/>
          </a:xfrm>
          <a:prstGeom prst="rect">
            <a:avLst/>
          </a:prstGeom>
          <a:noFill/>
          <a:ln>
            <a:noFill/>
          </a:ln>
        </p:spPr>
        <p:txBody>
          <a:bodyPr anchorCtr="0" anchor="b" bIns="91425" lIns="91425" spcFirstLastPara="1" rIns="91425" wrap="square" tIns="91425">
            <a:noAutofit/>
          </a:bodyPr>
          <a:lstStyle>
            <a:lvl1pPr lvl="0" algn="l">
              <a:lnSpc>
                <a:spcPct val="100000"/>
              </a:lnSpc>
              <a:spcBef>
                <a:spcPts val="0"/>
              </a:spcBef>
              <a:spcAft>
                <a:spcPts val="0"/>
              </a:spcAft>
              <a:buClr>
                <a:schemeClr val="lt1"/>
              </a:buClr>
              <a:buSzPts val="7200"/>
              <a:buFont typeface="Arial"/>
              <a:buNone/>
              <a:defRPr b="1" i="0" sz="7200" u="none" cap="none" strike="noStrike">
                <a:solidFill>
                  <a:schemeClr val="lt1"/>
                </a:solidFill>
                <a:latin typeface="Arial"/>
                <a:ea typeface="Arial"/>
                <a:cs typeface="Arial"/>
                <a:sym typeface="Arial"/>
              </a:defRPr>
            </a:lvl1pPr>
            <a:lvl2pPr lvl="1" algn="l">
              <a:lnSpc>
                <a:spcPct val="100000"/>
              </a:lnSpc>
              <a:spcBef>
                <a:spcPts val="0"/>
              </a:spcBef>
              <a:spcAft>
                <a:spcPts val="0"/>
              </a:spcAft>
              <a:buClr>
                <a:schemeClr val="lt1"/>
              </a:buClr>
              <a:buSzPts val="7200"/>
              <a:buFont typeface="Arial"/>
              <a:buNone/>
              <a:defRPr b="1" i="0" sz="7200" u="none" cap="none" strike="noStrike">
                <a:solidFill>
                  <a:schemeClr val="lt1"/>
                </a:solidFill>
                <a:latin typeface="Arial"/>
                <a:ea typeface="Arial"/>
                <a:cs typeface="Arial"/>
                <a:sym typeface="Arial"/>
              </a:defRPr>
            </a:lvl2pPr>
            <a:lvl3pPr lvl="2" algn="l">
              <a:lnSpc>
                <a:spcPct val="100000"/>
              </a:lnSpc>
              <a:spcBef>
                <a:spcPts val="0"/>
              </a:spcBef>
              <a:spcAft>
                <a:spcPts val="0"/>
              </a:spcAft>
              <a:buClr>
                <a:schemeClr val="lt1"/>
              </a:buClr>
              <a:buSzPts val="7200"/>
              <a:buFont typeface="Arial"/>
              <a:buNone/>
              <a:defRPr b="1" i="0" sz="7200" u="none" cap="none" strike="noStrike">
                <a:solidFill>
                  <a:schemeClr val="lt1"/>
                </a:solidFill>
                <a:latin typeface="Arial"/>
                <a:ea typeface="Arial"/>
                <a:cs typeface="Arial"/>
                <a:sym typeface="Arial"/>
              </a:defRPr>
            </a:lvl3pPr>
            <a:lvl4pPr lvl="3" algn="l">
              <a:lnSpc>
                <a:spcPct val="100000"/>
              </a:lnSpc>
              <a:spcBef>
                <a:spcPts val="0"/>
              </a:spcBef>
              <a:spcAft>
                <a:spcPts val="0"/>
              </a:spcAft>
              <a:buClr>
                <a:schemeClr val="lt1"/>
              </a:buClr>
              <a:buSzPts val="7200"/>
              <a:buFont typeface="Arial"/>
              <a:buNone/>
              <a:defRPr b="1" i="0" sz="7200" u="none" cap="none" strike="noStrike">
                <a:solidFill>
                  <a:schemeClr val="lt1"/>
                </a:solidFill>
                <a:latin typeface="Arial"/>
                <a:ea typeface="Arial"/>
                <a:cs typeface="Arial"/>
                <a:sym typeface="Arial"/>
              </a:defRPr>
            </a:lvl4pPr>
            <a:lvl5pPr lvl="4" algn="l">
              <a:lnSpc>
                <a:spcPct val="100000"/>
              </a:lnSpc>
              <a:spcBef>
                <a:spcPts val="0"/>
              </a:spcBef>
              <a:spcAft>
                <a:spcPts val="0"/>
              </a:spcAft>
              <a:buClr>
                <a:schemeClr val="lt1"/>
              </a:buClr>
              <a:buSzPts val="7200"/>
              <a:buFont typeface="Arial"/>
              <a:buNone/>
              <a:defRPr b="1" i="0" sz="7200" u="none" cap="none" strike="noStrike">
                <a:solidFill>
                  <a:schemeClr val="lt1"/>
                </a:solidFill>
                <a:latin typeface="Arial"/>
                <a:ea typeface="Arial"/>
                <a:cs typeface="Arial"/>
                <a:sym typeface="Arial"/>
              </a:defRPr>
            </a:lvl5pPr>
            <a:lvl6pPr lvl="5" algn="l">
              <a:lnSpc>
                <a:spcPct val="100000"/>
              </a:lnSpc>
              <a:spcBef>
                <a:spcPts val="0"/>
              </a:spcBef>
              <a:spcAft>
                <a:spcPts val="0"/>
              </a:spcAft>
              <a:buClr>
                <a:schemeClr val="lt1"/>
              </a:buClr>
              <a:buSzPts val="7200"/>
              <a:buFont typeface="Arial"/>
              <a:buNone/>
              <a:defRPr b="1" i="0" sz="7200" u="none" cap="none" strike="noStrike">
                <a:solidFill>
                  <a:schemeClr val="lt1"/>
                </a:solidFill>
                <a:latin typeface="Arial"/>
                <a:ea typeface="Arial"/>
                <a:cs typeface="Arial"/>
                <a:sym typeface="Arial"/>
              </a:defRPr>
            </a:lvl6pPr>
            <a:lvl7pPr lvl="6" algn="l">
              <a:lnSpc>
                <a:spcPct val="100000"/>
              </a:lnSpc>
              <a:spcBef>
                <a:spcPts val="0"/>
              </a:spcBef>
              <a:spcAft>
                <a:spcPts val="0"/>
              </a:spcAft>
              <a:buClr>
                <a:schemeClr val="lt1"/>
              </a:buClr>
              <a:buSzPts val="7200"/>
              <a:buFont typeface="Arial"/>
              <a:buNone/>
              <a:defRPr b="1" i="0" sz="7200" u="none" cap="none" strike="noStrike">
                <a:solidFill>
                  <a:schemeClr val="lt1"/>
                </a:solidFill>
                <a:latin typeface="Arial"/>
                <a:ea typeface="Arial"/>
                <a:cs typeface="Arial"/>
                <a:sym typeface="Arial"/>
              </a:defRPr>
            </a:lvl7pPr>
            <a:lvl8pPr lvl="7" algn="l">
              <a:lnSpc>
                <a:spcPct val="100000"/>
              </a:lnSpc>
              <a:spcBef>
                <a:spcPts val="0"/>
              </a:spcBef>
              <a:spcAft>
                <a:spcPts val="0"/>
              </a:spcAft>
              <a:buClr>
                <a:schemeClr val="lt1"/>
              </a:buClr>
              <a:buSzPts val="7200"/>
              <a:buFont typeface="Arial"/>
              <a:buNone/>
              <a:defRPr b="1" i="0" sz="7200" u="none" cap="none" strike="noStrike">
                <a:solidFill>
                  <a:schemeClr val="lt1"/>
                </a:solidFill>
                <a:latin typeface="Arial"/>
                <a:ea typeface="Arial"/>
                <a:cs typeface="Arial"/>
                <a:sym typeface="Arial"/>
              </a:defRPr>
            </a:lvl8pPr>
            <a:lvl9pPr lvl="8" algn="l">
              <a:lnSpc>
                <a:spcPct val="100000"/>
              </a:lnSpc>
              <a:spcBef>
                <a:spcPts val="0"/>
              </a:spcBef>
              <a:spcAft>
                <a:spcPts val="0"/>
              </a:spcAft>
              <a:buClr>
                <a:schemeClr val="lt1"/>
              </a:buClr>
              <a:buSzPts val="7200"/>
              <a:buFont typeface="Arial"/>
              <a:buNone/>
              <a:defRPr b="1" i="0" sz="7200" u="none" cap="none" strike="noStrike">
                <a:solidFill>
                  <a:schemeClr val="lt1"/>
                </a:solidFill>
                <a:latin typeface="Arial"/>
                <a:ea typeface="Arial"/>
                <a:cs typeface="Arial"/>
                <a:sym typeface="Arial"/>
              </a:defRPr>
            </a:lvl9pPr>
          </a:lstStyle>
          <a:p/>
        </p:txBody>
      </p:sp>
      <p:sp>
        <p:nvSpPr>
          <p:cNvPr id="12" name="Google Shape;12;p13"/>
          <p:cNvSpPr txBox="1"/>
          <p:nvPr>
            <p:ph idx="1" type="subTitle"/>
          </p:nvPr>
        </p:nvSpPr>
        <p:spPr>
          <a:xfrm>
            <a:off x="685800" y="4836036"/>
            <a:ext cx="7772400" cy="1032600"/>
          </a:xfrm>
          <a:prstGeom prst="rect">
            <a:avLst/>
          </a:prstGeom>
          <a:noFill/>
          <a:ln>
            <a:noFill/>
          </a:ln>
        </p:spPr>
        <p:txBody>
          <a:bodyPr anchorCtr="0" anchor="t" bIns="91425" lIns="91425" spcFirstLastPara="1" rIns="91425" wrap="square" tIns="91425">
            <a:noAutofit/>
          </a:bodyPr>
          <a:lstStyle>
            <a:lvl1pPr lvl="0" algn="l">
              <a:lnSpc>
                <a:spcPct val="100000"/>
              </a:lnSpc>
              <a:spcBef>
                <a:spcPts val="0"/>
              </a:spcBef>
              <a:spcAft>
                <a:spcPts val="0"/>
              </a:spcAft>
              <a:buClr>
                <a:schemeClr val="dk2"/>
              </a:buClr>
              <a:buSzPts val="3000"/>
              <a:buFont typeface="Arial"/>
              <a:buNone/>
              <a:defRPr b="0" i="0" sz="3000" u="none" cap="none" strike="noStrike">
                <a:solidFill>
                  <a:schemeClr val="dk2"/>
                </a:solidFill>
                <a:latin typeface="Arial"/>
                <a:ea typeface="Arial"/>
                <a:cs typeface="Arial"/>
                <a:sym typeface="Arial"/>
              </a:defRPr>
            </a:lvl1pPr>
            <a:lvl2pPr lvl="1" algn="l">
              <a:lnSpc>
                <a:spcPct val="100000"/>
              </a:lnSpc>
              <a:spcBef>
                <a:spcPts val="0"/>
              </a:spcBef>
              <a:spcAft>
                <a:spcPts val="0"/>
              </a:spcAft>
              <a:buClr>
                <a:schemeClr val="dk2"/>
              </a:buClr>
              <a:buSzPts val="3000"/>
              <a:buFont typeface="Arial"/>
              <a:buNone/>
              <a:defRPr b="0" i="0" sz="3000" u="none" cap="none" strike="noStrike">
                <a:solidFill>
                  <a:schemeClr val="dk2"/>
                </a:solidFill>
                <a:latin typeface="Arial"/>
                <a:ea typeface="Arial"/>
                <a:cs typeface="Arial"/>
                <a:sym typeface="Arial"/>
              </a:defRPr>
            </a:lvl2pPr>
            <a:lvl3pPr lvl="2" algn="l">
              <a:lnSpc>
                <a:spcPct val="100000"/>
              </a:lnSpc>
              <a:spcBef>
                <a:spcPts val="0"/>
              </a:spcBef>
              <a:spcAft>
                <a:spcPts val="0"/>
              </a:spcAft>
              <a:buClr>
                <a:schemeClr val="dk2"/>
              </a:buClr>
              <a:buSzPts val="3000"/>
              <a:buFont typeface="Arial"/>
              <a:buNone/>
              <a:defRPr b="0" i="0" sz="3000" u="none" cap="none" strike="noStrike">
                <a:solidFill>
                  <a:schemeClr val="dk2"/>
                </a:solidFill>
                <a:latin typeface="Arial"/>
                <a:ea typeface="Arial"/>
                <a:cs typeface="Arial"/>
                <a:sym typeface="Arial"/>
              </a:defRPr>
            </a:lvl3pPr>
            <a:lvl4pPr lvl="3" algn="l">
              <a:lnSpc>
                <a:spcPct val="100000"/>
              </a:lnSpc>
              <a:spcBef>
                <a:spcPts val="0"/>
              </a:spcBef>
              <a:spcAft>
                <a:spcPts val="0"/>
              </a:spcAft>
              <a:buClr>
                <a:schemeClr val="dk2"/>
              </a:buClr>
              <a:buSzPts val="3000"/>
              <a:buFont typeface="Arial"/>
              <a:buNone/>
              <a:defRPr b="0" i="0" sz="3000" u="none" cap="none" strike="noStrike">
                <a:solidFill>
                  <a:schemeClr val="dk2"/>
                </a:solidFill>
                <a:latin typeface="Arial"/>
                <a:ea typeface="Arial"/>
                <a:cs typeface="Arial"/>
                <a:sym typeface="Arial"/>
              </a:defRPr>
            </a:lvl4pPr>
            <a:lvl5pPr lvl="4" algn="l">
              <a:lnSpc>
                <a:spcPct val="100000"/>
              </a:lnSpc>
              <a:spcBef>
                <a:spcPts val="0"/>
              </a:spcBef>
              <a:spcAft>
                <a:spcPts val="0"/>
              </a:spcAft>
              <a:buClr>
                <a:schemeClr val="dk2"/>
              </a:buClr>
              <a:buSzPts val="3000"/>
              <a:buFont typeface="Arial"/>
              <a:buNone/>
              <a:defRPr b="0" i="0" sz="3000" u="none" cap="none" strike="noStrike">
                <a:solidFill>
                  <a:schemeClr val="dk2"/>
                </a:solidFill>
                <a:latin typeface="Arial"/>
                <a:ea typeface="Arial"/>
                <a:cs typeface="Arial"/>
                <a:sym typeface="Arial"/>
              </a:defRPr>
            </a:lvl5pPr>
            <a:lvl6pPr lvl="5" algn="l">
              <a:lnSpc>
                <a:spcPct val="100000"/>
              </a:lnSpc>
              <a:spcBef>
                <a:spcPts val="0"/>
              </a:spcBef>
              <a:spcAft>
                <a:spcPts val="0"/>
              </a:spcAft>
              <a:buClr>
                <a:schemeClr val="dk2"/>
              </a:buClr>
              <a:buSzPts val="3000"/>
              <a:buFont typeface="Arial"/>
              <a:buNone/>
              <a:defRPr b="0" i="0" sz="3000" u="none" cap="none" strike="noStrike">
                <a:solidFill>
                  <a:schemeClr val="dk2"/>
                </a:solidFill>
                <a:latin typeface="Arial"/>
                <a:ea typeface="Arial"/>
                <a:cs typeface="Arial"/>
                <a:sym typeface="Arial"/>
              </a:defRPr>
            </a:lvl6pPr>
            <a:lvl7pPr lvl="6" algn="l">
              <a:lnSpc>
                <a:spcPct val="100000"/>
              </a:lnSpc>
              <a:spcBef>
                <a:spcPts val="0"/>
              </a:spcBef>
              <a:spcAft>
                <a:spcPts val="0"/>
              </a:spcAft>
              <a:buClr>
                <a:schemeClr val="dk2"/>
              </a:buClr>
              <a:buSzPts val="3000"/>
              <a:buFont typeface="Arial"/>
              <a:buNone/>
              <a:defRPr b="0" i="0" sz="3000" u="none" cap="none" strike="noStrike">
                <a:solidFill>
                  <a:schemeClr val="dk2"/>
                </a:solidFill>
                <a:latin typeface="Arial"/>
                <a:ea typeface="Arial"/>
                <a:cs typeface="Arial"/>
                <a:sym typeface="Arial"/>
              </a:defRPr>
            </a:lvl7pPr>
            <a:lvl8pPr lvl="7" algn="l">
              <a:lnSpc>
                <a:spcPct val="100000"/>
              </a:lnSpc>
              <a:spcBef>
                <a:spcPts val="0"/>
              </a:spcBef>
              <a:spcAft>
                <a:spcPts val="0"/>
              </a:spcAft>
              <a:buClr>
                <a:schemeClr val="dk2"/>
              </a:buClr>
              <a:buSzPts val="3000"/>
              <a:buFont typeface="Arial"/>
              <a:buNone/>
              <a:defRPr b="0" i="0" sz="3000" u="none" cap="none" strike="noStrike">
                <a:solidFill>
                  <a:schemeClr val="dk2"/>
                </a:solidFill>
                <a:latin typeface="Arial"/>
                <a:ea typeface="Arial"/>
                <a:cs typeface="Arial"/>
                <a:sym typeface="Arial"/>
              </a:defRPr>
            </a:lvl8pPr>
            <a:lvl9pPr lvl="8" algn="l">
              <a:lnSpc>
                <a:spcPct val="100000"/>
              </a:lnSpc>
              <a:spcBef>
                <a:spcPts val="0"/>
              </a:spcBef>
              <a:spcAft>
                <a:spcPts val="0"/>
              </a:spcAft>
              <a:buClr>
                <a:schemeClr val="dk2"/>
              </a:buClr>
              <a:buSzPts val="3000"/>
              <a:buFont typeface="Arial"/>
              <a:buNone/>
              <a:defRPr b="0" i="0" sz="3000" u="none" cap="none" strike="noStrike">
                <a:solidFill>
                  <a:schemeClr val="dk2"/>
                </a:solidFill>
                <a:latin typeface="Arial"/>
                <a:ea typeface="Arial"/>
                <a:cs typeface="Arial"/>
                <a:sym typeface="Arial"/>
              </a:defRPr>
            </a:lvl9pPr>
          </a:lstStyle>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and body" type="tx">
  <p:cSld name="TITLE_AND_BODY">
    <p:spTree>
      <p:nvGrpSpPr>
        <p:cNvPr id="13" name="Shape 13"/>
        <p:cNvGrpSpPr/>
        <p:nvPr/>
      </p:nvGrpSpPr>
      <p:grpSpPr>
        <a:xfrm>
          <a:off x="0" y="0"/>
          <a:ext cx="0" cy="0"/>
          <a:chOff x="0" y="0"/>
          <a:chExt cx="0" cy="0"/>
        </a:xfrm>
      </p:grpSpPr>
      <p:sp>
        <p:nvSpPr>
          <p:cNvPr id="14" name="Google Shape;14;p14"/>
          <p:cNvSpPr/>
          <p:nvPr/>
        </p:nvSpPr>
        <p:spPr>
          <a:xfrm>
            <a:off x="0" y="0"/>
            <a:ext cx="9144000" cy="1533000"/>
          </a:xfrm>
          <a:prstGeom prst="rect">
            <a:avLst/>
          </a:prstGeom>
          <a:solidFill>
            <a:srgbClr val="2388DB"/>
          </a:solidFill>
          <a:ln>
            <a:noFill/>
          </a:ln>
        </p:spPr>
        <p:txBody>
          <a:bodyPr anchorCtr="0" anchor="ctr" bIns="45700" lIns="91425" spcFirstLastPara="1" rIns="91425" wrap="square" tIns="45700">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cxnSp>
        <p:nvCxnSpPr>
          <p:cNvPr id="15" name="Google Shape;15;p14"/>
          <p:cNvCxnSpPr/>
          <p:nvPr/>
        </p:nvCxnSpPr>
        <p:spPr>
          <a:xfrm>
            <a:off x="0" y="1503834"/>
            <a:ext cx="9144000" cy="0"/>
          </a:xfrm>
          <a:prstGeom prst="straightConnector1">
            <a:avLst/>
          </a:prstGeom>
          <a:noFill/>
          <a:ln cap="flat" cmpd="sng" w="57150">
            <a:solidFill>
              <a:srgbClr val="000000">
                <a:alpha val="14117"/>
              </a:srgbClr>
            </a:solidFill>
            <a:prstDash val="solid"/>
            <a:round/>
            <a:headEnd len="sm" w="sm" type="none"/>
            <a:tailEnd len="sm" w="sm" type="none"/>
          </a:ln>
        </p:spPr>
      </p:cxnSp>
      <p:sp>
        <p:nvSpPr>
          <p:cNvPr id="16" name="Google Shape;16;p14"/>
          <p:cNvSpPr txBox="1"/>
          <p:nvPr>
            <p:ph type="title"/>
          </p:nvPr>
        </p:nvSpPr>
        <p:spPr>
          <a:xfrm>
            <a:off x="457200" y="274638"/>
            <a:ext cx="8229600" cy="1143000"/>
          </a:xfrm>
          <a:prstGeom prst="rect">
            <a:avLst/>
          </a:prstGeom>
          <a:noFill/>
          <a:ln>
            <a:noFill/>
          </a:ln>
        </p:spPr>
        <p:txBody>
          <a:bodyPr anchorCtr="0" anchor="b" bIns="91425" lIns="91425" spcFirstLastPara="1" rIns="91425" wrap="square" tIns="91425">
            <a:noAutofit/>
          </a:bodyPr>
          <a:lstStyle>
            <a:lvl1pPr lvl="0" algn="l">
              <a:lnSpc>
                <a:spcPct val="100000"/>
              </a:lnSpc>
              <a:spcBef>
                <a:spcPts val="0"/>
              </a:spcBef>
              <a:spcAft>
                <a:spcPts val="0"/>
              </a:spcAft>
              <a:buSzPts val="3600"/>
              <a:buNone/>
              <a:defRPr sz="3600"/>
            </a:lvl1pPr>
            <a:lvl2pPr lvl="1" algn="l">
              <a:lnSpc>
                <a:spcPct val="100000"/>
              </a:lnSpc>
              <a:spcBef>
                <a:spcPts val="0"/>
              </a:spcBef>
              <a:spcAft>
                <a:spcPts val="0"/>
              </a:spcAft>
              <a:buSzPts val="3600"/>
              <a:buNone/>
              <a:defRPr sz="3600"/>
            </a:lvl2pPr>
            <a:lvl3pPr lvl="2" algn="l">
              <a:lnSpc>
                <a:spcPct val="100000"/>
              </a:lnSpc>
              <a:spcBef>
                <a:spcPts val="0"/>
              </a:spcBef>
              <a:spcAft>
                <a:spcPts val="0"/>
              </a:spcAft>
              <a:buSzPts val="3600"/>
              <a:buNone/>
              <a:defRPr sz="3600"/>
            </a:lvl3pPr>
            <a:lvl4pPr lvl="3" algn="l">
              <a:lnSpc>
                <a:spcPct val="100000"/>
              </a:lnSpc>
              <a:spcBef>
                <a:spcPts val="0"/>
              </a:spcBef>
              <a:spcAft>
                <a:spcPts val="0"/>
              </a:spcAft>
              <a:buSzPts val="3600"/>
              <a:buNone/>
              <a:defRPr sz="3600"/>
            </a:lvl4pPr>
            <a:lvl5pPr lvl="4" algn="l">
              <a:lnSpc>
                <a:spcPct val="100000"/>
              </a:lnSpc>
              <a:spcBef>
                <a:spcPts val="0"/>
              </a:spcBef>
              <a:spcAft>
                <a:spcPts val="0"/>
              </a:spcAft>
              <a:buSzPts val="3600"/>
              <a:buNone/>
              <a:defRPr sz="3600"/>
            </a:lvl5pPr>
            <a:lvl6pPr lvl="5" algn="l">
              <a:lnSpc>
                <a:spcPct val="100000"/>
              </a:lnSpc>
              <a:spcBef>
                <a:spcPts val="0"/>
              </a:spcBef>
              <a:spcAft>
                <a:spcPts val="0"/>
              </a:spcAft>
              <a:buSzPts val="3600"/>
              <a:buNone/>
              <a:defRPr sz="3600"/>
            </a:lvl6pPr>
            <a:lvl7pPr lvl="6" algn="l">
              <a:lnSpc>
                <a:spcPct val="100000"/>
              </a:lnSpc>
              <a:spcBef>
                <a:spcPts val="0"/>
              </a:spcBef>
              <a:spcAft>
                <a:spcPts val="0"/>
              </a:spcAft>
              <a:buSzPts val="3600"/>
              <a:buNone/>
              <a:defRPr sz="3600"/>
            </a:lvl7pPr>
            <a:lvl8pPr lvl="7" algn="l">
              <a:lnSpc>
                <a:spcPct val="100000"/>
              </a:lnSpc>
              <a:spcBef>
                <a:spcPts val="0"/>
              </a:spcBef>
              <a:spcAft>
                <a:spcPts val="0"/>
              </a:spcAft>
              <a:buSzPts val="3600"/>
              <a:buNone/>
              <a:defRPr sz="3600"/>
            </a:lvl8pPr>
            <a:lvl9pPr lvl="8" algn="l">
              <a:lnSpc>
                <a:spcPct val="100000"/>
              </a:lnSpc>
              <a:spcBef>
                <a:spcPts val="0"/>
              </a:spcBef>
              <a:spcAft>
                <a:spcPts val="0"/>
              </a:spcAft>
              <a:buSzPts val="3600"/>
              <a:buNone/>
              <a:defRPr sz="3600"/>
            </a:lvl9pPr>
          </a:lstStyle>
          <a:p/>
        </p:txBody>
      </p:sp>
      <p:sp>
        <p:nvSpPr>
          <p:cNvPr id="17" name="Google Shape;17;p14"/>
          <p:cNvSpPr txBox="1"/>
          <p:nvPr>
            <p:ph idx="1" type="body"/>
          </p:nvPr>
        </p:nvSpPr>
        <p:spPr>
          <a:xfrm>
            <a:off x="457200" y="1600200"/>
            <a:ext cx="8229600" cy="4967700"/>
          </a:xfrm>
          <a:prstGeom prst="rect">
            <a:avLst/>
          </a:prstGeom>
          <a:noFill/>
          <a:ln>
            <a:noFill/>
          </a:ln>
        </p:spPr>
        <p:txBody>
          <a:bodyPr anchorCtr="0" anchor="t" bIns="91425" lIns="91425" spcFirstLastPara="1" rIns="91425" wrap="square" tIns="91425">
            <a:noAutofit/>
          </a:bodyPr>
          <a:lstStyle>
            <a:lvl1pPr indent="-419100" lvl="0" marL="457200" algn="l">
              <a:lnSpc>
                <a:spcPct val="100000"/>
              </a:lnSpc>
              <a:spcBef>
                <a:spcPts val="600"/>
              </a:spcBef>
              <a:spcAft>
                <a:spcPts val="0"/>
              </a:spcAft>
              <a:buSzPts val="3000"/>
              <a:buChar char="●"/>
              <a:defRPr/>
            </a:lvl1pPr>
            <a:lvl2pPr indent="-381000" lvl="1" marL="914400" algn="l">
              <a:lnSpc>
                <a:spcPct val="100000"/>
              </a:lnSpc>
              <a:spcBef>
                <a:spcPts val="0"/>
              </a:spcBef>
              <a:spcAft>
                <a:spcPts val="0"/>
              </a:spcAft>
              <a:buSzPts val="2400"/>
              <a:buChar char="○"/>
              <a:defRPr/>
            </a:lvl2pPr>
            <a:lvl3pPr indent="-381000" lvl="2" marL="1371600" algn="l">
              <a:lnSpc>
                <a:spcPct val="100000"/>
              </a:lnSpc>
              <a:spcBef>
                <a:spcPts val="0"/>
              </a:spcBef>
              <a:spcAft>
                <a:spcPts val="0"/>
              </a:spcAft>
              <a:buSzPts val="2400"/>
              <a:buChar char="■"/>
              <a:defRPr/>
            </a:lvl3pPr>
            <a:lvl4pPr indent="-342900" lvl="3" marL="1828800" algn="l">
              <a:lnSpc>
                <a:spcPct val="100000"/>
              </a:lnSpc>
              <a:spcBef>
                <a:spcPts val="0"/>
              </a:spcBef>
              <a:spcAft>
                <a:spcPts val="0"/>
              </a:spcAft>
              <a:buSzPts val="1800"/>
              <a:buChar char="●"/>
              <a:defRPr/>
            </a:lvl4pPr>
            <a:lvl5pPr indent="-342900" lvl="4" marL="2286000" algn="l">
              <a:lnSpc>
                <a:spcPct val="100000"/>
              </a:lnSpc>
              <a:spcBef>
                <a:spcPts val="0"/>
              </a:spcBef>
              <a:spcAft>
                <a:spcPts val="0"/>
              </a:spcAft>
              <a:buSzPts val="1800"/>
              <a:buChar char="○"/>
              <a:defRPr sz="1800"/>
            </a:lvl5pPr>
            <a:lvl6pPr indent="-342900" lvl="5" marL="2743200" algn="l">
              <a:lnSpc>
                <a:spcPct val="100000"/>
              </a:lnSpc>
              <a:spcBef>
                <a:spcPts val="0"/>
              </a:spcBef>
              <a:spcAft>
                <a:spcPts val="0"/>
              </a:spcAft>
              <a:buSzPts val="1800"/>
              <a:buChar char="■"/>
              <a:defRPr sz="1800"/>
            </a:lvl6pPr>
            <a:lvl7pPr indent="-342900" lvl="6" marL="3200400" algn="l">
              <a:lnSpc>
                <a:spcPct val="100000"/>
              </a:lnSpc>
              <a:spcBef>
                <a:spcPts val="0"/>
              </a:spcBef>
              <a:spcAft>
                <a:spcPts val="0"/>
              </a:spcAft>
              <a:buSzPts val="1800"/>
              <a:buChar char="●"/>
              <a:defRPr sz="1800"/>
            </a:lvl7pPr>
            <a:lvl8pPr indent="-342900" lvl="7" marL="3657600" algn="l">
              <a:lnSpc>
                <a:spcPct val="100000"/>
              </a:lnSpc>
              <a:spcBef>
                <a:spcPts val="0"/>
              </a:spcBef>
              <a:spcAft>
                <a:spcPts val="0"/>
              </a:spcAft>
              <a:buSzPts val="1800"/>
              <a:buChar char="○"/>
              <a:defRPr sz="1800"/>
            </a:lvl8pPr>
            <a:lvl9pPr indent="-342900" lvl="8" marL="4114800" algn="l">
              <a:lnSpc>
                <a:spcPct val="100000"/>
              </a:lnSpc>
              <a:spcBef>
                <a:spcPts val="0"/>
              </a:spcBef>
              <a:spcAft>
                <a:spcPts val="0"/>
              </a:spcAft>
              <a:buSzPts val="1800"/>
              <a:buChar char="■"/>
              <a:defRPr sz="1800"/>
            </a:lvl9pPr>
          </a:lstStyle>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and two columns" type="twoColTx">
  <p:cSld name="TITLE_AND_TWO_COLUMNS">
    <p:spTree>
      <p:nvGrpSpPr>
        <p:cNvPr id="18" name="Shape 18"/>
        <p:cNvGrpSpPr/>
        <p:nvPr/>
      </p:nvGrpSpPr>
      <p:grpSpPr>
        <a:xfrm>
          <a:off x="0" y="0"/>
          <a:ext cx="0" cy="0"/>
          <a:chOff x="0" y="0"/>
          <a:chExt cx="0" cy="0"/>
        </a:xfrm>
      </p:grpSpPr>
      <p:sp>
        <p:nvSpPr>
          <p:cNvPr id="19" name="Google Shape;19;p15"/>
          <p:cNvSpPr/>
          <p:nvPr/>
        </p:nvSpPr>
        <p:spPr>
          <a:xfrm>
            <a:off x="0" y="0"/>
            <a:ext cx="9144000" cy="1533000"/>
          </a:xfrm>
          <a:prstGeom prst="rect">
            <a:avLst/>
          </a:prstGeom>
          <a:solidFill>
            <a:schemeClr val="dk2"/>
          </a:solidFill>
          <a:ln>
            <a:noFill/>
          </a:ln>
        </p:spPr>
        <p:txBody>
          <a:bodyPr anchorCtr="0" anchor="ctr" bIns="45700" lIns="91425" spcFirstLastPara="1" rIns="91425" wrap="square" tIns="45700">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cxnSp>
        <p:nvCxnSpPr>
          <p:cNvPr id="20" name="Google Shape;20;p15"/>
          <p:cNvCxnSpPr/>
          <p:nvPr/>
        </p:nvCxnSpPr>
        <p:spPr>
          <a:xfrm>
            <a:off x="0" y="1503834"/>
            <a:ext cx="9144000" cy="0"/>
          </a:xfrm>
          <a:prstGeom prst="straightConnector1">
            <a:avLst/>
          </a:prstGeom>
          <a:noFill/>
          <a:ln cap="flat" cmpd="sng" w="57150">
            <a:solidFill>
              <a:srgbClr val="000000">
                <a:alpha val="14117"/>
              </a:srgbClr>
            </a:solidFill>
            <a:prstDash val="solid"/>
            <a:round/>
            <a:headEnd len="sm" w="sm" type="none"/>
            <a:tailEnd len="sm" w="sm" type="none"/>
          </a:ln>
        </p:spPr>
      </p:cxnSp>
      <p:sp>
        <p:nvSpPr>
          <p:cNvPr id="21" name="Google Shape;21;p15"/>
          <p:cNvSpPr txBox="1"/>
          <p:nvPr>
            <p:ph type="title"/>
          </p:nvPr>
        </p:nvSpPr>
        <p:spPr>
          <a:xfrm>
            <a:off x="457200" y="274638"/>
            <a:ext cx="8229600" cy="1143000"/>
          </a:xfrm>
          <a:prstGeom prst="rect">
            <a:avLst/>
          </a:prstGeom>
          <a:noFill/>
          <a:ln>
            <a:noFill/>
          </a:ln>
        </p:spPr>
        <p:txBody>
          <a:bodyPr anchorCtr="0" anchor="b" bIns="91425" lIns="91425" spcFirstLastPara="1" rIns="91425" wrap="square" tIns="91425">
            <a:noAutofit/>
          </a:bodyPr>
          <a:lstStyle>
            <a:lvl1pPr lvl="0" algn="l">
              <a:lnSpc>
                <a:spcPct val="100000"/>
              </a:lnSpc>
              <a:spcBef>
                <a:spcPts val="0"/>
              </a:spcBef>
              <a:spcAft>
                <a:spcPts val="0"/>
              </a:spcAft>
              <a:buSzPts val="3600"/>
              <a:buFont typeface="Arial"/>
              <a:buNone/>
              <a:defRPr b="1" sz="3600">
                <a:solidFill>
                  <a:schemeClr val="lt1"/>
                </a:solidFill>
                <a:latin typeface="Arial"/>
                <a:ea typeface="Arial"/>
                <a:cs typeface="Arial"/>
                <a:sym typeface="Arial"/>
              </a:defRPr>
            </a:lvl1pPr>
            <a:lvl2pPr lvl="1" algn="l">
              <a:lnSpc>
                <a:spcPct val="100000"/>
              </a:lnSpc>
              <a:spcBef>
                <a:spcPts val="0"/>
              </a:spcBef>
              <a:spcAft>
                <a:spcPts val="0"/>
              </a:spcAft>
              <a:buSzPts val="3600"/>
              <a:buFont typeface="Arial"/>
              <a:buNone/>
              <a:defRPr b="1" sz="3600">
                <a:solidFill>
                  <a:schemeClr val="lt1"/>
                </a:solidFill>
                <a:latin typeface="Arial"/>
                <a:ea typeface="Arial"/>
                <a:cs typeface="Arial"/>
                <a:sym typeface="Arial"/>
              </a:defRPr>
            </a:lvl2pPr>
            <a:lvl3pPr lvl="2" algn="l">
              <a:lnSpc>
                <a:spcPct val="100000"/>
              </a:lnSpc>
              <a:spcBef>
                <a:spcPts val="0"/>
              </a:spcBef>
              <a:spcAft>
                <a:spcPts val="0"/>
              </a:spcAft>
              <a:buSzPts val="3600"/>
              <a:buFont typeface="Arial"/>
              <a:buNone/>
              <a:defRPr b="1" sz="3600">
                <a:solidFill>
                  <a:schemeClr val="lt1"/>
                </a:solidFill>
                <a:latin typeface="Arial"/>
                <a:ea typeface="Arial"/>
                <a:cs typeface="Arial"/>
                <a:sym typeface="Arial"/>
              </a:defRPr>
            </a:lvl3pPr>
            <a:lvl4pPr lvl="3" algn="l">
              <a:lnSpc>
                <a:spcPct val="100000"/>
              </a:lnSpc>
              <a:spcBef>
                <a:spcPts val="0"/>
              </a:spcBef>
              <a:spcAft>
                <a:spcPts val="0"/>
              </a:spcAft>
              <a:buSzPts val="3600"/>
              <a:buFont typeface="Arial"/>
              <a:buNone/>
              <a:defRPr b="1" sz="3600">
                <a:solidFill>
                  <a:schemeClr val="lt1"/>
                </a:solidFill>
                <a:latin typeface="Arial"/>
                <a:ea typeface="Arial"/>
                <a:cs typeface="Arial"/>
                <a:sym typeface="Arial"/>
              </a:defRPr>
            </a:lvl4pPr>
            <a:lvl5pPr lvl="4" algn="l">
              <a:lnSpc>
                <a:spcPct val="100000"/>
              </a:lnSpc>
              <a:spcBef>
                <a:spcPts val="0"/>
              </a:spcBef>
              <a:spcAft>
                <a:spcPts val="0"/>
              </a:spcAft>
              <a:buSzPts val="3600"/>
              <a:buFont typeface="Arial"/>
              <a:buNone/>
              <a:defRPr b="1" sz="3600">
                <a:solidFill>
                  <a:schemeClr val="lt1"/>
                </a:solidFill>
                <a:latin typeface="Arial"/>
                <a:ea typeface="Arial"/>
                <a:cs typeface="Arial"/>
                <a:sym typeface="Arial"/>
              </a:defRPr>
            </a:lvl5pPr>
            <a:lvl6pPr lvl="5" algn="l">
              <a:lnSpc>
                <a:spcPct val="100000"/>
              </a:lnSpc>
              <a:spcBef>
                <a:spcPts val="0"/>
              </a:spcBef>
              <a:spcAft>
                <a:spcPts val="0"/>
              </a:spcAft>
              <a:buSzPts val="3600"/>
              <a:buFont typeface="Arial"/>
              <a:buNone/>
              <a:defRPr b="1" sz="3600">
                <a:solidFill>
                  <a:schemeClr val="lt1"/>
                </a:solidFill>
                <a:latin typeface="Arial"/>
                <a:ea typeface="Arial"/>
                <a:cs typeface="Arial"/>
                <a:sym typeface="Arial"/>
              </a:defRPr>
            </a:lvl6pPr>
            <a:lvl7pPr lvl="6" algn="l">
              <a:lnSpc>
                <a:spcPct val="100000"/>
              </a:lnSpc>
              <a:spcBef>
                <a:spcPts val="0"/>
              </a:spcBef>
              <a:spcAft>
                <a:spcPts val="0"/>
              </a:spcAft>
              <a:buSzPts val="3600"/>
              <a:buFont typeface="Arial"/>
              <a:buNone/>
              <a:defRPr b="1" sz="3600">
                <a:solidFill>
                  <a:schemeClr val="lt1"/>
                </a:solidFill>
                <a:latin typeface="Arial"/>
                <a:ea typeface="Arial"/>
                <a:cs typeface="Arial"/>
                <a:sym typeface="Arial"/>
              </a:defRPr>
            </a:lvl7pPr>
            <a:lvl8pPr lvl="7" algn="l">
              <a:lnSpc>
                <a:spcPct val="100000"/>
              </a:lnSpc>
              <a:spcBef>
                <a:spcPts val="0"/>
              </a:spcBef>
              <a:spcAft>
                <a:spcPts val="0"/>
              </a:spcAft>
              <a:buSzPts val="3600"/>
              <a:buFont typeface="Arial"/>
              <a:buNone/>
              <a:defRPr b="1" sz="3600">
                <a:solidFill>
                  <a:schemeClr val="lt1"/>
                </a:solidFill>
                <a:latin typeface="Arial"/>
                <a:ea typeface="Arial"/>
                <a:cs typeface="Arial"/>
                <a:sym typeface="Arial"/>
              </a:defRPr>
            </a:lvl8pPr>
            <a:lvl9pPr lvl="8" algn="l">
              <a:lnSpc>
                <a:spcPct val="100000"/>
              </a:lnSpc>
              <a:spcBef>
                <a:spcPts val="0"/>
              </a:spcBef>
              <a:spcAft>
                <a:spcPts val="0"/>
              </a:spcAft>
              <a:buSzPts val="3600"/>
              <a:buFont typeface="Arial"/>
              <a:buNone/>
              <a:defRPr b="1" sz="3600">
                <a:solidFill>
                  <a:schemeClr val="lt1"/>
                </a:solidFill>
                <a:latin typeface="Arial"/>
                <a:ea typeface="Arial"/>
                <a:cs typeface="Arial"/>
                <a:sym typeface="Arial"/>
              </a:defRPr>
            </a:lvl9pPr>
          </a:lstStyle>
          <a:p/>
        </p:txBody>
      </p:sp>
      <p:sp>
        <p:nvSpPr>
          <p:cNvPr id="22" name="Google Shape;22;p15"/>
          <p:cNvSpPr txBox="1"/>
          <p:nvPr>
            <p:ph idx="1" type="body"/>
          </p:nvPr>
        </p:nvSpPr>
        <p:spPr>
          <a:xfrm>
            <a:off x="457200" y="1600200"/>
            <a:ext cx="3994500" cy="4967700"/>
          </a:xfrm>
          <a:prstGeom prst="rect">
            <a:avLst/>
          </a:prstGeom>
          <a:noFill/>
          <a:ln>
            <a:noFill/>
          </a:ln>
        </p:spPr>
        <p:txBody>
          <a:bodyPr anchorCtr="0" anchor="t" bIns="91425" lIns="91425" spcFirstLastPara="1" rIns="91425" wrap="square" tIns="91425">
            <a:noAutofit/>
          </a:bodyPr>
          <a:lstStyle>
            <a:lvl1pPr indent="-419100" lvl="0" marL="457200" algn="l">
              <a:lnSpc>
                <a:spcPct val="100000"/>
              </a:lnSpc>
              <a:spcBef>
                <a:spcPts val="600"/>
              </a:spcBef>
              <a:spcAft>
                <a:spcPts val="0"/>
              </a:spcAft>
              <a:buSzPts val="3000"/>
              <a:buChar char="●"/>
              <a:defRPr/>
            </a:lvl1pPr>
            <a:lvl2pPr indent="-381000" lvl="1" marL="914400" algn="l">
              <a:lnSpc>
                <a:spcPct val="100000"/>
              </a:lnSpc>
              <a:spcBef>
                <a:spcPts val="0"/>
              </a:spcBef>
              <a:spcAft>
                <a:spcPts val="0"/>
              </a:spcAft>
              <a:buSzPts val="2400"/>
              <a:buChar char="○"/>
              <a:defRPr/>
            </a:lvl2pPr>
            <a:lvl3pPr indent="-381000" lvl="2" marL="1371600" algn="l">
              <a:lnSpc>
                <a:spcPct val="100000"/>
              </a:lnSpc>
              <a:spcBef>
                <a:spcPts val="0"/>
              </a:spcBef>
              <a:spcAft>
                <a:spcPts val="0"/>
              </a:spcAft>
              <a:buSzPts val="2400"/>
              <a:buChar char="■"/>
              <a:defRPr/>
            </a:lvl3pPr>
            <a:lvl4pPr indent="-342900" lvl="3" marL="1828800" algn="l">
              <a:lnSpc>
                <a:spcPct val="100000"/>
              </a:lnSpc>
              <a:spcBef>
                <a:spcPts val="0"/>
              </a:spcBef>
              <a:spcAft>
                <a:spcPts val="0"/>
              </a:spcAft>
              <a:buSzPts val="1800"/>
              <a:buChar char="●"/>
              <a:defRPr/>
            </a:lvl4pPr>
            <a:lvl5pPr indent="-342900" lvl="4" marL="2286000" algn="l">
              <a:lnSpc>
                <a:spcPct val="100000"/>
              </a:lnSpc>
              <a:spcBef>
                <a:spcPts val="0"/>
              </a:spcBef>
              <a:spcAft>
                <a:spcPts val="0"/>
              </a:spcAft>
              <a:buSzPts val="1800"/>
              <a:buChar char="○"/>
              <a:defRPr sz="1800"/>
            </a:lvl5pPr>
            <a:lvl6pPr indent="-342900" lvl="5" marL="2743200" algn="l">
              <a:lnSpc>
                <a:spcPct val="100000"/>
              </a:lnSpc>
              <a:spcBef>
                <a:spcPts val="0"/>
              </a:spcBef>
              <a:spcAft>
                <a:spcPts val="0"/>
              </a:spcAft>
              <a:buSzPts val="1800"/>
              <a:buChar char="■"/>
              <a:defRPr sz="1800"/>
            </a:lvl6pPr>
            <a:lvl7pPr indent="-342900" lvl="6" marL="3200400" algn="l">
              <a:lnSpc>
                <a:spcPct val="100000"/>
              </a:lnSpc>
              <a:spcBef>
                <a:spcPts val="0"/>
              </a:spcBef>
              <a:spcAft>
                <a:spcPts val="0"/>
              </a:spcAft>
              <a:buSzPts val="1800"/>
              <a:buChar char="●"/>
              <a:defRPr sz="1800"/>
            </a:lvl7pPr>
            <a:lvl8pPr indent="-342900" lvl="7" marL="3657600" algn="l">
              <a:lnSpc>
                <a:spcPct val="100000"/>
              </a:lnSpc>
              <a:spcBef>
                <a:spcPts val="0"/>
              </a:spcBef>
              <a:spcAft>
                <a:spcPts val="0"/>
              </a:spcAft>
              <a:buSzPts val="1800"/>
              <a:buChar char="○"/>
              <a:defRPr sz="1800"/>
            </a:lvl8pPr>
            <a:lvl9pPr indent="-342900" lvl="8" marL="4114800" algn="l">
              <a:lnSpc>
                <a:spcPct val="100000"/>
              </a:lnSpc>
              <a:spcBef>
                <a:spcPts val="0"/>
              </a:spcBef>
              <a:spcAft>
                <a:spcPts val="0"/>
              </a:spcAft>
              <a:buSzPts val="1800"/>
              <a:buChar char="■"/>
              <a:defRPr sz="1800"/>
            </a:lvl9pPr>
          </a:lstStyle>
          <a:p/>
        </p:txBody>
      </p:sp>
      <p:sp>
        <p:nvSpPr>
          <p:cNvPr id="23" name="Google Shape;23;p15"/>
          <p:cNvSpPr txBox="1"/>
          <p:nvPr>
            <p:ph idx="2" type="body"/>
          </p:nvPr>
        </p:nvSpPr>
        <p:spPr>
          <a:xfrm>
            <a:off x="4692274" y="1600200"/>
            <a:ext cx="3994500" cy="4967700"/>
          </a:xfrm>
          <a:prstGeom prst="rect">
            <a:avLst/>
          </a:prstGeom>
          <a:noFill/>
          <a:ln>
            <a:noFill/>
          </a:ln>
        </p:spPr>
        <p:txBody>
          <a:bodyPr anchorCtr="0" anchor="t" bIns="91425" lIns="91425" spcFirstLastPara="1" rIns="91425" wrap="square" tIns="91425">
            <a:noAutofit/>
          </a:bodyPr>
          <a:lstStyle>
            <a:lvl1pPr indent="-419100" lvl="0" marL="457200" algn="l">
              <a:lnSpc>
                <a:spcPct val="100000"/>
              </a:lnSpc>
              <a:spcBef>
                <a:spcPts val="600"/>
              </a:spcBef>
              <a:spcAft>
                <a:spcPts val="0"/>
              </a:spcAft>
              <a:buSzPts val="3000"/>
              <a:buChar char="●"/>
              <a:defRPr/>
            </a:lvl1pPr>
            <a:lvl2pPr indent="-381000" lvl="1" marL="914400" algn="l">
              <a:lnSpc>
                <a:spcPct val="100000"/>
              </a:lnSpc>
              <a:spcBef>
                <a:spcPts val="0"/>
              </a:spcBef>
              <a:spcAft>
                <a:spcPts val="0"/>
              </a:spcAft>
              <a:buSzPts val="2400"/>
              <a:buChar char="○"/>
              <a:defRPr/>
            </a:lvl2pPr>
            <a:lvl3pPr indent="-381000" lvl="2" marL="1371600" algn="l">
              <a:lnSpc>
                <a:spcPct val="100000"/>
              </a:lnSpc>
              <a:spcBef>
                <a:spcPts val="0"/>
              </a:spcBef>
              <a:spcAft>
                <a:spcPts val="0"/>
              </a:spcAft>
              <a:buSzPts val="2400"/>
              <a:buChar char="■"/>
              <a:defRPr/>
            </a:lvl3pPr>
            <a:lvl4pPr indent="-342900" lvl="3" marL="1828800" algn="l">
              <a:lnSpc>
                <a:spcPct val="100000"/>
              </a:lnSpc>
              <a:spcBef>
                <a:spcPts val="0"/>
              </a:spcBef>
              <a:spcAft>
                <a:spcPts val="0"/>
              </a:spcAft>
              <a:buSzPts val="1800"/>
              <a:buChar char="●"/>
              <a:defRPr/>
            </a:lvl4pPr>
            <a:lvl5pPr indent="-342900" lvl="4" marL="2286000" algn="l">
              <a:lnSpc>
                <a:spcPct val="100000"/>
              </a:lnSpc>
              <a:spcBef>
                <a:spcPts val="0"/>
              </a:spcBef>
              <a:spcAft>
                <a:spcPts val="0"/>
              </a:spcAft>
              <a:buSzPts val="1800"/>
              <a:buChar char="○"/>
              <a:defRPr sz="1800"/>
            </a:lvl5pPr>
            <a:lvl6pPr indent="-342900" lvl="5" marL="2743200" algn="l">
              <a:lnSpc>
                <a:spcPct val="100000"/>
              </a:lnSpc>
              <a:spcBef>
                <a:spcPts val="0"/>
              </a:spcBef>
              <a:spcAft>
                <a:spcPts val="0"/>
              </a:spcAft>
              <a:buSzPts val="1800"/>
              <a:buChar char="■"/>
              <a:defRPr sz="1800"/>
            </a:lvl6pPr>
            <a:lvl7pPr indent="-342900" lvl="6" marL="3200400" algn="l">
              <a:lnSpc>
                <a:spcPct val="100000"/>
              </a:lnSpc>
              <a:spcBef>
                <a:spcPts val="0"/>
              </a:spcBef>
              <a:spcAft>
                <a:spcPts val="0"/>
              </a:spcAft>
              <a:buSzPts val="1800"/>
              <a:buChar char="●"/>
              <a:defRPr sz="1800"/>
            </a:lvl7pPr>
            <a:lvl8pPr indent="-342900" lvl="7" marL="3657600" algn="l">
              <a:lnSpc>
                <a:spcPct val="100000"/>
              </a:lnSpc>
              <a:spcBef>
                <a:spcPts val="0"/>
              </a:spcBef>
              <a:spcAft>
                <a:spcPts val="0"/>
              </a:spcAft>
              <a:buSzPts val="1800"/>
              <a:buChar char="○"/>
              <a:defRPr sz="1800"/>
            </a:lvl8pPr>
            <a:lvl9pPr indent="-342900" lvl="8" marL="4114800" algn="l">
              <a:lnSpc>
                <a:spcPct val="100000"/>
              </a:lnSpc>
              <a:spcBef>
                <a:spcPts val="0"/>
              </a:spcBef>
              <a:spcAft>
                <a:spcPts val="0"/>
              </a:spcAft>
              <a:buSzPts val="1800"/>
              <a:buChar char="■"/>
              <a:defRPr sz="1800"/>
            </a:lvl9pPr>
          </a:lstStyle>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only" type="titleOnly">
  <p:cSld name="TITLE_ONLY">
    <p:spTree>
      <p:nvGrpSpPr>
        <p:cNvPr id="24" name="Shape 24"/>
        <p:cNvGrpSpPr/>
        <p:nvPr/>
      </p:nvGrpSpPr>
      <p:grpSpPr>
        <a:xfrm>
          <a:off x="0" y="0"/>
          <a:ext cx="0" cy="0"/>
          <a:chOff x="0" y="0"/>
          <a:chExt cx="0" cy="0"/>
        </a:xfrm>
      </p:grpSpPr>
      <p:sp>
        <p:nvSpPr>
          <p:cNvPr id="25" name="Google Shape;25;p16"/>
          <p:cNvSpPr/>
          <p:nvPr/>
        </p:nvSpPr>
        <p:spPr>
          <a:xfrm>
            <a:off x="0" y="0"/>
            <a:ext cx="9144000" cy="1533000"/>
          </a:xfrm>
          <a:prstGeom prst="rect">
            <a:avLst/>
          </a:prstGeom>
          <a:solidFill>
            <a:srgbClr val="2388DB"/>
          </a:solidFill>
          <a:ln>
            <a:noFill/>
          </a:ln>
        </p:spPr>
        <p:txBody>
          <a:bodyPr anchorCtr="0" anchor="ctr" bIns="45700" lIns="91425" spcFirstLastPara="1" rIns="91425" wrap="square" tIns="45700">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cxnSp>
        <p:nvCxnSpPr>
          <p:cNvPr id="26" name="Google Shape;26;p16"/>
          <p:cNvCxnSpPr/>
          <p:nvPr/>
        </p:nvCxnSpPr>
        <p:spPr>
          <a:xfrm>
            <a:off x="0" y="1503834"/>
            <a:ext cx="9144000" cy="0"/>
          </a:xfrm>
          <a:prstGeom prst="straightConnector1">
            <a:avLst/>
          </a:prstGeom>
          <a:noFill/>
          <a:ln cap="flat" cmpd="sng" w="57150">
            <a:solidFill>
              <a:srgbClr val="000000">
                <a:alpha val="14117"/>
              </a:srgbClr>
            </a:solidFill>
            <a:prstDash val="solid"/>
            <a:round/>
            <a:headEnd len="sm" w="sm" type="none"/>
            <a:tailEnd len="sm" w="sm" type="none"/>
          </a:ln>
        </p:spPr>
      </p:cxnSp>
      <p:sp>
        <p:nvSpPr>
          <p:cNvPr id="27" name="Google Shape;27;p16"/>
          <p:cNvSpPr txBox="1"/>
          <p:nvPr>
            <p:ph type="title"/>
          </p:nvPr>
        </p:nvSpPr>
        <p:spPr>
          <a:xfrm>
            <a:off x="457200" y="274638"/>
            <a:ext cx="8229600" cy="1143000"/>
          </a:xfrm>
          <a:prstGeom prst="rect">
            <a:avLst/>
          </a:prstGeom>
          <a:noFill/>
          <a:ln>
            <a:noFill/>
          </a:ln>
        </p:spPr>
        <p:txBody>
          <a:bodyPr anchorCtr="0" anchor="b" bIns="91425" lIns="91425" spcFirstLastPara="1" rIns="91425" wrap="square" tIns="91425">
            <a:noAutofit/>
          </a:bodyPr>
          <a:lstStyle>
            <a:lvl1pPr lvl="0" algn="l">
              <a:lnSpc>
                <a:spcPct val="100000"/>
              </a:lnSpc>
              <a:spcBef>
                <a:spcPts val="0"/>
              </a:spcBef>
              <a:spcAft>
                <a:spcPts val="0"/>
              </a:spcAft>
              <a:buSzPts val="3600"/>
              <a:buFont typeface="Arial"/>
              <a:buNone/>
              <a:defRPr b="1" sz="3600">
                <a:solidFill>
                  <a:schemeClr val="lt1"/>
                </a:solidFill>
                <a:latin typeface="Arial"/>
                <a:ea typeface="Arial"/>
                <a:cs typeface="Arial"/>
                <a:sym typeface="Arial"/>
              </a:defRPr>
            </a:lvl1pPr>
            <a:lvl2pPr lvl="1" algn="l">
              <a:lnSpc>
                <a:spcPct val="100000"/>
              </a:lnSpc>
              <a:spcBef>
                <a:spcPts val="0"/>
              </a:spcBef>
              <a:spcAft>
                <a:spcPts val="0"/>
              </a:spcAft>
              <a:buSzPts val="3600"/>
              <a:buFont typeface="Arial"/>
              <a:buNone/>
              <a:defRPr b="1" sz="3600">
                <a:solidFill>
                  <a:schemeClr val="lt1"/>
                </a:solidFill>
                <a:latin typeface="Arial"/>
                <a:ea typeface="Arial"/>
                <a:cs typeface="Arial"/>
                <a:sym typeface="Arial"/>
              </a:defRPr>
            </a:lvl2pPr>
            <a:lvl3pPr lvl="2" algn="l">
              <a:lnSpc>
                <a:spcPct val="100000"/>
              </a:lnSpc>
              <a:spcBef>
                <a:spcPts val="0"/>
              </a:spcBef>
              <a:spcAft>
                <a:spcPts val="0"/>
              </a:spcAft>
              <a:buSzPts val="3600"/>
              <a:buFont typeface="Arial"/>
              <a:buNone/>
              <a:defRPr b="1" sz="3600">
                <a:solidFill>
                  <a:schemeClr val="lt1"/>
                </a:solidFill>
                <a:latin typeface="Arial"/>
                <a:ea typeface="Arial"/>
                <a:cs typeface="Arial"/>
                <a:sym typeface="Arial"/>
              </a:defRPr>
            </a:lvl3pPr>
            <a:lvl4pPr lvl="3" algn="l">
              <a:lnSpc>
                <a:spcPct val="100000"/>
              </a:lnSpc>
              <a:spcBef>
                <a:spcPts val="0"/>
              </a:spcBef>
              <a:spcAft>
                <a:spcPts val="0"/>
              </a:spcAft>
              <a:buSzPts val="3600"/>
              <a:buFont typeface="Arial"/>
              <a:buNone/>
              <a:defRPr b="1" sz="3600">
                <a:solidFill>
                  <a:schemeClr val="lt1"/>
                </a:solidFill>
                <a:latin typeface="Arial"/>
                <a:ea typeface="Arial"/>
                <a:cs typeface="Arial"/>
                <a:sym typeface="Arial"/>
              </a:defRPr>
            </a:lvl4pPr>
            <a:lvl5pPr lvl="4" algn="l">
              <a:lnSpc>
                <a:spcPct val="100000"/>
              </a:lnSpc>
              <a:spcBef>
                <a:spcPts val="0"/>
              </a:spcBef>
              <a:spcAft>
                <a:spcPts val="0"/>
              </a:spcAft>
              <a:buSzPts val="3600"/>
              <a:buFont typeface="Arial"/>
              <a:buNone/>
              <a:defRPr b="1" sz="3600">
                <a:solidFill>
                  <a:schemeClr val="lt1"/>
                </a:solidFill>
                <a:latin typeface="Arial"/>
                <a:ea typeface="Arial"/>
                <a:cs typeface="Arial"/>
                <a:sym typeface="Arial"/>
              </a:defRPr>
            </a:lvl5pPr>
            <a:lvl6pPr lvl="5" algn="l">
              <a:lnSpc>
                <a:spcPct val="100000"/>
              </a:lnSpc>
              <a:spcBef>
                <a:spcPts val="0"/>
              </a:spcBef>
              <a:spcAft>
                <a:spcPts val="0"/>
              </a:spcAft>
              <a:buSzPts val="3600"/>
              <a:buFont typeface="Arial"/>
              <a:buNone/>
              <a:defRPr b="1" sz="3600">
                <a:solidFill>
                  <a:schemeClr val="lt1"/>
                </a:solidFill>
                <a:latin typeface="Arial"/>
                <a:ea typeface="Arial"/>
                <a:cs typeface="Arial"/>
                <a:sym typeface="Arial"/>
              </a:defRPr>
            </a:lvl6pPr>
            <a:lvl7pPr lvl="6" algn="l">
              <a:lnSpc>
                <a:spcPct val="100000"/>
              </a:lnSpc>
              <a:spcBef>
                <a:spcPts val="0"/>
              </a:spcBef>
              <a:spcAft>
                <a:spcPts val="0"/>
              </a:spcAft>
              <a:buSzPts val="3600"/>
              <a:buFont typeface="Arial"/>
              <a:buNone/>
              <a:defRPr b="1" sz="3600">
                <a:solidFill>
                  <a:schemeClr val="lt1"/>
                </a:solidFill>
                <a:latin typeface="Arial"/>
                <a:ea typeface="Arial"/>
                <a:cs typeface="Arial"/>
                <a:sym typeface="Arial"/>
              </a:defRPr>
            </a:lvl7pPr>
            <a:lvl8pPr lvl="7" algn="l">
              <a:lnSpc>
                <a:spcPct val="100000"/>
              </a:lnSpc>
              <a:spcBef>
                <a:spcPts val="0"/>
              </a:spcBef>
              <a:spcAft>
                <a:spcPts val="0"/>
              </a:spcAft>
              <a:buSzPts val="3600"/>
              <a:buFont typeface="Arial"/>
              <a:buNone/>
              <a:defRPr b="1" sz="3600">
                <a:solidFill>
                  <a:schemeClr val="lt1"/>
                </a:solidFill>
                <a:latin typeface="Arial"/>
                <a:ea typeface="Arial"/>
                <a:cs typeface="Arial"/>
                <a:sym typeface="Arial"/>
              </a:defRPr>
            </a:lvl8pPr>
            <a:lvl9pPr lvl="8" algn="l">
              <a:lnSpc>
                <a:spcPct val="100000"/>
              </a:lnSpc>
              <a:spcBef>
                <a:spcPts val="0"/>
              </a:spcBef>
              <a:spcAft>
                <a:spcPts val="0"/>
              </a:spcAft>
              <a:buSzPts val="3600"/>
              <a:buFont typeface="Arial"/>
              <a:buNone/>
              <a:defRPr b="1" sz="3600">
                <a:solidFill>
                  <a:schemeClr val="lt1"/>
                </a:solidFill>
                <a:latin typeface="Arial"/>
                <a:ea typeface="Arial"/>
                <a:cs typeface="Arial"/>
                <a:sym typeface="Arial"/>
              </a:defRPr>
            </a:lvl9pPr>
          </a:lstStyle>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Caption">
  <p:cSld name="CAPTION_ONLY">
    <p:spTree>
      <p:nvGrpSpPr>
        <p:cNvPr id="28" name="Shape 28"/>
        <p:cNvGrpSpPr/>
        <p:nvPr/>
      </p:nvGrpSpPr>
      <p:grpSpPr>
        <a:xfrm>
          <a:off x="0" y="0"/>
          <a:ext cx="0" cy="0"/>
          <a:chOff x="0" y="0"/>
          <a:chExt cx="0" cy="0"/>
        </a:xfrm>
      </p:grpSpPr>
      <p:sp>
        <p:nvSpPr>
          <p:cNvPr id="29" name="Google Shape;29;p17"/>
          <p:cNvSpPr txBox="1"/>
          <p:nvPr>
            <p:ph idx="1" type="body"/>
          </p:nvPr>
        </p:nvSpPr>
        <p:spPr>
          <a:xfrm>
            <a:off x="457200" y="5875079"/>
            <a:ext cx="8229600" cy="692700"/>
          </a:xfrm>
          <a:prstGeom prst="rect">
            <a:avLst/>
          </a:prstGeom>
          <a:noFill/>
          <a:ln>
            <a:noFill/>
          </a:ln>
        </p:spPr>
        <p:txBody>
          <a:bodyPr anchorCtr="0" anchor="t" bIns="91425" lIns="91425" spcFirstLastPara="1" rIns="91425" wrap="square" tIns="91425">
            <a:noAutofit/>
          </a:bodyPr>
          <a:lstStyle>
            <a:lvl1pPr indent="-342900" lvl="0" marL="457200" algn="l">
              <a:lnSpc>
                <a:spcPct val="100000"/>
              </a:lnSpc>
              <a:spcBef>
                <a:spcPts val="0"/>
              </a:spcBef>
              <a:spcAft>
                <a:spcPts val="0"/>
              </a:spcAft>
              <a:buClr>
                <a:schemeClr val="dk2"/>
              </a:buClr>
              <a:buSzPts val="1800"/>
              <a:buFont typeface="Arial"/>
              <a:buChar char="●"/>
              <a:defRPr b="0" sz="1800">
                <a:solidFill>
                  <a:schemeClr val="dk2"/>
                </a:solidFill>
              </a:defRPr>
            </a:lvl1pPr>
          </a:lstStyle>
          <a:p/>
        </p:txBody>
      </p:sp>
      <p:sp>
        <p:nvSpPr>
          <p:cNvPr id="30" name="Google Shape;30;p17"/>
          <p:cNvSpPr/>
          <p:nvPr/>
        </p:nvSpPr>
        <p:spPr>
          <a:xfrm>
            <a:off x="4274" y="0"/>
            <a:ext cx="9144000" cy="5875200"/>
          </a:xfrm>
          <a:prstGeom prst="rect">
            <a:avLst/>
          </a:prstGeom>
          <a:solidFill>
            <a:srgbClr val="2388DB"/>
          </a:solidFill>
          <a:ln>
            <a:noFill/>
          </a:ln>
        </p:spPr>
        <p:txBody>
          <a:bodyPr anchorCtr="0" anchor="ctr" bIns="45700" lIns="91425" spcFirstLastPara="1" rIns="91425" wrap="square" tIns="45700">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cxnSp>
        <p:nvCxnSpPr>
          <p:cNvPr id="31" name="Google Shape;31;p17"/>
          <p:cNvCxnSpPr/>
          <p:nvPr/>
        </p:nvCxnSpPr>
        <p:spPr>
          <a:xfrm>
            <a:off x="0" y="5845828"/>
            <a:ext cx="9144000" cy="0"/>
          </a:xfrm>
          <a:prstGeom prst="straightConnector1">
            <a:avLst/>
          </a:prstGeom>
          <a:noFill/>
          <a:ln cap="flat" cmpd="sng" w="57150">
            <a:solidFill>
              <a:srgbClr val="000000">
                <a:alpha val="14117"/>
              </a:srgbClr>
            </a:solidFill>
            <a:prstDash val="solid"/>
            <a:round/>
            <a:headEnd len="sm" w="sm" type="none"/>
            <a:tailEnd len="sm" w="sm" type="none"/>
          </a:ln>
        </p:spPr>
      </p:cxnSp>
    </p:spTree>
  </p:cSld>
  <p:clrMapOvr>
    <a:masterClrMapping/>
  </p:clrMapOvr>
</p:sldLayout>
</file>

<file path=ppt/slideLayouts/slideLayout6.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Blank" type="blank">
  <p:cSld name="BLANK">
    <p:bg>
      <p:bgPr>
        <a:solidFill>
          <a:schemeClr val="dk2"/>
        </a:solidFill>
      </p:bgPr>
    </p:bg>
    <p:spTree>
      <p:nvGrpSpPr>
        <p:cNvPr id="32" name="Shape 32"/>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slideLayout" Target="../slideLayouts/slideLayout2.xml"/><Relationship Id="rId3" Type="http://schemas.openxmlformats.org/officeDocument/2006/relationships/slideLayout" Target="../slideLayouts/slideLayout3.xml"/><Relationship Id="rId4" Type="http://schemas.openxmlformats.org/officeDocument/2006/relationships/slideLayout" Target="../slideLayouts/slideLayout4.xml"/><Relationship Id="rId5" Type="http://schemas.openxmlformats.org/officeDocument/2006/relationships/slideLayout" Target="../slideLayouts/slideLayout5.xml"/><Relationship Id="rId6" Type="http://schemas.openxmlformats.org/officeDocument/2006/relationships/slideLayout" Target="../slideLayouts/slideLayout6.xml"/><Relationship Id="rId7" Type="http://schemas.openxmlformats.org/officeDocument/2006/relationships/theme" Target="../theme/theme2.xml"/></Relationships>
</file>

<file path=ppt/slideMasters/slideMaster1.xml><?xml version="1.0" encoding="utf-8"?>
<p:sldMaste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lt1"/>
        </a:solidFill>
      </p:bgPr>
    </p:bg>
    <p:spTree>
      <p:nvGrpSpPr>
        <p:cNvPr id="5" name="Shape 5"/>
        <p:cNvGrpSpPr/>
        <p:nvPr/>
      </p:nvGrpSpPr>
      <p:grpSpPr>
        <a:xfrm>
          <a:off x="0" y="0"/>
          <a:ext cx="0" cy="0"/>
          <a:chOff x="0" y="0"/>
          <a:chExt cx="0" cy="0"/>
        </a:xfrm>
      </p:grpSpPr>
      <p:sp>
        <p:nvSpPr>
          <p:cNvPr id="6" name="Google Shape;6;p12"/>
          <p:cNvSpPr txBox="1"/>
          <p:nvPr>
            <p:ph type="title"/>
          </p:nvPr>
        </p:nvSpPr>
        <p:spPr>
          <a:xfrm>
            <a:off x="457200" y="274638"/>
            <a:ext cx="8229600" cy="1143000"/>
          </a:xfrm>
          <a:prstGeom prst="rect">
            <a:avLst/>
          </a:prstGeom>
          <a:noFill/>
          <a:ln>
            <a:noFill/>
          </a:ln>
        </p:spPr>
        <p:txBody>
          <a:bodyPr anchorCtr="0" anchor="b" bIns="91425" lIns="91425" spcFirstLastPara="1" rIns="91425" wrap="square" tIns="91425">
            <a:noAutofit/>
          </a:bodyPr>
          <a:lstStyle>
            <a:lvl1pPr lvl="0" marR="0" rtl="0" algn="l">
              <a:lnSpc>
                <a:spcPct val="100000"/>
              </a:lnSpc>
              <a:spcBef>
                <a:spcPts val="0"/>
              </a:spcBef>
              <a:spcAft>
                <a:spcPts val="0"/>
              </a:spcAft>
              <a:buClr>
                <a:schemeClr val="lt1"/>
              </a:buClr>
              <a:buSzPts val="3600"/>
              <a:buFont typeface="Arial"/>
              <a:buNone/>
              <a:defRPr b="1" i="0" sz="3600" u="none" cap="none" strike="noStrike">
                <a:solidFill>
                  <a:schemeClr val="lt1"/>
                </a:solidFill>
                <a:latin typeface="Arial"/>
                <a:ea typeface="Arial"/>
                <a:cs typeface="Arial"/>
                <a:sym typeface="Arial"/>
              </a:defRPr>
            </a:lvl1pPr>
            <a:lvl2pPr lvl="1" marR="0" rtl="0" algn="l">
              <a:lnSpc>
                <a:spcPct val="100000"/>
              </a:lnSpc>
              <a:spcBef>
                <a:spcPts val="0"/>
              </a:spcBef>
              <a:spcAft>
                <a:spcPts val="0"/>
              </a:spcAft>
              <a:buClr>
                <a:schemeClr val="lt1"/>
              </a:buClr>
              <a:buSzPts val="3600"/>
              <a:buFont typeface="Arial"/>
              <a:buNone/>
              <a:defRPr b="1" i="0" sz="3600" u="none" cap="none" strike="noStrike">
                <a:solidFill>
                  <a:schemeClr val="lt1"/>
                </a:solidFill>
                <a:latin typeface="Arial"/>
                <a:ea typeface="Arial"/>
                <a:cs typeface="Arial"/>
                <a:sym typeface="Arial"/>
              </a:defRPr>
            </a:lvl2pPr>
            <a:lvl3pPr lvl="2" marR="0" rtl="0" algn="l">
              <a:lnSpc>
                <a:spcPct val="100000"/>
              </a:lnSpc>
              <a:spcBef>
                <a:spcPts val="0"/>
              </a:spcBef>
              <a:spcAft>
                <a:spcPts val="0"/>
              </a:spcAft>
              <a:buClr>
                <a:schemeClr val="lt1"/>
              </a:buClr>
              <a:buSzPts val="3600"/>
              <a:buFont typeface="Arial"/>
              <a:buNone/>
              <a:defRPr b="1" i="0" sz="3600" u="none" cap="none" strike="noStrike">
                <a:solidFill>
                  <a:schemeClr val="lt1"/>
                </a:solidFill>
                <a:latin typeface="Arial"/>
                <a:ea typeface="Arial"/>
                <a:cs typeface="Arial"/>
                <a:sym typeface="Arial"/>
              </a:defRPr>
            </a:lvl3pPr>
            <a:lvl4pPr lvl="3" marR="0" rtl="0" algn="l">
              <a:lnSpc>
                <a:spcPct val="100000"/>
              </a:lnSpc>
              <a:spcBef>
                <a:spcPts val="0"/>
              </a:spcBef>
              <a:spcAft>
                <a:spcPts val="0"/>
              </a:spcAft>
              <a:buClr>
                <a:schemeClr val="lt1"/>
              </a:buClr>
              <a:buSzPts val="3600"/>
              <a:buFont typeface="Arial"/>
              <a:buNone/>
              <a:defRPr b="1" i="0" sz="3600" u="none" cap="none" strike="noStrike">
                <a:solidFill>
                  <a:schemeClr val="lt1"/>
                </a:solidFill>
                <a:latin typeface="Arial"/>
                <a:ea typeface="Arial"/>
                <a:cs typeface="Arial"/>
                <a:sym typeface="Arial"/>
              </a:defRPr>
            </a:lvl4pPr>
            <a:lvl5pPr lvl="4" marR="0" rtl="0" algn="l">
              <a:lnSpc>
                <a:spcPct val="100000"/>
              </a:lnSpc>
              <a:spcBef>
                <a:spcPts val="0"/>
              </a:spcBef>
              <a:spcAft>
                <a:spcPts val="0"/>
              </a:spcAft>
              <a:buClr>
                <a:schemeClr val="lt1"/>
              </a:buClr>
              <a:buSzPts val="3600"/>
              <a:buFont typeface="Arial"/>
              <a:buNone/>
              <a:defRPr b="1" i="0" sz="3600" u="none" cap="none" strike="noStrike">
                <a:solidFill>
                  <a:schemeClr val="lt1"/>
                </a:solidFill>
                <a:latin typeface="Arial"/>
                <a:ea typeface="Arial"/>
                <a:cs typeface="Arial"/>
                <a:sym typeface="Arial"/>
              </a:defRPr>
            </a:lvl5pPr>
            <a:lvl6pPr lvl="5" marR="0" rtl="0" algn="l">
              <a:lnSpc>
                <a:spcPct val="100000"/>
              </a:lnSpc>
              <a:spcBef>
                <a:spcPts val="0"/>
              </a:spcBef>
              <a:spcAft>
                <a:spcPts val="0"/>
              </a:spcAft>
              <a:buClr>
                <a:schemeClr val="lt1"/>
              </a:buClr>
              <a:buSzPts val="3600"/>
              <a:buFont typeface="Arial"/>
              <a:buNone/>
              <a:defRPr b="1" i="0" sz="3600" u="none" cap="none" strike="noStrike">
                <a:solidFill>
                  <a:schemeClr val="lt1"/>
                </a:solidFill>
                <a:latin typeface="Arial"/>
                <a:ea typeface="Arial"/>
                <a:cs typeface="Arial"/>
                <a:sym typeface="Arial"/>
              </a:defRPr>
            </a:lvl6pPr>
            <a:lvl7pPr lvl="6" marR="0" rtl="0" algn="l">
              <a:lnSpc>
                <a:spcPct val="100000"/>
              </a:lnSpc>
              <a:spcBef>
                <a:spcPts val="0"/>
              </a:spcBef>
              <a:spcAft>
                <a:spcPts val="0"/>
              </a:spcAft>
              <a:buClr>
                <a:schemeClr val="lt1"/>
              </a:buClr>
              <a:buSzPts val="3600"/>
              <a:buFont typeface="Arial"/>
              <a:buNone/>
              <a:defRPr b="1" i="0" sz="3600" u="none" cap="none" strike="noStrike">
                <a:solidFill>
                  <a:schemeClr val="lt1"/>
                </a:solidFill>
                <a:latin typeface="Arial"/>
                <a:ea typeface="Arial"/>
                <a:cs typeface="Arial"/>
                <a:sym typeface="Arial"/>
              </a:defRPr>
            </a:lvl7pPr>
            <a:lvl8pPr lvl="7" marR="0" rtl="0" algn="l">
              <a:lnSpc>
                <a:spcPct val="100000"/>
              </a:lnSpc>
              <a:spcBef>
                <a:spcPts val="0"/>
              </a:spcBef>
              <a:spcAft>
                <a:spcPts val="0"/>
              </a:spcAft>
              <a:buClr>
                <a:schemeClr val="lt1"/>
              </a:buClr>
              <a:buSzPts val="3600"/>
              <a:buFont typeface="Arial"/>
              <a:buNone/>
              <a:defRPr b="1" i="0" sz="3600" u="none" cap="none" strike="noStrike">
                <a:solidFill>
                  <a:schemeClr val="lt1"/>
                </a:solidFill>
                <a:latin typeface="Arial"/>
                <a:ea typeface="Arial"/>
                <a:cs typeface="Arial"/>
                <a:sym typeface="Arial"/>
              </a:defRPr>
            </a:lvl8pPr>
            <a:lvl9pPr lvl="8" marR="0" rtl="0" algn="l">
              <a:lnSpc>
                <a:spcPct val="100000"/>
              </a:lnSpc>
              <a:spcBef>
                <a:spcPts val="0"/>
              </a:spcBef>
              <a:spcAft>
                <a:spcPts val="0"/>
              </a:spcAft>
              <a:buClr>
                <a:schemeClr val="lt1"/>
              </a:buClr>
              <a:buSzPts val="3600"/>
              <a:buFont typeface="Arial"/>
              <a:buNone/>
              <a:defRPr b="1" i="0" sz="3600" u="none" cap="none" strike="noStrike">
                <a:solidFill>
                  <a:schemeClr val="lt1"/>
                </a:solidFill>
                <a:latin typeface="Arial"/>
                <a:ea typeface="Arial"/>
                <a:cs typeface="Arial"/>
                <a:sym typeface="Arial"/>
              </a:defRPr>
            </a:lvl9pPr>
          </a:lstStyle>
          <a:p/>
        </p:txBody>
      </p:sp>
      <p:sp>
        <p:nvSpPr>
          <p:cNvPr id="7" name="Google Shape;7;p12"/>
          <p:cNvSpPr txBox="1"/>
          <p:nvPr>
            <p:ph idx="1" type="body"/>
          </p:nvPr>
        </p:nvSpPr>
        <p:spPr>
          <a:xfrm>
            <a:off x="457200" y="1600200"/>
            <a:ext cx="8229600" cy="4967700"/>
          </a:xfrm>
          <a:prstGeom prst="rect">
            <a:avLst/>
          </a:prstGeom>
          <a:noFill/>
          <a:ln>
            <a:noFill/>
          </a:ln>
        </p:spPr>
        <p:txBody>
          <a:bodyPr anchorCtr="0" anchor="t" bIns="91425" lIns="91425" spcFirstLastPara="1" rIns="91425" wrap="square" tIns="91425">
            <a:noAutofit/>
          </a:bodyPr>
          <a:lstStyle>
            <a:lvl1pPr indent="-419100" lvl="0" marL="457200" marR="0" rtl="0" algn="l">
              <a:lnSpc>
                <a:spcPct val="100000"/>
              </a:lnSpc>
              <a:spcBef>
                <a:spcPts val="600"/>
              </a:spcBef>
              <a:spcAft>
                <a:spcPts val="0"/>
              </a:spcAft>
              <a:buClr>
                <a:schemeClr val="dk1"/>
              </a:buClr>
              <a:buSzPts val="3000"/>
              <a:buFont typeface="Arial"/>
              <a:buChar char="●"/>
              <a:defRPr b="0" i="0" sz="3000" u="none" cap="none" strike="noStrike">
                <a:solidFill>
                  <a:schemeClr val="dk1"/>
                </a:solidFill>
                <a:latin typeface="Arial"/>
                <a:ea typeface="Arial"/>
                <a:cs typeface="Arial"/>
                <a:sym typeface="Arial"/>
              </a:defRPr>
            </a:lvl1pPr>
            <a:lvl2pPr indent="-381000" lvl="1" marL="914400" marR="0" rtl="0" algn="l">
              <a:lnSpc>
                <a:spcPct val="100000"/>
              </a:lnSpc>
              <a:spcBef>
                <a:spcPts val="0"/>
              </a:spcBef>
              <a:spcAft>
                <a:spcPts val="0"/>
              </a:spcAft>
              <a:buClr>
                <a:schemeClr val="dk1"/>
              </a:buClr>
              <a:buSzPts val="2400"/>
              <a:buFont typeface="Arial"/>
              <a:buChar char="○"/>
              <a:defRPr b="0" i="0" sz="2400" u="none" cap="none" strike="noStrike">
                <a:solidFill>
                  <a:schemeClr val="dk1"/>
                </a:solidFill>
                <a:latin typeface="Arial"/>
                <a:ea typeface="Arial"/>
                <a:cs typeface="Arial"/>
                <a:sym typeface="Arial"/>
              </a:defRPr>
            </a:lvl2pPr>
            <a:lvl3pPr indent="-381000" lvl="2" marL="1371600" marR="0" rtl="0" algn="l">
              <a:lnSpc>
                <a:spcPct val="100000"/>
              </a:lnSpc>
              <a:spcBef>
                <a:spcPts val="0"/>
              </a:spcBef>
              <a:spcAft>
                <a:spcPts val="0"/>
              </a:spcAft>
              <a:buClr>
                <a:schemeClr val="dk1"/>
              </a:buClr>
              <a:buSzPts val="2400"/>
              <a:buFont typeface="Arial"/>
              <a:buChar char="■"/>
              <a:defRPr b="0" i="0" sz="2400" u="none" cap="none" strike="noStrike">
                <a:solidFill>
                  <a:schemeClr val="dk1"/>
                </a:solidFill>
                <a:latin typeface="Arial"/>
                <a:ea typeface="Arial"/>
                <a:cs typeface="Arial"/>
                <a:sym typeface="Arial"/>
              </a:defRPr>
            </a:lvl3pPr>
            <a:lvl4pPr indent="-342900" lvl="3" marL="1828800" marR="0" rtl="0" algn="l">
              <a:lnSpc>
                <a:spcPct val="100000"/>
              </a:lnSpc>
              <a:spcBef>
                <a:spcPts val="0"/>
              </a:spcBef>
              <a:spcAft>
                <a:spcPts val="0"/>
              </a:spcAft>
              <a:buClr>
                <a:schemeClr val="dk1"/>
              </a:buClr>
              <a:buSzPts val="1800"/>
              <a:buFont typeface="Arial"/>
              <a:buChar char="●"/>
              <a:defRPr b="0" i="0" sz="1800" u="none" cap="none" strike="noStrike">
                <a:solidFill>
                  <a:schemeClr val="dk1"/>
                </a:solidFill>
                <a:latin typeface="Arial"/>
                <a:ea typeface="Arial"/>
                <a:cs typeface="Arial"/>
                <a:sym typeface="Arial"/>
              </a:defRPr>
            </a:lvl4pPr>
            <a:lvl5pPr indent="-342900" lvl="4" marL="2286000" marR="0" rtl="0" algn="l">
              <a:lnSpc>
                <a:spcPct val="100000"/>
              </a:lnSpc>
              <a:spcBef>
                <a:spcPts val="0"/>
              </a:spcBef>
              <a:spcAft>
                <a:spcPts val="0"/>
              </a:spcAft>
              <a:buClr>
                <a:schemeClr val="dk1"/>
              </a:buClr>
              <a:buSzPts val="1800"/>
              <a:buFont typeface="Arial"/>
              <a:buChar char="○"/>
              <a:defRPr b="0" i="0" sz="1800" u="none" cap="none" strike="noStrike">
                <a:solidFill>
                  <a:schemeClr val="dk1"/>
                </a:solidFill>
                <a:latin typeface="Arial"/>
                <a:ea typeface="Arial"/>
                <a:cs typeface="Arial"/>
                <a:sym typeface="Arial"/>
              </a:defRPr>
            </a:lvl5pPr>
            <a:lvl6pPr indent="-342900" lvl="5" marL="2743200" marR="0" rtl="0" algn="l">
              <a:lnSpc>
                <a:spcPct val="100000"/>
              </a:lnSpc>
              <a:spcBef>
                <a:spcPts val="0"/>
              </a:spcBef>
              <a:spcAft>
                <a:spcPts val="0"/>
              </a:spcAft>
              <a:buClr>
                <a:schemeClr val="dk1"/>
              </a:buClr>
              <a:buSzPts val="1800"/>
              <a:buFont typeface="Arial"/>
              <a:buChar char="■"/>
              <a:defRPr b="0" i="0" sz="1800" u="none" cap="none" strike="noStrike">
                <a:solidFill>
                  <a:schemeClr val="dk1"/>
                </a:solidFill>
                <a:latin typeface="Arial"/>
                <a:ea typeface="Arial"/>
                <a:cs typeface="Arial"/>
                <a:sym typeface="Arial"/>
              </a:defRPr>
            </a:lvl6pPr>
            <a:lvl7pPr indent="-342900" lvl="6" marL="3200400" marR="0" rtl="0" algn="l">
              <a:lnSpc>
                <a:spcPct val="100000"/>
              </a:lnSpc>
              <a:spcBef>
                <a:spcPts val="0"/>
              </a:spcBef>
              <a:spcAft>
                <a:spcPts val="0"/>
              </a:spcAft>
              <a:buClr>
                <a:schemeClr val="dk1"/>
              </a:buClr>
              <a:buSzPts val="1800"/>
              <a:buFont typeface="Arial"/>
              <a:buChar char="●"/>
              <a:defRPr b="0" i="0" sz="1800" u="none" cap="none" strike="noStrike">
                <a:solidFill>
                  <a:schemeClr val="dk1"/>
                </a:solidFill>
                <a:latin typeface="Arial"/>
                <a:ea typeface="Arial"/>
                <a:cs typeface="Arial"/>
                <a:sym typeface="Arial"/>
              </a:defRPr>
            </a:lvl7pPr>
            <a:lvl8pPr indent="-342900" lvl="7" marL="3657600" marR="0" rtl="0" algn="l">
              <a:lnSpc>
                <a:spcPct val="100000"/>
              </a:lnSpc>
              <a:spcBef>
                <a:spcPts val="0"/>
              </a:spcBef>
              <a:spcAft>
                <a:spcPts val="0"/>
              </a:spcAft>
              <a:buClr>
                <a:schemeClr val="dk1"/>
              </a:buClr>
              <a:buSzPts val="1800"/>
              <a:buFont typeface="Arial"/>
              <a:buChar char="○"/>
              <a:defRPr b="0" i="0" sz="1800" u="none" cap="none" strike="noStrike">
                <a:solidFill>
                  <a:schemeClr val="dk1"/>
                </a:solidFill>
                <a:latin typeface="Arial"/>
                <a:ea typeface="Arial"/>
                <a:cs typeface="Arial"/>
                <a:sym typeface="Arial"/>
              </a:defRPr>
            </a:lvl8pPr>
            <a:lvl9pPr indent="-342900" lvl="8" marL="4114800" marR="0" rtl="0" algn="l">
              <a:lnSpc>
                <a:spcPct val="100000"/>
              </a:lnSpc>
              <a:spcBef>
                <a:spcPts val="0"/>
              </a:spcBef>
              <a:spcAft>
                <a:spcPts val="0"/>
              </a:spcAft>
              <a:buClr>
                <a:schemeClr val="dk1"/>
              </a:buClr>
              <a:buSzPts val="1800"/>
              <a:buFont typeface="Arial"/>
              <a:buChar char="■"/>
              <a:defRPr b="0" i="0" sz="1800" u="none" cap="none" strike="noStrike">
                <a:solidFill>
                  <a:schemeClr val="dk1"/>
                </a:solidFill>
                <a:latin typeface="Arial"/>
                <a:ea typeface="Arial"/>
                <a:cs typeface="Arial"/>
                <a:sym typeface="Arial"/>
              </a:defRPr>
            </a:lvl9pPr>
          </a:lstStyle>
          <a:p/>
        </p:txBody>
      </p:sp>
    </p:spTree>
  </p:cSld>
  <p:clrMap accent1="accent1" accent2="accent2" accent3="accent3" accent4="accent4" accent5="accent5" accent6="accent6" bg1="lt1" bg2="dk2" tx1="dk1" tx2="lt2" folHlink="folHlink" hlink="hlink"/>
  <p:sldLayoutIdLst>
    <p:sldLayoutId id="2147483649" r:id="rId1"/>
    <p:sldLayoutId id="2147483650" r:id="rId2"/>
    <p:sldLayoutId id="2147483651" r:id="rId3"/>
    <p:sldLayoutId id="2147483652" r:id="rId4"/>
    <p:sldLayoutId id="2147483653" r:id="rId5"/>
    <p:sldLayoutId id="2147483654" r:id="rId6"/>
  </p:sldLayoutIdLst>
  <p:hf dt="0" ftr="0" hdr="0" sldNum="0"/>
  <p:txStyles>
    <p:title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titleStyle>
    <p:body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bodyStyle>
    <p:other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1.xml"/><Relationship Id="rId3" Type="http://schemas.openxmlformats.org/officeDocument/2006/relationships/hyperlink" Target="http://www.llanganschool.co.uk/" TargetMode="External"/><Relationship Id="rId4" Type="http://schemas.openxmlformats.org/officeDocument/2006/relationships/image" Target="../media/image4.jpg"/><Relationship Id="rId5" Type="http://schemas.openxmlformats.org/officeDocument/2006/relationships/image" Target="../media/image1.jpg"/></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xml"/><Relationship Id="rId3" Type="http://schemas.openxmlformats.org/officeDocument/2006/relationships/image" Target="../media/image7.jpg"/><Relationship Id="rId4" Type="http://schemas.openxmlformats.org/officeDocument/2006/relationships/image" Target="../media/image10.png"/><Relationship Id="rId5" Type="http://schemas.openxmlformats.org/officeDocument/2006/relationships/image" Target="../media/image9.png"/><Relationship Id="rId6" Type="http://schemas.openxmlformats.org/officeDocument/2006/relationships/image" Target="../media/image8.png"/></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3.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4.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5.xml"/><Relationship Id="rId3" Type="http://schemas.openxmlformats.org/officeDocument/2006/relationships/image" Target="../media/image13.png"/><Relationship Id="rId4" Type="http://schemas.openxmlformats.org/officeDocument/2006/relationships/image" Target="../media/image2.png"/></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6.xml"/><Relationship Id="rId3" Type="http://schemas.openxmlformats.org/officeDocument/2006/relationships/image" Target="../media/image14.png"/><Relationship Id="rId4" Type="http://schemas.openxmlformats.org/officeDocument/2006/relationships/image" Target="../media/image12.png"/></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7.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8.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9.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0.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1.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3.xml"/><Relationship Id="rId3" Type="http://schemas.openxmlformats.org/officeDocument/2006/relationships/image" Target="../media/image11.png"/></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4.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5.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6.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7.xml"/><Relationship Id="rId3" Type="http://schemas.openxmlformats.org/officeDocument/2006/relationships/image" Target="../media/image5.png"/></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8.xml"/><Relationship Id="rId3" Type="http://schemas.openxmlformats.org/officeDocument/2006/relationships/hyperlink" Target="https://eur02.safelinks.protection.outlook.com/?url=https%3A%2F%2Fwww.amazon.co.uk%2Fhz%2Fwishlist%2Fls%2FDM1ISOQSZWIX%3Fref_%3Dwl_share&amp;data=05%7C02%7CLlewellynZ8%40Hwbcymru.net%7C582237851bfd4b53138d08ddebdedcff%7C4f3f0e52b734416494091b601d147993%7C0%7C0%7C638926064596760845%7CUnknown%7CTWFpbGZsb3d8eyJFbXB0eU1hcGkiOnRydWUsIlYiOiIwLjAuMDAwMCIsIlAiOiJXaW4zMiIsIkFOIjoiTWFpbCIsIldUIjoyfQ%3D%3D%7C0%7C%7C%7C&amp;sdata=wyesWh1KYl3T8aHlmDcZpIc7KjnwRsjdOOl5csAStdo%3D&amp;reserved=0" TargetMode="External"/><Relationship Id="rId4" Type="http://schemas.openxmlformats.org/officeDocument/2006/relationships/image" Target="../media/image6.jpg"/></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9.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0.xml"/><Relationship Id="rId3" Type="http://schemas.openxmlformats.org/officeDocument/2006/relationships/image" Target="../media/image4.jpg"/></Relationships>
</file>

<file path=ppt/slides/slide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6" name="Shape 36"/>
        <p:cNvGrpSpPr/>
        <p:nvPr/>
      </p:nvGrpSpPr>
      <p:grpSpPr>
        <a:xfrm>
          <a:off x="0" y="0"/>
          <a:ext cx="0" cy="0"/>
          <a:chOff x="0" y="0"/>
          <a:chExt cx="0" cy="0"/>
        </a:xfrm>
      </p:grpSpPr>
      <p:sp>
        <p:nvSpPr>
          <p:cNvPr id="37" name="Google Shape;37;p1"/>
          <p:cNvSpPr txBox="1"/>
          <p:nvPr>
            <p:ph type="ctrTitle"/>
          </p:nvPr>
        </p:nvSpPr>
        <p:spPr>
          <a:xfrm>
            <a:off x="3085724" y="1235000"/>
            <a:ext cx="5904600" cy="2986500"/>
          </a:xfrm>
          <a:prstGeom prst="rect">
            <a:avLst/>
          </a:prstGeom>
          <a:noFill/>
          <a:ln>
            <a:noFill/>
          </a:ln>
        </p:spPr>
        <p:txBody>
          <a:bodyPr anchorCtr="0" anchor="b" bIns="91425" lIns="91425" spcFirstLastPara="1" rIns="91425" wrap="square" tIns="91425">
            <a:noAutofit/>
          </a:bodyPr>
          <a:lstStyle/>
          <a:p>
            <a:pPr indent="0" lvl="0" marL="0" rtl="0" algn="ctr">
              <a:lnSpc>
                <a:spcPct val="100000"/>
              </a:lnSpc>
              <a:spcBef>
                <a:spcPts val="0"/>
              </a:spcBef>
              <a:spcAft>
                <a:spcPts val="0"/>
              </a:spcAft>
              <a:buSzPts val="7200"/>
              <a:buNone/>
            </a:pPr>
            <a:r>
              <a:rPr lang="en" sz="6000"/>
              <a:t>Welcome to</a:t>
            </a:r>
            <a:br>
              <a:rPr lang="en" sz="6000"/>
            </a:br>
            <a:r>
              <a:rPr lang="en" sz="6000"/>
              <a:t>Reception &amp; Year 1</a:t>
            </a:r>
            <a:endParaRPr/>
          </a:p>
          <a:p>
            <a:pPr indent="0" lvl="0" marL="0" rtl="0" algn="ctr">
              <a:lnSpc>
                <a:spcPct val="100000"/>
              </a:lnSpc>
              <a:spcBef>
                <a:spcPts val="0"/>
              </a:spcBef>
              <a:spcAft>
                <a:spcPts val="0"/>
              </a:spcAft>
              <a:buSzPts val="7200"/>
              <a:buNone/>
            </a:pPr>
            <a:r>
              <a:t/>
            </a:r>
            <a:endParaRPr sz="5000"/>
          </a:p>
        </p:txBody>
      </p:sp>
      <p:sp>
        <p:nvSpPr>
          <p:cNvPr id="38" name="Google Shape;38;p1"/>
          <p:cNvSpPr txBox="1"/>
          <p:nvPr>
            <p:ph idx="1" type="subTitle"/>
          </p:nvPr>
        </p:nvSpPr>
        <p:spPr>
          <a:xfrm>
            <a:off x="231500" y="4862411"/>
            <a:ext cx="7772400" cy="10326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3000"/>
              <a:buNone/>
            </a:pPr>
            <a:r>
              <a:t/>
            </a:r>
            <a:endParaRPr/>
          </a:p>
          <a:p>
            <a:pPr indent="0" lvl="0" marL="0" rtl="0" algn="l">
              <a:lnSpc>
                <a:spcPct val="100000"/>
              </a:lnSpc>
              <a:spcBef>
                <a:spcPts val="0"/>
              </a:spcBef>
              <a:spcAft>
                <a:spcPts val="0"/>
              </a:spcAft>
              <a:buSzPts val="3000"/>
              <a:buNone/>
            </a:pPr>
            <a:r>
              <a:t/>
            </a:r>
            <a:endParaRPr/>
          </a:p>
        </p:txBody>
      </p:sp>
      <p:sp>
        <p:nvSpPr>
          <p:cNvPr id="39" name="Google Shape;39;p1"/>
          <p:cNvSpPr txBox="1"/>
          <p:nvPr/>
        </p:nvSpPr>
        <p:spPr>
          <a:xfrm>
            <a:off x="309337" y="5160689"/>
            <a:ext cx="8681001" cy="1592196"/>
          </a:xfrm>
          <a:prstGeom prst="rect">
            <a:avLst/>
          </a:prstGeom>
          <a:noFill/>
          <a:ln>
            <a:noFill/>
          </a:ln>
        </p:spPr>
        <p:txBody>
          <a:bodyPr anchorCtr="0" anchor="t" bIns="91425" lIns="91425" spcFirstLastPara="1" rIns="91425" wrap="square" tIns="91425">
            <a:noAutofit/>
          </a:bodyPr>
          <a:lstStyle/>
          <a:p>
            <a:pPr indent="0" lvl="0" marL="0" marR="0" rtl="0" algn="l">
              <a:lnSpc>
                <a:spcPct val="100000"/>
              </a:lnSpc>
              <a:spcBef>
                <a:spcPts val="0"/>
              </a:spcBef>
              <a:spcAft>
                <a:spcPts val="0"/>
              </a:spcAft>
              <a:buClr>
                <a:srgbClr val="000000"/>
              </a:buClr>
              <a:buSzPts val="1800"/>
              <a:buFont typeface="Arial"/>
              <a:buNone/>
            </a:pPr>
            <a:r>
              <a:rPr b="0" i="0" lang="en" sz="1800" u="sng" cap="none" strike="noStrike">
                <a:solidFill>
                  <a:srgbClr val="000000"/>
                </a:solidFill>
                <a:latin typeface="Arial"/>
                <a:ea typeface="Arial"/>
                <a:cs typeface="Arial"/>
                <a:sym typeface="Arial"/>
                <a:hlinkClick r:id="rId3">
                  <a:extLst>
                    <a:ext uri="{A12FA001-AC4F-418D-AE19-62706E023703}">
                      <ahyp:hlinkClr val="tx"/>
                    </a:ext>
                  </a:extLst>
                </a:hlinkClick>
              </a:rPr>
              <a:t>www.llanganschool.co.uk</a:t>
            </a:r>
            <a:r>
              <a:rPr b="0" i="0" lang="en" sz="1800" u="none" cap="none" strike="noStrike">
                <a:solidFill>
                  <a:srgbClr val="000000"/>
                </a:solidFill>
                <a:latin typeface="Arial"/>
                <a:ea typeface="Arial"/>
                <a:cs typeface="Arial"/>
                <a:sym typeface="Arial"/>
              </a:rPr>
              <a:t>                                          </a:t>
            </a:r>
            <a:r>
              <a:rPr b="0" i="0" lang="en" sz="1600" u="none" cap="none" strike="noStrike">
                <a:solidFill>
                  <a:srgbClr val="000000"/>
                </a:solidFill>
                <a:latin typeface="Arial"/>
                <a:ea typeface="Arial"/>
                <a:cs typeface="Arial"/>
                <a:sym typeface="Arial"/>
              </a:rPr>
              <a:t>llangan_primary_school</a:t>
            </a:r>
            <a:endParaRPr/>
          </a:p>
          <a:p>
            <a:pPr indent="0" lvl="0" marL="0" marR="0" rtl="0" algn="l">
              <a:lnSpc>
                <a:spcPct val="100000"/>
              </a:lnSpc>
              <a:spcBef>
                <a:spcPts val="0"/>
              </a:spcBef>
              <a:spcAft>
                <a:spcPts val="0"/>
              </a:spcAft>
              <a:buClr>
                <a:srgbClr val="000000"/>
              </a:buClr>
              <a:buSzPts val="1600"/>
              <a:buFont typeface="Arial"/>
              <a:buNone/>
            </a:pPr>
            <a:r>
              <a:t/>
            </a:r>
            <a:endParaRPr b="0" i="0" sz="1600" u="none" cap="none" strike="noStrike">
              <a:solidFill>
                <a:srgbClr val="000000"/>
              </a:solidFill>
              <a:latin typeface="Arial"/>
              <a:ea typeface="Arial"/>
              <a:cs typeface="Arial"/>
              <a:sym typeface="Arial"/>
            </a:endParaRPr>
          </a:p>
          <a:p>
            <a:pPr indent="0" lvl="0" marL="0" marR="0" rtl="0" algn="l">
              <a:lnSpc>
                <a:spcPct val="100000"/>
              </a:lnSpc>
              <a:spcBef>
                <a:spcPts val="0"/>
              </a:spcBef>
              <a:spcAft>
                <a:spcPts val="0"/>
              </a:spcAft>
              <a:buClr>
                <a:srgbClr val="000000"/>
              </a:buClr>
              <a:buSzPts val="1600"/>
              <a:buFont typeface="Arial"/>
              <a:buNone/>
            </a:pPr>
            <a:r>
              <a:t/>
            </a:r>
            <a:endParaRPr b="0" i="0" sz="1600" u="none" cap="none" strike="noStrike">
              <a:solidFill>
                <a:srgbClr val="000000"/>
              </a:solidFill>
              <a:latin typeface="Arial"/>
              <a:ea typeface="Arial"/>
              <a:cs typeface="Arial"/>
              <a:sym typeface="Arial"/>
            </a:endParaRPr>
          </a:p>
          <a:p>
            <a:pPr indent="0" lvl="0" marL="0" marR="0" rtl="0" algn="l">
              <a:lnSpc>
                <a:spcPct val="100000"/>
              </a:lnSpc>
              <a:spcBef>
                <a:spcPts val="0"/>
              </a:spcBef>
              <a:spcAft>
                <a:spcPts val="0"/>
              </a:spcAft>
              <a:buClr>
                <a:srgbClr val="000000"/>
              </a:buClr>
              <a:buSzPts val="1600"/>
              <a:buFont typeface="Arial"/>
              <a:buNone/>
            </a:pPr>
            <a:r>
              <a:t/>
            </a:r>
            <a:endParaRPr b="0" i="0" sz="1600" u="none" cap="none" strike="noStrike">
              <a:solidFill>
                <a:srgbClr val="000000"/>
              </a:solidFill>
              <a:latin typeface="Arial"/>
              <a:ea typeface="Arial"/>
              <a:cs typeface="Arial"/>
              <a:sym typeface="Arial"/>
            </a:endParaRPr>
          </a:p>
          <a:p>
            <a:pPr indent="0" lvl="0" marL="0" marR="0" rtl="0" algn="l">
              <a:lnSpc>
                <a:spcPct val="100000"/>
              </a:lnSpc>
              <a:spcBef>
                <a:spcPts val="0"/>
              </a:spcBef>
              <a:spcAft>
                <a:spcPts val="0"/>
              </a:spcAft>
              <a:buClr>
                <a:srgbClr val="000000"/>
              </a:buClr>
              <a:buSzPts val="1600"/>
              <a:buFont typeface="Arial"/>
              <a:buNone/>
            </a:pPr>
            <a:r>
              <a:rPr b="0" i="0" lang="en" sz="1600" u="none" cap="none" strike="noStrike">
                <a:solidFill>
                  <a:srgbClr val="000000"/>
                </a:solidFill>
                <a:latin typeface="Arial"/>
                <a:ea typeface="Arial"/>
                <a:cs typeface="Arial"/>
                <a:sym typeface="Arial"/>
              </a:rPr>
              <a:t>                                                                                        </a:t>
            </a:r>
            <a:endParaRPr/>
          </a:p>
        </p:txBody>
      </p:sp>
      <p:pic>
        <p:nvPicPr>
          <p:cNvPr descr="A logo with a person holding up a tree&#10;&#10;Description automatically generated" id="40" name="Google Shape;40;p1"/>
          <p:cNvPicPr preferRelativeResize="0"/>
          <p:nvPr/>
        </p:nvPicPr>
        <p:blipFill rotWithShape="1">
          <a:blip r:embed="rId4">
            <a:alphaModFix/>
          </a:blip>
          <a:srcRect b="0" l="0" r="0" t="0"/>
          <a:stretch/>
        </p:blipFill>
        <p:spPr>
          <a:xfrm>
            <a:off x="549875" y="442296"/>
            <a:ext cx="2747319" cy="3947297"/>
          </a:xfrm>
          <a:prstGeom prst="rect">
            <a:avLst/>
          </a:prstGeom>
          <a:noFill/>
          <a:ln>
            <a:noFill/>
          </a:ln>
        </p:spPr>
      </p:pic>
      <p:pic>
        <p:nvPicPr>
          <p:cNvPr descr="Instagram Logo and symbol, meaning, history, PNG, brand" id="41" name="Google Shape;41;p1"/>
          <p:cNvPicPr preferRelativeResize="0"/>
          <p:nvPr/>
        </p:nvPicPr>
        <p:blipFill rotWithShape="1">
          <a:blip r:embed="rId5">
            <a:alphaModFix/>
          </a:blip>
          <a:srcRect b="0" l="0" r="0" t="0"/>
          <a:stretch/>
        </p:blipFill>
        <p:spPr>
          <a:xfrm>
            <a:off x="4626574" y="5157097"/>
            <a:ext cx="928815" cy="702465"/>
          </a:xfrm>
          <a:prstGeom prst="rect">
            <a:avLst/>
          </a:prstGeom>
          <a:noFill/>
          <a:ln>
            <a:noFill/>
          </a:ln>
        </p:spPr>
      </p:pic>
    </p:spTree>
  </p:cSld>
  <p:clrMapOvr>
    <a:masterClrMapping/>
  </p:clrMapOvr>
</p:sld>
</file>

<file path=ppt/slides/slide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45" name="Shape 45"/>
        <p:cNvGrpSpPr/>
        <p:nvPr/>
      </p:nvGrpSpPr>
      <p:grpSpPr>
        <a:xfrm>
          <a:off x="0" y="0"/>
          <a:ext cx="0" cy="0"/>
          <a:chOff x="0" y="0"/>
          <a:chExt cx="0" cy="0"/>
        </a:xfrm>
      </p:grpSpPr>
      <p:sp>
        <p:nvSpPr>
          <p:cNvPr id="46" name="Google Shape;46;p2"/>
          <p:cNvSpPr txBox="1"/>
          <p:nvPr>
            <p:ph type="title"/>
          </p:nvPr>
        </p:nvSpPr>
        <p:spPr>
          <a:xfrm>
            <a:off x="457200" y="274638"/>
            <a:ext cx="8229600" cy="1143000"/>
          </a:xfrm>
          <a:prstGeom prst="rect">
            <a:avLst/>
          </a:prstGeom>
          <a:noFill/>
          <a:ln>
            <a:noFill/>
          </a:ln>
        </p:spPr>
        <p:txBody>
          <a:bodyPr anchorCtr="0" anchor="b" bIns="91425" lIns="91425" spcFirstLastPara="1" rIns="91425" wrap="square" tIns="91425">
            <a:noAutofit/>
          </a:bodyPr>
          <a:lstStyle/>
          <a:p>
            <a:pPr indent="0" lvl="0" marL="0" rtl="0" algn="l">
              <a:lnSpc>
                <a:spcPct val="100000"/>
              </a:lnSpc>
              <a:spcBef>
                <a:spcPts val="0"/>
              </a:spcBef>
              <a:spcAft>
                <a:spcPts val="0"/>
              </a:spcAft>
              <a:buSzPts val="3600"/>
              <a:buNone/>
            </a:pPr>
            <a:r>
              <a:rPr lang="en" sz="4000"/>
              <a:t>Meet the staff</a:t>
            </a:r>
            <a:endParaRPr sz="4000"/>
          </a:p>
        </p:txBody>
      </p:sp>
      <p:sp>
        <p:nvSpPr>
          <p:cNvPr id="47" name="Google Shape;47;p2"/>
          <p:cNvSpPr txBox="1"/>
          <p:nvPr/>
        </p:nvSpPr>
        <p:spPr>
          <a:xfrm>
            <a:off x="132627" y="3688841"/>
            <a:ext cx="2193977" cy="1231076"/>
          </a:xfrm>
          <a:prstGeom prst="rect">
            <a:avLst/>
          </a:prstGeom>
          <a:noFill/>
          <a:ln>
            <a:noFill/>
          </a:ln>
        </p:spPr>
        <p:txBody>
          <a:bodyPr anchorCtr="0" anchor="t" bIns="91425" lIns="91425" spcFirstLastPara="1" rIns="91425" wrap="square" tIns="91425">
            <a:spAutoFit/>
          </a:bodyPr>
          <a:lstStyle/>
          <a:p>
            <a:pPr indent="0" lvl="0" marL="0" marR="0" rtl="0" algn="ctr">
              <a:lnSpc>
                <a:spcPct val="100000"/>
              </a:lnSpc>
              <a:spcBef>
                <a:spcPts val="0"/>
              </a:spcBef>
              <a:spcAft>
                <a:spcPts val="0"/>
              </a:spcAft>
              <a:buClr>
                <a:srgbClr val="000000"/>
              </a:buClr>
              <a:buSzPts val="2600"/>
              <a:buFont typeface="Arial"/>
              <a:buNone/>
            </a:pPr>
            <a:r>
              <a:rPr b="0" i="0" lang="en" sz="2000" u="none" cap="none" strike="noStrike">
                <a:solidFill>
                  <a:srgbClr val="000000"/>
                </a:solidFill>
                <a:latin typeface="Arial"/>
                <a:ea typeface="Arial"/>
                <a:cs typeface="Arial"/>
                <a:sym typeface="Arial"/>
              </a:rPr>
              <a:t>Miss Hughes</a:t>
            </a:r>
            <a:endParaRPr/>
          </a:p>
          <a:p>
            <a:pPr indent="0" lvl="0" marL="0" marR="0" rtl="0" algn="ctr">
              <a:lnSpc>
                <a:spcPct val="100000"/>
              </a:lnSpc>
              <a:spcBef>
                <a:spcPts val="0"/>
              </a:spcBef>
              <a:spcAft>
                <a:spcPts val="0"/>
              </a:spcAft>
              <a:buClr>
                <a:srgbClr val="000000"/>
              </a:buClr>
              <a:buSzPts val="2600"/>
              <a:buFont typeface="Arial"/>
              <a:buNone/>
            </a:pPr>
            <a:r>
              <a:rPr b="0" i="0" lang="en" sz="1400" u="none" cap="none" strike="noStrike">
                <a:solidFill>
                  <a:srgbClr val="000000"/>
                </a:solidFill>
                <a:latin typeface="Arial"/>
                <a:ea typeface="Arial"/>
                <a:cs typeface="Arial"/>
                <a:sym typeface="Arial"/>
              </a:rPr>
              <a:t>Class Teacher</a:t>
            </a:r>
            <a:endParaRPr b="0" i="0" sz="1400" u="none" cap="none" strike="noStrike">
              <a:solidFill>
                <a:srgbClr val="000000"/>
              </a:solidFill>
              <a:latin typeface="Arial"/>
              <a:ea typeface="Arial"/>
              <a:cs typeface="Arial"/>
              <a:sym typeface="Arial"/>
            </a:endParaRPr>
          </a:p>
          <a:p>
            <a:pPr indent="0" lvl="0" marL="0" marR="0" rtl="0" algn="ctr">
              <a:lnSpc>
                <a:spcPct val="100000"/>
              </a:lnSpc>
              <a:spcBef>
                <a:spcPts val="0"/>
              </a:spcBef>
              <a:spcAft>
                <a:spcPts val="0"/>
              </a:spcAft>
              <a:buClr>
                <a:srgbClr val="000000"/>
              </a:buClr>
              <a:buSzPts val="1800"/>
              <a:buFont typeface="Arial"/>
              <a:buNone/>
            </a:pPr>
            <a:r>
              <a:rPr b="0" i="0" lang="en" sz="1400" u="none" cap="none" strike="noStrike">
                <a:solidFill>
                  <a:srgbClr val="000000"/>
                </a:solidFill>
                <a:latin typeface="Arial"/>
                <a:ea typeface="Arial"/>
                <a:cs typeface="Arial"/>
                <a:sym typeface="Arial"/>
              </a:rPr>
              <a:t>Monday and Tuesday</a:t>
            </a:r>
            <a:endParaRPr b="0" i="0" sz="1400" u="none" cap="none" strike="noStrike">
              <a:solidFill>
                <a:srgbClr val="000000"/>
              </a:solidFill>
              <a:latin typeface="Arial"/>
              <a:ea typeface="Arial"/>
              <a:cs typeface="Arial"/>
              <a:sym typeface="Arial"/>
            </a:endParaRPr>
          </a:p>
          <a:p>
            <a:pPr indent="0" lvl="0" marL="0" marR="0" rtl="0" algn="l">
              <a:lnSpc>
                <a:spcPct val="100000"/>
              </a:lnSpc>
              <a:spcBef>
                <a:spcPts val="0"/>
              </a:spcBef>
              <a:spcAft>
                <a:spcPts val="0"/>
              </a:spcAft>
              <a:buClr>
                <a:srgbClr val="000000"/>
              </a:buClr>
              <a:buSzPts val="2000"/>
              <a:buFont typeface="Arial"/>
              <a:buNone/>
            </a:pPr>
            <a:r>
              <a:t/>
            </a:r>
            <a:endParaRPr b="0" i="0" sz="2000" u="none" cap="none" strike="noStrike">
              <a:solidFill>
                <a:srgbClr val="000000"/>
              </a:solidFill>
              <a:latin typeface="Arial"/>
              <a:ea typeface="Arial"/>
              <a:cs typeface="Arial"/>
              <a:sym typeface="Arial"/>
            </a:endParaRPr>
          </a:p>
        </p:txBody>
      </p:sp>
      <p:sp>
        <p:nvSpPr>
          <p:cNvPr id="48" name="Google Shape;48;p2"/>
          <p:cNvSpPr txBox="1"/>
          <p:nvPr/>
        </p:nvSpPr>
        <p:spPr>
          <a:xfrm>
            <a:off x="4529758" y="3713343"/>
            <a:ext cx="2083748" cy="800179"/>
          </a:xfrm>
          <a:prstGeom prst="rect">
            <a:avLst/>
          </a:prstGeom>
          <a:noFill/>
          <a:ln>
            <a:noFill/>
          </a:ln>
        </p:spPr>
        <p:txBody>
          <a:bodyPr anchorCtr="0" anchor="t" bIns="45700" lIns="91425" spcFirstLastPara="1" rIns="91425" wrap="square" tIns="45700">
            <a:spAutoFit/>
          </a:bodyPr>
          <a:lstStyle/>
          <a:p>
            <a:pPr indent="0" lvl="0" marL="0" marR="0" rtl="0" algn="ctr">
              <a:lnSpc>
                <a:spcPct val="100000"/>
              </a:lnSpc>
              <a:spcBef>
                <a:spcPts val="0"/>
              </a:spcBef>
              <a:spcAft>
                <a:spcPts val="0"/>
              </a:spcAft>
              <a:buClr>
                <a:srgbClr val="000000"/>
              </a:buClr>
              <a:buSzPts val="2600"/>
              <a:buFont typeface="Arial"/>
              <a:buNone/>
            </a:pPr>
            <a:r>
              <a:rPr b="0" i="0" lang="en" sz="1800" u="none" cap="none" strike="noStrike">
                <a:solidFill>
                  <a:srgbClr val="000000"/>
                </a:solidFill>
                <a:latin typeface="Arial"/>
                <a:ea typeface="Arial"/>
                <a:cs typeface="Arial"/>
                <a:sym typeface="Arial"/>
              </a:rPr>
              <a:t>Mrs Jones</a:t>
            </a:r>
            <a:endParaRPr/>
          </a:p>
          <a:p>
            <a:pPr indent="0" lvl="0" marL="0" marR="0" rtl="0" algn="ctr">
              <a:lnSpc>
                <a:spcPct val="100000"/>
              </a:lnSpc>
              <a:spcBef>
                <a:spcPts val="0"/>
              </a:spcBef>
              <a:spcAft>
                <a:spcPts val="0"/>
              </a:spcAft>
              <a:buClr>
                <a:srgbClr val="000000"/>
              </a:buClr>
              <a:buSzPts val="2600"/>
              <a:buFont typeface="Arial"/>
              <a:buNone/>
            </a:pPr>
            <a:r>
              <a:rPr b="0" i="0" lang="en" sz="1400" u="none" cap="none" strike="noStrike">
                <a:solidFill>
                  <a:srgbClr val="000000"/>
                </a:solidFill>
                <a:latin typeface="Arial"/>
                <a:ea typeface="Arial"/>
                <a:cs typeface="Arial"/>
                <a:sym typeface="Arial"/>
              </a:rPr>
              <a:t>Class LSA</a:t>
            </a:r>
            <a:endParaRPr/>
          </a:p>
          <a:p>
            <a:pPr indent="0" lvl="0" marL="0" marR="0" rtl="0" algn="ctr">
              <a:lnSpc>
                <a:spcPct val="100000"/>
              </a:lnSpc>
              <a:spcBef>
                <a:spcPts val="0"/>
              </a:spcBef>
              <a:spcAft>
                <a:spcPts val="0"/>
              </a:spcAft>
              <a:buClr>
                <a:srgbClr val="000000"/>
              </a:buClr>
              <a:buSzPts val="2600"/>
              <a:buFont typeface="Arial"/>
              <a:buNone/>
            </a:pPr>
            <a:r>
              <a:rPr b="0" i="0" lang="en" sz="1400" u="none" cap="none" strike="noStrike">
                <a:solidFill>
                  <a:srgbClr val="000000"/>
                </a:solidFill>
                <a:latin typeface="Arial"/>
                <a:ea typeface="Arial"/>
                <a:cs typeface="Arial"/>
                <a:sym typeface="Arial"/>
              </a:rPr>
              <a:t>Monday and Friday</a:t>
            </a:r>
            <a:endParaRPr b="0" i="0" sz="1400" u="none" cap="none" strike="noStrike">
              <a:solidFill>
                <a:srgbClr val="000000"/>
              </a:solidFill>
              <a:latin typeface="Arial"/>
              <a:ea typeface="Arial"/>
              <a:cs typeface="Arial"/>
              <a:sym typeface="Arial"/>
            </a:endParaRPr>
          </a:p>
        </p:txBody>
      </p:sp>
      <p:pic>
        <p:nvPicPr>
          <p:cNvPr descr="A person with long brown hair&#10;&#10;Description automatically generated" id="49" name="Google Shape;49;p2"/>
          <p:cNvPicPr preferRelativeResize="0"/>
          <p:nvPr/>
        </p:nvPicPr>
        <p:blipFill rotWithShape="1">
          <a:blip r:embed="rId3">
            <a:alphaModFix/>
          </a:blip>
          <a:srcRect b="12008" l="0" r="0" t="13237"/>
          <a:stretch/>
        </p:blipFill>
        <p:spPr>
          <a:xfrm>
            <a:off x="415073" y="1670915"/>
            <a:ext cx="1722985" cy="1944155"/>
          </a:xfrm>
          <a:prstGeom prst="rect">
            <a:avLst/>
          </a:prstGeom>
          <a:noFill/>
          <a:ln>
            <a:noFill/>
          </a:ln>
        </p:spPr>
      </p:pic>
      <p:pic>
        <p:nvPicPr>
          <p:cNvPr descr="A person wearing glasses and smiling&#10;&#10;Description automatically generated" id="50" name="Google Shape;50;p2"/>
          <p:cNvPicPr preferRelativeResize="0"/>
          <p:nvPr/>
        </p:nvPicPr>
        <p:blipFill rotWithShape="1">
          <a:blip r:embed="rId4">
            <a:alphaModFix/>
          </a:blip>
          <a:srcRect b="0" l="0" r="0" t="0"/>
          <a:stretch/>
        </p:blipFill>
        <p:spPr>
          <a:xfrm>
            <a:off x="2541564" y="1684500"/>
            <a:ext cx="1924648" cy="1930570"/>
          </a:xfrm>
          <a:prstGeom prst="rect">
            <a:avLst/>
          </a:prstGeom>
          <a:noFill/>
          <a:ln>
            <a:noFill/>
          </a:ln>
        </p:spPr>
      </p:pic>
      <p:sp>
        <p:nvSpPr>
          <p:cNvPr id="51" name="Google Shape;51;p2"/>
          <p:cNvSpPr txBox="1"/>
          <p:nvPr/>
        </p:nvSpPr>
        <p:spPr>
          <a:xfrm>
            <a:off x="2326168" y="3747391"/>
            <a:ext cx="2245832" cy="1015622"/>
          </a:xfrm>
          <a:prstGeom prst="rect">
            <a:avLst/>
          </a:prstGeom>
          <a:noFill/>
          <a:ln>
            <a:noFill/>
          </a:ln>
        </p:spPr>
        <p:txBody>
          <a:bodyPr anchorCtr="0" anchor="t" bIns="45700" lIns="91425" spcFirstLastPara="1" rIns="91425" wrap="square" tIns="45700">
            <a:spAutoFit/>
          </a:bodyPr>
          <a:lstStyle/>
          <a:p>
            <a:pPr indent="0" lvl="0" marL="0" marR="0" rtl="0" algn="ctr">
              <a:lnSpc>
                <a:spcPct val="100000"/>
              </a:lnSpc>
              <a:spcBef>
                <a:spcPts val="0"/>
              </a:spcBef>
              <a:spcAft>
                <a:spcPts val="0"/>
              </a:spcAft>
              <a:buClr>
                <a:srgbClr val="000000"/>
              </a:buClr>
              <a:buSzPts val="2600"/>
              <a:buFont typeface="Arial"/>
              <a:buNone/>
            </a:pPr>
            <a:r>
              <a:rPr b="0" i="0" lang="en" sz="1800" u="none" cap="none" strike="noStrike">
                <a:solidFill>
                  <a:srgbClr val="000000"/>
                </a:solidFill>
                <a:latin typeface="Arial"/>
                <a:ea typeface="Arial"/>
                <a:cs typeface="Arial"/>
                <a:sym typeface="Arial"/>
              </a:rPr>
              <a:t>Miss Llewellyn</a:t>
            </a:r>
            <a:endParaRPr/>
          </a:p>
          <a:p>
            <a:pPr indent="0" lvl="0" marL="0" marR="0" rtl="0" algn="ctr">
              <a:lnSpc>
                <a:spcPct val="100000"/>
              </a:lnSpc>
              <a:spcBef>
                <a:spcPts val="0"/>
              </a:spcBef>
              <a:spcAft>
                <a:spcPts val="0"/>
              </a:spcAft>
              <a:buClr>
                <a:srgbClr val="000000"/>
              </a:buClr>
              <a:buSzPts val="2600"/>
              <a:buFont typeface="Arial"/>
              <a:buNone/>
            </a:pPr>
            <a:r>
              <a:rPr b="0" i="0" lang="en" sz="1400" u="none" cap="none" strike="noStrike">
                <a:solidFill>
                  <a:srgbClr val="000000"/>
                </a:solidFill>
                <a:latin typeface="Arial"/>
                <a:ea typeface="Arial"/>
                <a:cs typeface="Arial"/>
                <a:sym typeface="Arial"/>
              </a:rPr>
              <a:t>Class Teacher</a:t>
            </a:r>
            <a:endParaRPr b="0" i="0" sz="1400" u="none" cap="none" strike="noStrike">
              <a:solidFill>
                <a:srgbClr val="000000"/>
              </a:solidFill>
              <a:latin typeface="Arial"/>
              <a:ea typeface="Arial"/>
              <a:cs typeface="Arial"/>
              <a:sym typeface="Arial"/>
            </a:endParaRPr>
          </a:p>
          <a:p>
            <a:pPr indent="0" lvl="0" marL="0" marR="0" rtl="0" algn="ctr">
              <a:lnSpc>
                <a:spcPct val="100000"/>
              </a:lnSpc>
              <a:spcBef>
                <a:spcPts val="0"/>
              </a:spcBef>
              <a:spcAft>
                <a:spcPts val="0"/>
              </a:spcAft>
              <a:buClr>
                <a:srgbClr val="000000"/>
              </a:buClr>
              <a:buSzPts val="1400"/>
              <a:buFont typeface="Arial"/>
              <a:buNone/>
            </a:pPr>
            <a:r>
              <a:rPr b="0" i="0" lang="en" sz="1400" u="none" cap="none" strike="noStrike">
                <a:solidFill>
                  <a:srgbClr val="000000"/>
                </a:solidFill>
                <a:latin typeface="Arial"/>
                <a:ea typeface="Arial"/>
                <a:cs typeface="Arial"/>
                <a:sym typeface="Arial"/>
              </a:rPr>
              <a:t>Wednesday, Thursday and Friday</a:t>
            </a:r>
            <a:endParaRPr/>
          </a:p>
        </p:txBody>
      </p:sp>
      <p:sp>
        <p:nvSpPr>
          <p:cNvPr id="52" name="Google Shape;52;p2"/>
          <p:cNvSpPr txBox="1"/>
          <p:nvPr/>
        </p:nvSpPr>
        <p:spPr>
          <a:xfrm>
            <a:off x="6712044" y="3796573"/>
            <a:ext cx="2083748" cy="1015622"/>
          </a:xfrm>
          <a:prstGeom prst="rect">
            <a:avLst/>
          </a:prstGeom>
          <a:noFill/>
          <a:ln>
            <a:noFill/>
          </a:ln>
        </p:spPr>
        <p:txBody>
          <a:bodyPr anchorCtr="0" anchor="t" bIns="45700" lIns="91425" spcFirstLastPara="1" rIns="91425" wrap="square" tIns="45700">
            <a:spAutoFit/>
          </a:bodyPr>
          <a:lstStyle/>
          <a:p>
            <a:pPr indent="0" lvl="0" marL="0" marR="0" rtl="0" algn="ctr">
              <a:lnSpc>
                <a:spcPct val="100000"/>
              </a:lnSpc>
              <a:spcBef>
                <a:spcPts val="0"/>
              </a:spcBef>
              <a:spcAft>
                <a:spcPts val="0"/>
              </a:spcAft>
              <a:buClr>
                <a:srgbClr val="000000"/>
              </a:buClr>
              <a:buSzPts val="2600"/>
              <a:buFont typeface="Arial"/>
              <a:buNone/>
            </a:pPr>
            <a:r>
              <a:rPr b="0" i="0" lang="en" sz="1800" u="none" cap="none" strike="noStrike">
                <a:solidFill>
                  <a:srgbClr val="000000"/>
                </a:solidFill>
                <a:latin typeface="Arial"/>
                <a:ea typeface="Arial"/>
                <a:cs typeface="Arial"/>
                <a:sym typeface="Arial"/>
              </a:rPr>
              <a:t>Mrs Woodward</a:t>
            </a:r>
            <a:endParaRPr/>
          </a:p>
          <a:p>
            <a:pPr indent="0" lvl="0" marL="0" marR="0" rtl="0" algn="ctr">
              <a:lnSpc>
                <a:spcPct val="100000"/>
              </a:lnSpc>
              <a:spcBef>
                <a:spcPts val="0"/>
              </a:spcBef>
              <a:spcAft>
                <a:spcPts val="0"/>
              </a:spcAft>
              <a:buClr>
                <a:srgbClr val="000000"/>
              </a:buClr>
              <a:buSzPts val="2600"/>
              <a:buFont typeface="Arial"/>
              <a:buNone/>
            </a:pPr>
            <a:r>
              <a:rPr b="0" i="0" lang="en" sz="1400" u="none" cap="none" strike="noStrike">
                <a:solidFill>
                  <a:srgbClr val="000000"/>
                </a:solidFill>
                <a:latin typeface="Arial"/>
                <a:ea typeface="Arial"/>
                <a:cs typeface="Arial"/>
                <a:sym typeface="Arial"/>
              </a:rPr>
              <a:t>Class LSA/HLTA</a:t>
            </a:r>
            <a:endParaRPr/>
          </a:p>
          <a:p>
            <a:pPr indent="0" lvl="0" marL="0" marR="0" rtl="0" algn="ctr">
              <a:lnSpc>
                <a:spcPct val="100000"/>
              </a:lnSpc>
              <a:spcBef>
                <a:spcPts val="0"/>
              </a:spcBef>
              <a:spcAft>
                <a:spcPts val="0"/>
              </a:spcAft>
              <a:buClr>
                <a:srgbClr val="000000"/>
              </a:buClr>
              <a:buSzPts val="2600"/>
              <a:buFont typeface="Arial"/>
              <a:buNone/>
            </a:pPr>
            <a:r>
              <a:rPr b="0" i="0" lang="en" sz="1400" u="none" cap="none" strike="noStrike">
                <a:solidFill>
                  <a:srgbClr val="000000"/>
                </a:solidFill>
                <a:latin typeface="Arial"/>
                <a:ea typeface="Arial"/>
                <a:cs typeface="Arial"/>
                <a:sym typeface="Arial"/>
              </a:rPr>
              <a:t>Tuesday, Wednesday and Thursday</a:t>
            </a:r>
            <a:endParaRPr b="0" i="0" sz="1400" u="none" cap="none" strike="noStrike">
              <a:solidFill>
                <a:srgbClr val="000000"/>
              </a:solidFill>
              <a:latin typeface="Arial"/>
              <a:ea typeface="Arial"/>
              <a:cs typeface="Arial"/>
              <a:sym typeface="Arial"/>
            </a:endParaRPr>
          </a:p>
        </p:txBody>
      </p:sp>
      <p:pic>
        <p:nvPicPr>
          <p:cNvPr descr="A person with blonde hair smiling&#10;&#10;AI-generated content may be incorrect." id="53" name="Google Shape;53;p2"/>
          <p:cNvPicPr preferRelativeResize="0"/>
          <p:nvPr/>
        </p:nvPicPr>
        <p:blipFill rotWithShape="1">
          <a:blip r:embed="rId5">
            <a:alphaModFix/>
          </a:blip>
          <a:srcRect b="0" l="0" r="0" t="0"/>
          <a:stretch/>
        </p:blipFill>
        <p:spPr>
          <a:xfrm>
            <a:off x="4762822" y="1670916"/>
            <a:ext cx="1850684" cy="1930570"/>
          </a:xfrm>
          <a:prstGeom prst="rect">
            <a:avLst/>
          </a:prstGeom>
          <a:noFill/>
          <a:ln>
            <a:noFill/>
          </a:ln>
        </p:spPr>
      </p:pic>
      <p:pic>
        <p:nvPicPr>
          <p:cNvPr descr="A close-up of a person smiling&#10;&#10;AI-generated content may be incorrect." id="54" name="Google Shape;54;p2"/>
          <p:cNvPicPr preferRelativeResize="0"/>
          <p:nvPr/>
        </p:nvPicPr>
        <p:blipFill rotWithShape="1">
          <a:blip r:embed="rId6">
            <a:alphaModFix/>
          </a:blip>
          <a:srcRect b="0" l="0" r="0" t="0"/>
          <a:stretch/>
        </p:blipFill>
        <p:spPr>
          <a:xfrm>
            <a:off x="6910116" y="1684500"/>
            <a:ext cx="1884273" cy="1916986"/>
          </a:xfrm>
          <a:prstGeom prst="rect">
            <a:avLst/>
          </a:prstGeom>
          <a:noFill/>
          <a:ln>
            <a:noFill/>
          </a:ln>
        </p:spPr>
      </p:pic>
    </p:spTree>
  </p:cSld>
  <p:clrMapOvr>
    <a:masterClrMapping/>
  </p:clrMapOvr>
</p:sld>
</file>

<file path=ppt/slides/slide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58" name="Shape 58"/>
        <p:cNvGrpSpPr/>
        <p:nvPr/>
      </p:nvGrpSpPr>
      <p:grpSpPr>
        <a:xfrm>
          <a:off x="0" y="0"/>
          <a:ext cx="0" cy="0"/>
          <a:chOff x="0" y="0"/>
          <a:chExt cx="0" cy="0"/>
        </a:xfrm>
      </p:grpSpPr>
      <p:sp>
        <p:nvSpPr>
          <p:cNvPr id="59" name="Google Shape;59;p19"/>
          <p:cNvSpPr txBox="1"/>
          <p:nvPr>
            <p:ph type="title"/>
          </p:nvPr>
        </p:nvSpPr>
        <p:spPr>
          <a:xfrm>
            <a:off x="457200" y="274638"/>
            <a:ext cx="8229600" cy="1143000"/>
          </a:xfrm>
          <a:prstGeom prst="rect">
            <a:avLst/>
          </a:prstGeom>
          <a:noFill/>
          <a:ln>
            <a:noFill/>
          </a:ln>
        </p:spPr>
        <p:txBody>
          <a:bodyPr anchorCtr="0" anchor="b" bIns="91425" lIns="91425" spcFirstLastPara="1" rIns="91425" wrap="square" tIns="91425">
            <a:noAutofit/>
          </a:bodyPr>
          <a:lstStyle/>
          <a:p>
            <a:pPr indent="0" lvl="0" marL="0" rtl="0" algn="l">
              <a:lnSpc>
                <a:spcPct val="100000"/>
              </a:lnSpc>
              <a:spcBef>
                <a:spcPts val="0"/>
              </a:spcBef>
              <a:spcAft>
                <a:spcPts val="0"/>
              </a:spcAft>
              <a:buSzPts val="3600"/>
              <a:buNone/>
            </a:pPr>
            <a:r>
              <a:rPr lang="en"/>
              <a:t>Reception/Year 1 Weekly Timetable</a:t>
            </a:r>
            <a:endParaRPr/>
          </a:p>
        </p:txBody>
      </p:sp>
      <p:sp>
        <p:nvSpPr>
          <p:cNvPr id="60" name="Google Shape;60;p19"/>
          <p:cNvSpPr txBox="1"/>
          <p:nvPr>
            <p:ph idx="1" type="body"/>
          </p:nvPr>
        </p:nvSpPr>
        <p:spPr>
          <a:xfrm>
            <a:off x="457200" y="1600200"/>
            <a:ext cx="8229600" cy="4967700"/>
          </a:xfrm>
          <a:prstGeom prst="rect">
            <a:avLst/>
          </a:prstGeom>
          <a:noFill/>
          <a:ln>
            <a:noFill/>
          </a:ln>
        </p:spPr>
        <p:txBody>
          <a:bodyPr anchorCtr="0" anchor="t" bIns="91425" lIns="91425" spcFirstLastPara="1" rIns="91425" wrap="square" tIns="91425">
            <a:noAutofit/>
          </a:bodyPr>
          <a:lstStyle/>
          <a:p>
            <a:pPr indent="-228600" lvl="0" marL="457200" rtl="0" algn="l">
              <a:lnSpc>
                <a:spcPct val="100000"/>
              </a:lnSpc>
              <a:spcBef>
                <a:spcPts val="600"/>
              </a:spcBef>
              <a:spcAft>
                <a:spcPts val="0"/>
              </a:spcAft>
              <a:buSzPts val="3000"/>
              <a:buNone/>
            </a:pPr>
            <a:r>
              <a:t/>
            </a:r>
            <a:endParaRPr/>
          </a:p>
          <a:p>
            <a:pPr indent="-228600" lvl="0" marL="457200" rtl="0" algn="l">
              <a:lnSpc>
                <a:spcPct val="100000"/>
              </a:lnSpc>
              <a:spcBef>
                <a:spcPts val="600"/>
              </a:spcBef>
              <a:spcAft>
                <a:spcPts val="0"/>
              </a:spcAft>
              <a:buSzPts val="3000"/>
              <a:buNone/>
            </a:pPr>
            <a:r>
              <a:t/>
            </a:r>
            <a:endParaRPr/>
          </a:p>
          <a:p>
            <a:pPr indent="-228600" lvl="0" marL="457200" rtl="0" algn="l">
              <a:lnSpc>
                <a:spcPct val="100000"/>
              </a:lnSpc>
              <a:spcBef>
                <a:spcPts val="600"/>
              </a:spcBef>
              <a:spcAft>
                <a:spcPts val="0"/>
              </a:spcAft>
              <a:buSzPts val="3000"/>
              <a:buNone/>
            </a:pPr>
            <a:r>
              <a:t/>
            </a:r>
            <a:endParaRPr/>
          </a:p>
          <a:p>
            <a:pPr indent="-228600" lvl="0" marL="457200" rtl="0" algn="l">
              <a:lnSpc>
                <a:spcPct val="100000"/>
              </a:lnSpc>
              <a:spcBef>
                <a:spcPts val="600"/>
              </a:spcBef>
              <a:spcAft>
                <a:spcPts val="0"/>
              </a:spcAft>
              <a:buSzPts val="3000"/>
              <a:buNone/>
            </a:pPr>
            <a:r>
              <a:t/>
            </a:r>
            <a:endParaRPr/>
          </a:p>
          <a:p>
            <a:pPr indent="-228600" lvl="0" marL="457200" rtl="0" algn="l">
              <a:lnSpc>
                <a:spcPct val="100000"/>
              </a:lnSpc>
              <a:spcBef>
                <a:spcPts val="600"/>
              </a:spcBef>
              <a:spcAft>
                <a:spcPts val="0"/>
              </a:spcAft>
              <a:buSzPts val="3000"/>
              <a:buNone/>
            </a:pPr>
            <a:r>
              <a:t/>
            </a:r>
            <a:endParaRPr/>
          </a:p>
          <a:p>
            <a:pPr indent="0" lvl="0" marL="38100" rtl="0" algn="l">
              <a:lnSpc>
                <a:spcPct val="100000"/>
              </a:lnSpc>
              <a:spcBef>
                <a:spcPts val="600"/>
              </a:spcBef>
              <a:spcAft>
                <a:spcPts val="0"/>
              </a:spcAft>
              <a:buSzPts val="3000"/>
              <a:buNone/>
            </a:pPr>
            <a:r>
              <a:t/>
            </a:r>
            <a:endParaRPr/>
          </a:p>
          <a:p>
            <a:pPr indent="0" lvl="0" marL="38100" rtl="0" algn="ctr">
              <a:lnSpc>
                <a:spcPct val="100000"/>
              </a:lnSpc>
              <a:spcBef>
                <a:spcPts val="600"/>
              </a:spcBef>
              <a:spcAft>
                <a:spcPts val="0"/>
              </a:spcAft>
              <a:buSzPts val="3000"/>
              <a:buNone/>
            </a:pPr>
            <a:r>
              <a:rPr lang="en" sz="1600">
                <a:latin typeface="Calibri"/>
                <a:ea typeface="Calibri"/>
                <a:cs typeface="Calibri"/>
                <a:sym typeface="Calibri"/>
              </a:rPr>
              <a:t>Pupils access outdoor learning everyday. </a:t>
            </a:r>
            <a:endParaRPr/>
          </a:p>
        </p:txBody>
      </p:sp>
      <p:sp>
        <p:nvSpPr>
          <p:cNvPr id="61" name="Google Shape;61;p19"/>
          <p:cNvSpPr txBox="1"/>
          <p:nvPr/>
        </p:nvSpPr>
        <p:spPr>
          <a:xfrm>
            <a:off x="2296633" y="3064984"/>
            <a:ext cx="4593264" cy="738664"/>
          </a:xfrm>
          <a:prstGeom prst="rect">
            <a:avLst/>
          </a:prstGeom>
          <a:noFill/>
          <a:ln>
            <a:noFill/>
          </a:ln>
        </p:spPr>
        <p:txBody>
          <a:bodyPr anchorCtr="0" anchor="t" bIns="45700" lIns="91425" spcFirstLastPara="1" rIns="91425" wrap="square" tIns="45700">
            <a:spAutoFit/>
          </a:bodyPr>
          <a:lstStyle/>
          <a:p>
            <a:pPr indent="0" lvl="0" marL="0" marR="0" rtl="0" algn="l">
              <a:lnSpc>
                <a:spcPct val="100000"/>
              </a:lnSpc>
              <a:spcBef>
                <a:spcPts val="0"/>
              </a:spcBef>
              <a:spcAft>
                <a:spcPts val="0"/>
              </a:spcAft>
              <a:buClr>
                <a:srgbClr val="000000"/>
              </a:buClr>
              <a:buSzPts val="1400"/>
              <a:buFont typeface="Arial"/>
              <a:buNone/>
            </a:pPr>
            <a:r>
              <a:rPr b="1" i="0" lang="en" sz="1400" u="none" cap="none" strike="noStrike">
                <a:solidFill>
                  <a:srgbClr val="FFFFFF"/>
                </a:solidFill>
                <a:latin typeface="Arial"/>
                <a:ea typeface="Arial"/>
                <a:cs typeface="Arial"/>
                <a:sym typeface="Arial"/>
              </a:rPr>
              <a:t>Y6 Weekly Timetable</a:t>
            </a:r>
            <a:endParaRPr b="0" i="0" sz="1400" u="none" cap="none" strike="noStrike">
              <a:solidFill>
                <a:srgbClr val="000000"/>
              </a:solidFill>
              <a:latin typeface="Arial"/>
              <a:ea typeface="Arial"/>
              <a:cs typeface="Arial"/>
              <a:sym typeface="Arial"/>
            </a:endParaRPr>
          </a:p>
          <a:p>
            <a:pPr indent="0" lvl="0" marL="0" marR="0" rtl="0" algn="l">
              <a:lnSpc>
                <a:spcPct val="100000"/>
              </a:lnSpc>
              <a:spcBef>
                <a:spcPts val="0"/>
              </a:spcBef>
              <a:spcAft>
                <a:spcPts val="0"/>
              </a:spcAft>
              <a:buClr>
                <a:srgbClr val="000000"/>
              </a:buClr>
              <a:buSzPts val="1400"/>
              <a:buFont typeface="Arial"/>
              <a:buNone/>
            </a:pPr>
            <a:br>
              <a:rPr b="0" i="0" lang="en" sz="1400" u="none" cap="none" strike="noStrike">
                <a:solidFill>
                  <a:srgbClr val="000000"/>
                </a:solidFill>
                <a:latin typeface="Arial"/>
                <a:ea typeface="Arial"/>
                <a:cs typeface="Arial"/>
                <a:sym typeface="Arial"/>
              </a:rPr>
            </a:br>
            <a:endParaRPr b="0" i="0" sz="1400" u="none" cap="none" strike="noStrike">
              <a:solidFill>
                <a:srgbClr val="000000"/>
              </a:solidFill>
              <a:latin typeface="Arial"/>
              <a:ea typeface="Arial"/>
              <a:cs typeface="Arial"/>
              <a:sym typeface="Arial"/>
            </a:endParaRPr>
          </a:p>
        </p:txBody>
      </p:sp>
      <p:graphicFrame>
        <p:nvGraphicFramePr>
          <p:cNvPr id="62" name="Google Shape;62;p19"/>
          <p:cNvGraphicFramePr/>
          <p:nvPr/>
        </p:nvGraphicFramePr>
        <p:xfrm>
          <a:off x="839267" y="1996806"/>
          <a:ext cx="3000000" cy="3000000"/>
        </p:xfrm>
        <a:graphic>
          <a:graphicData uri="http://schemas.openxmlformats.org/drawingml/2006/table">
            <a:tbl>
              <a:tblPr bandRow="1" firstRow="1">
                <a:noFill/>
                <a:tableStyleId>{618B0E99-3EB5-4A92-82F0-5F398B910688}</a:tableStyleId>
              </a:tblPr>
              <a:tblGrid>
                <a:gridCol w="1501600"/>
                <a:gridCol w="1501600"/>
                <a:gridCol w="1501600"/>
                <a:gridCol w="1501600"/>
                <a:gridCol w="1501600"/>
              </a:tblGrid>
              <a:tr h="676275">
                <a:tc>
                  <a:txBody>
                    <a:bodyPr/>
                    <a:lstStyle/>
                    <a:p>
                      <a:pPr indent="0" lvl="0" marL="0" marR="0" rtl="0" algn="ctr">
                        <a:lnSpc>
                          <a:spcPct val="100000"/>
                        </a:lnSpc>
                        <a:spcBef>
                          <a:spcPts val="0"/>
                        </a:spcBef>
                        <a:spcAft>
                          <a:spcPts val="0"/>
                        </a:spcAft>
                        <a:buNone/>
                      </a:pPr>
                      <a:r>
                        <a:rPr lang="en" sz="1400" u="none" cap="none" strike="noStrike"/>
                        <a:t>Monday</a:t>
                      </a:r>
                      <a:endParaRPr/>
                    </a:p>
                  </a:txBody>
                  <a:tcPr marT="45725" marB="45725" marR="91450" marL="91450"/>
                </a:tc>
                <a:tc>
                  <a:txBody>
                    <a:bodyPr/>
                    <a:lstStyle/>
                    <a:p>
                      <a:pPr indent="0" lvl="0" marL="0" marR="0" rtl="0" algn="ctr">
                        <a:lnSpc>
                          <a:spcPct val="100000"/>
                        </a:lnSpc>
                        <a:spcBef>
                          <a:spcPts val="0"/>
                        </a:spcBef>
                        <a:spcAft>
                          <a:spcPts val="0"/>
                        </a:spcAft>
                        <a:buNone/>
                      </a:pPr>
                      <a:r>
                        <a:rPr lang="en" sz="1400" u="none" cap="none" strike="noStrike"/>
                        <a:t>Tuesday</a:t>
                      </a:r>
                      <a:endParaRPr/>
                    </a:p>
                  </a:txBody>
                  <a:tcPr marT="45725" marB="45725" marR="91450" marL="91450"/>
                </a:tc>
                <a:tc>
                  <a:txBody>
                    <a:bodyPr/>
                    <a:lstStyle/>
                    <a:p>
                      <a:pPr indent="0" lvl="0" marL="0" marR="0" rtl="0" algn="ctr">
                        <a:lnSpc>
                          <a:spcPct val="100000"/>
                        </a:lnSpc>
                        <a:spcBef>
                          <a:spcPts val="0"/>
                        </a:spcBef>
                        <a:spcAft>
                          <a:spcPts val="0"/>
                        </a:spcAft>
                        <a:buNone/>
                      </a:pPr>
                      <a:r>
                        <a:rPr lang="en" sz="1400" u="none" cap="none" strike="noStrike"/>
                        <a:t>Wednesday</a:t>
                      </a:r>
                      <a:endParaRPr/>
                    </a:p>
                  </a:txBody>
                  <a:tcPr marT="45725" marB="45725" marR="91450" marL="91450"/>
                </a:tc>
                <a:tc>
                  <a:txBody>
                    <a:bodyPr/>
                    <a:lstStyle/>
                    <a:p>
                      <a:pPr indent="0" lvl="0" marL="0" marR="0" rtl="0" algn="ctr">
                        <a:lnSpc>
                          <a:spcPct val="100000"/>
                        </a:lnSpc>
                        <a:spcBef>
                          <a:spcPts val="0"/>
                        </a:spcBef>
                        <a:spcAft>
                          <a:spcPts val="0"/>
                        </a:spcAft>
                        <a:buNone/>
                      </a:pPr>
                      <a:r>
                        <a:rPr lang="en" sz="1400" u="none" cap="none" strike="noStrike"/>
                        <a:t>Thursday</a:t>
                      </a:r>
                      <a:endParaRPr/>
                    </a:p>
                  </a:txBody>
                  <a:tcPr marT="45725" marB="45725" marR="91450" marL="91450"/>
                </a:tc>
                <a:tc>
                  <a:txBody>
                    <a:bodyPr/>
                    <a:lstStyle/>
                    <a:p>
                      <a:pPr indent="0" lvl="0" marL="0" marR="0" rtl="0" algn="ctr">
                        <a:lnSpc>
                          <a:spcPct val="100000"/>
                        </a:lnSpc>
                        <a:spcBef>
                          <a:spcPts val="0"/>
                        </a:spcBef>
                        <a:spcAft>
                          <a:spcPts val="0"/>
                        </a:spcAft>
                        <a:buNone/>
                      </a:pPr>
                      <a:r>
                        <a:rPr lang="en" sz="1400" u="none" cap="none" strike="noStrike"/>
                        <a:t>Friday</a:t>
                      </a:r>
                      <a:endParaRPr/>
                    </a:p>
                  </a:txBody>
                  <a:tcPr marT="45725" marB="45725" marR="91450" marL="91450"/>
                </a:tc>
              </a:tr>
              <a:tr h="1094050">
                <a:tc>
                  <a:txBody>
                    <a:bodyPr/>
                    <a:lstStyle/>
                    <a:p>
                      <a:pPr indent="0" lvl="0" marL="0" marR="0" rtl="0" algn="ctr">
                        <a:lnSpc>
                          <a:spcPct val="100000"/>
                        </a:lnSpc>
                        <a:spcBef>
                          <a:spcPts val="0"/>
                        </a:spcBef>
                        <a:spcAft>
                          <a:spcPts val="0"/>
                        </a:spcAft>
                        <a:buNone/>
                      </a:pPr>
                      <a:r>
                        <a:rPr lang="en" sz="1400" u="none" cap="none" strike="noStrike"/>
                        <a:t>Maths or Literacy</a:t>
                      </a:r>
                      <a:endParaRPr/>
                    </a:p>
                  </a:txBody>
                  <a:tcPr marT="45725" marB="45725" marR="91450" marL="91450"/>
                </a:tc>
                <a:tc>
                  <a:txBody>
                    <a:bodyPr/>
                    <a:lstStyle/>
                    <a:p>
                      <a:pPr indent="0" lvl="0" marL="0" marR="0" rtl="0" algn="ctr">
                        <a:lnSpc>
                          <a:spcPct val="100000"/>
                        </a:lnSpc>
                        <a:spcBef>
                          <a:spcPts val="0"/>
                        </a:spcBef>
                        <a:spcAft>
                          <a:spcPts val="0"/>
                        </a:spcAft>
                        <a:buClr>
                          <a:srgbClr val="000000"/>
                        </a:buClr>
                        <a:buSzPts val="1400"/>
                        <a:buFont typeface="Arial"/>
                        <a:buNone/>
                      </a:pPr>
                      <a:r>
                        <a:rPr lang="en" sz="1400" u="none" cap="none" strike="noStrike"/>
                        <a:t>Maths or Literacy</a:t>
                      </a:r>
                      <a:endParaRPr/>
                    </a:p>
                    <a:p>
                      <a:pPr indent="0" lvl="0" marL="0" marR="0" rtl="0" algn="ctr">
                        <a:lnSpc>
                          <a:spcPct val="100000"/>
                        </a:lnSpc>
                        <a:spcBef>
                          <a:spcPts val="0"/>
                        </a:spcBef>
                        <a:spcAft>
                          <a:spcPts val="0"/>
                        </a:spcAft>
                        <a:buNone/>
                      </a:pPr>
                      <a:r>
                        <a:t/>
                      </a:r>
                      <a:endParaRPr sz="1400" u="none" cap="none" strike="noStrike"/>
                    </a:p>
                  </a:txBody>
                  <a:tcPr marT="45725" marB="45725" marR="91450" marL="91450"/>
                </a:tc>
                <a:tc>
                  <a:txBody>
                    <a:bodyPr/>
                    <a:lstStyle/>
                    <a:p>
                      <a:pPr indent="0" lvl="0" marL="0" marR="0" rtl="0" algn="ctr">
                        <a:lnSpc>
                          <a:spcPct val="100000"/>
                        </a:lnSpc>
                        <a:spcBef>
                          <a:spcPts val="0"/>
                        </a:spcBef>
                        <a:spcAft>
                          <a:spcPts val="0"/>
                        </a:spcAft>
                        <a:buClr>
                          <a:srgbClr val="000000"/>
                        </a:buClr>
                        <a:buSzPts val="1400"/>
                        <a:buFont typeface="Arial"/>
                        <a:buNone/>
                      </a:pPr>
                      <a:r>
                        <a:rPr lang="en" sz="1400" u="none" cap="none" strike="noStrike"/>
                        <a:t>Maths or Literacy</a:t>
                      </a:r>
                      <a:endParaRPr/>
                    </a:p>
                    <a:p>
                      <a:pPr indent="0" lvl="0" marL="0" marR="0" rtl="0" algn="ctr">
                        <a:lnSpc>
                          <a:spcPct val="100000"/>
                        </a:lnSpc>
                        <a:spcBef>
                          <a:spcPts val="0"/>
                        </a:spcBef>
                        <a:spcAft>
                          <a:spcPts val="0"/>
                        </a:spcAft>
                        <a:buNone/>
                      </a:pPr>
                      <a:r>
                        <a:t/>
                      </a:r>
                      <a:endParaRPr sz="1400" u="none" cap="none" strike="noStrike"/>
                    </a:p>
                  </a:txBody>
                  <a:tcPr marT="45725" marB="45725" marR="91450" marL="91450"/>
                </a:tc>
                <a:tc>
                  <a:txBody>
                    <a:bodyPr/>
                    <a:lstStyle/>
                    <a:p>
                      <a:pPr indent="0" lvl="0" marL="0" marR="0" rtl="0" algn="ctr">
                        <a:lnSpc>
                          <a:spcPct val="100000"/>
                        </a:lnSpc>
                        <a:spcBef>
                          <a:spcPts val="0"/>
                        </a:spcBef>
                        <a:spcAft>
                          <a:spcPts val="0"/>
                        </a:spcAft>
                        <a:buClr>
                          <a:srgbClr val="000000"/>
                        </a:buClr>
                        <a:buSzPts val="1400"/>
                        <a:buFont typeface="Arial"/>
                        <a:buNone/>
                      </a:pPr>
                      <a:r>
                        <a:rPr lang="en" sz="1400" u="none" cap="none" strike="noStrike"/>
                        <a:t>Maths or Literacy</a:t>
                      </a:r>
                      <a:endParaRPr/>
                    </a:p>
                    <a:p>
                      <a:pPr indent="0" lvl="0" marL="0" marR="0" rtl="0" algn="ctr">
                        <a:lnSpc>
                          <a:spcPct val="100000"/>
                        </a:lnSpc>
                        <a:spcBef>
                          <a:spcPts val="0"/>
                        </a:spcBef>
                        <a:spcAft>
                          <a:spcPts val="0"/>
                        </a:spcAft>
                        <a:buNone/>
                      </a:pPr>
                      <a:r>
                        <a:t/>
                      </a:r>
                      <a:endParaRPr sz="1400" u="none" cap="none" strike="noStrike"/>
                    </a:p>
                  </a:txBody>
                  <a:tcPr marT="45725" marB="45725" marR="91450" marL="91450"/>
                </a:tc>
                <a:tc>
                  <a:txBody>
                    <a:bodyPr/>
                    <a:lstStyle/>
                    <a:p>
                      <a:pPr indent="0" lvl="0" marL="0" marR="0" rtl="0" algn="ctr">
                        <a:lnSpc>
                          <a:spcPct val="100000"/>
                        </a:lnSpc>
                        <a:spcBef>
                          <a:spcPts val="0"/>
                        </a:spcBef>
                        <a:spcAft>
                          <a:spcPts val="0"/>
                        </a:spcAft>
                        <a:buClr>
                          <a:srgbClr val="000000"/>
                        </a:buClr>
                        <a:buSzPts val="1400"/>
                        <a:buFont typeface="Arial"/>
                        <a:buNone/>
                      </a:pPr>
                      <a:r>
                        <a:rPr lang="en" sz="1400" u="none" cap="none" strike="noStrike"/>
                        <a:t>Maths or Literacy</a:t>
                      </a:r>
                      <a:endParaRPr/>
                    </a:p>
                    <a:p>
                      <a:pPr indent="0" lvl="0" marL="0" marR="0" rtl="0" algn="ctr">
                        <a:lnSpc>
                          <a:spcPct val="100000"/>
                        </a:lnSpc>
                        <a:spcBef>
                          <a:spcPts val="0"/>
                        </a:spcBef>
                        <a:spcAft>
                          <a:spcPts val="0"/>
                        </a:spcAft>
                        <a:buNone/>
                      </a:pPr>
                      <a:r>
                        <a:t/>
                      </a:r>
                      <a:endParaRPr sz="1400" u="none" cap="none" strike="noStrike"/>
                    </a:p>
                  </a:txBody>
                  <a:tcPr marT="45725" marB="45725" marR="91450" marL="91450"/>
                </a:tc>
              </a:tr>
              <a:tr h="1094050">
                <a:tc>
                  <a:txBody>
                    <a:bodyPr/>
                    <a:lstStyle/>
                    <a:p>
                      <a:pPr indent="0" lvl="0" marL="0" marR="0" rtl="0" algn="ctr">
                        <a:lnSpc>
                          <a:spcPct val="100000"/>
                        </a:lnSpc>
                        <a:spcBef>
                          <a:spcPts val="0"/>
                        </a:spcBef>
                        <a:spcAft>
                          <a:spcPts val="0"/>
                        </a:spcAft>
                        <a:buNone/>
                      </a:pPr>
                      <a:r>
                        <a:rPr lang="en" sz="1400" u="none" cap="none" strike="noStrike"/>
                        <a:t>Inquiry and Welsh</a:t>
                      </a:r>
                      <a:endParaRPr/>
                    </a:p>
                    <a:p>
                      <a:pPr indent="0" lvl="0" marL="0" marR="0" rtl="0" algn="ctr">
                        <a:lnSpc>
                          <a:spcPct val="100000"/>
                        </a:lnSpc>
                        <a:spcBef>
                          <a:spcPts val="0"/>
                        </a:spcBef>
                        <a:spcAft>
                          <a:spcPts val="0"/>
                        </a:spcAft>
                        <a:buNone/>
                      </a:pPr>
                      <a:r>
                        <a:t/>
                      </a:r>
                      <a:endParaRPr sz="1400" u="none" cap="none" strike="noStrike"/>
                    </a:p>
                  </a:txBody>
                  <a:tcPr marT="45725" marB="45725" marR="91450" marL="91450"/>
                </a:tc>
                <a:tc>
                  <a:txBody>
                    <a:bodyPr/>
                    <a:lstStyle/>
                    <a:p>
                      <a:pPr indent="0" lvl="0" marL="0" marR="0" rtl="0" algn="ctr">
                        <a:lnSpc>
                          <a:spcPct val="100000"/>
                        </a:lnSpc>
                        <a:spcBef>
                          <a:spcPts val="0"/>
                        </a:spcBef>
                        <a:spcAft>
                          <a:spcPts val="0"/>
                        </a:spcAft>
                        <a:buNone/>
                      </a:pPr>
                      <a:r>
                        <a:rPr lang="en" sz="1400" u="none" cap="none" strike="noStrike"/>
                        <a:t>Inquiry</a:t>
                      </a:r>
                      <a:endParaRPr/>
                    </a:p>
                    <a:p>
                      <a:pPr indent="0" lvl="0" marL="0" marR="0" rtl="0" algn="ctr">
                        <a:lnSpc>
                          <a:spcPct val="100000"/>
                        </a:lnSpc>
                        <a:spcBef>
                          <a:spcPts val="0"/>
                        </a:spcBef>
                        <a:spcAft>
                          <a:spcPts val="0"/>
                        </a:spcAft>
                        <a:buNone/>
                      </a:pPr>
                      <a:r>
                        <a:t/>
                      </a:r>
                      <a:endParaRPr sz="1400" u="none" cap="none" strike="noStrike"/>
                    </a:p>
                  </a:txBody>
                  <a:tcPr marT="45725" marB="45725" marR="91450" marL="91450"/>
                </a:tc>
                <a:tc>
                  <a:txBody>
                    <a:bodyPr/>
                    <a:lstStyle/>
                    <a:p>
                      <a:pPr indent="0" lvl="0" marL="0" marR="0" rtl="0" algn="ctr">
                        <a:lnSpc>
                          <a:spcPct val="100000"/>
                        </a:lnSpc>
                        <a:spcBef>
                          <a:spcPts val="0"/>
                        </a:spcBef>
                        <a:spcAft>
                          <a:spcPts val="0"/>
                        </a:spcAft>
                        <a:buNone/>
                      </a:pPr>
                      <a:r>
                        <a:rPr lang="en" sz="1400" u="none" cap="none" strike="noStrike"/>
                        <a:t>PE and ICT </a:t>
                      </a:r>
                      <a:endParaRPr/>
                    </a:p>
                  </a:txBody>
                  <a:tcPr marT="45725" marB="45725" marR="91450" marL="91450"/>
                </a:tc>
                <a:tc>
                  <a:txBody>
                    <a:bodyPr/>
                    <a:lstStyle/>
                    <a:p>
                      <a:pPr indent="0" lvl="0" marL="0" marR="0" rtl="0" algn="ctr">
                        <a:lnSpc>
                          <a:spcPct val="100000"/>
                        </a:lnSpc>
                        <a:spcBef>
                          <a:spcPts val="0"/>
                        </a:spcBef>
                        <a:spcAft>
                          <a:spcPts val="0"/>
                        </a:spcAft>
                        <a:buNone/>
                      </a:pPr>
                      <a:r>
                        <a:rPr lang="en" sz="1400" u="none" cap="none" strike="noStrike"/>
                        <a:t>Inquiry and Science</a:t>
                      </a:r>
                      <a:endParaRPr/>
                    </a:p>
                  </a:txBody>
                  <a:tcPr marT="45725" marB="45725" marR="91450" marL="91450"/>
                </a:tc>
                <a:tc>
                  <a:txBody>
                    <a:bodyPr/>
                    <a:lstStyle/>
                    <a:p>
                      <a:pPr indent="0" lvl="0" marL="0" marR="0" rtl="0" algn="ctr">
                        <a:lnSpc>
                          <a:spcPct val="100000"/>
                        </a:lnSpc>
                        <a:spcBef>
                          <a:spcPts val="0"/>
                        </a:spcBef>
                        <a:spcAft>
                          <a:spcPts val="0"/>
                        </a:spcAft>
                        <a:buNone/>
                      </a:pPr>
                      <a:r>
                        <a:rPr lang="en" sz="1400" u="none" cap="none" strike="noStrike"/>
                        <a:t>Inquiry</a:t>
                      </a:r>
                      <a:endParaRPr/>
                    </a:p>
                  </a:txBody>
                  <a:tcPr marT="45725" marB="45725" marR="91450" marL="91450"/>
                </a:tc>
              </a:tr>
            </a:tbl>
          </a:graphicData>
        </a:graphic>
      </p:graphicFrame>
    </p:spTree>
  </p:cSld>
  <p:clrMapOvr>
    <a:masterClrMapping/>
  </p:clrMapOvr>
</p:sld>
</file>

<file path=ppt/slides/slide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66" name="Shape 66"/>
        <p:cNvGrpSpPr/>
        <p:nvPr/>
      </p:nvGrpSpPr>
      <p:grpSpPr>
        <a:xfrm>
          <a:off x="0" y="0"/>
          <a:ext cx="0" cy="0"/>
          <a:chOff x="0" y="0"/>
          <a:chExt cx="0" cy="0"/>
        </a:xfrm>
      </p:grpSpPr>
      <p:sp>
        <p:nvSpPr>
          <p:cNvPr id="67" name="Google Shape;67;p3"/>
          <p:cNvSpPr txBox="1"/>
          <p:nvPr>
            <p:ph type="title"/>
          </p:nvPr>
        </p:nvSpPr>
        <p:spPr>
          <a:xfrm>
            <a:off x="457200" y="274638"/>
            <a:ext cx="8229600" cy="1143000"/>
          </a:xfrm>
          <a:prstGeom prst="rect">
            <a:avLst/>
          </a:prstGeom>
          <a:noFill/>
          <a:ln>
            <a:noFill/>
          </a:ln>
        </p:spPr>
        <p:txBody>
          <a:bodyPr anchorCtr="0" anchor="b" bIns="91425" lIns="91425" spcFirstLastPara="1" rIns="91425" wrap="square" tIns="91425">
            <a:noAutofit/>
          </a:bodyPr>
          <a:lstStyle/>
          <a:p>
            <a:pPr indent="0" lvl="0" marL="0" rtl="0" algn="l">
              <a:lnSpc>
                <a:spcPct val="100000"/>
              </a:lnSpc>
              <a:spcBef>
                <a:spcPts val="0"/>
              </a:spcBef>
              <a:spcAft>
                <a:spcPts val="0"/>
              </a:spcAft>
              <a:buSzPts val="3600"/>
              <a:buNone/>
            </a:pPr>
            <a:r>
              <a:rPr lang="en" sz="4000"/>
              <a:t>Structure of the day</a:t>
            </a:r>
            <a:endParaRPr sz="4000"/>
          </a:p>
        </p:txBody>
      </p:sp>
      <p:sp>
        <p:nvSpPr>
          <p:cNvPr id="68" name="Google Shape;68;p3"/>
          <p:cNvSpPr txBox="1"/>
          <p:nvPr>
            <p:ph idx="1" type="body"/>
          </p:nvPr>
        </p:nvSpPr>
        <p:spPr>
          <a:xfrm>
            <a:off x="457200" y="1600200"/>
            <a:ext cx="8229600" cy="49677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600"/>
              </a:spcBef>
              <a:spcAft>
                <a:spcPts val="0"/>
              </a:spcAft>
              <a:buSzPts val="3000"/>
              <a:buNone/>
            </a:pPr>
            <a:r>
              <a:rPr b="1" lang="en" sz="2200"/>
              <a:t>AM</a:t>
            </a:r>
            <a:endParaRPr/>
          </a:p>
          <a:p>
            <a:pPr indent="0" lvl="0" marL="0" rtl="0" algn="l">
              <a:lnSpc>
                <a:spcPct val="100000"/>
              </a:lnSpc>
              <a:spcBef>
                <a:spcPts val="600"/>
              </a:spcBef>
              <a:spcAft>
                <a:spcPts val="0"/>
              </a:spcAft>
              <a:buSzPts val="3000"/>
              <a:buNone/>
            </a:pPr>
            <a:r>
              <a:rPr lang="en" sz="1800"/>
              <a:t>Gates open at 08:45 am. Children must be in school by 9am at the latest. </a:t>
            </a:r>
            <a:endParaRPr sz="1800"/>
          </a:p>
          <a:p>
            <a:pPr indent="0" lvl="0" marL="0" rtl="0" algn="l">
              <a:lnSpc>
                <a:spcPct val="100000"/>
              </a:lnSpc>
              <a:spcBef>
                <a:spcPts val="600"/>
              </a:spcBef>
              <a:spcAft>
                <a:spcPts val="0"/>
              </a:spcAft>
              <a:buSzPts val="3000"/>
              <a:buNone/>
            </a:pPr>
            <a:r>
              <a:rPr lang="en" sz="1800"/>
              <a:t>Lessons begin at 9 am</a:t>
            </a:r>
            <a:endParaRPr/>
          </a:p>
          <a:p>
            <a:pPr indent="0" lvl="0" marL="0" rtl="0" algn="l">
              <a:lnSpc>
                <a:spcPct val="100000"/>
              </a:lnSpc>
              <a:spcBef>
                <a:spcPts val="600"/>
              </a:spcBef>
              <a:spcAft>
                <a:spcPts val="0"/>
              </a:spcAft>
              <a:buSzPts val="3000"/>
              <a:buNone/>
            </a:pPr>
            <a:r>
              <a:rPr lang="en" sz="1800"/>
              <a:t>Mornings begin with maths and numeracy,  english and RWI.</a:t>
            </a:r>
            <a:endParaRPr/>
          </a:p>
          <a:p>
            <a:pPr indent="0" lvl="0" marL="0" rtl="0" algn="l">
              <a:lnSpc>
                <a:spcPct val="100000"/>
              </a:lnSpc>
              <a:spcBef>
                <a:spcPts val="600"/>
              </a:spcBef>
              <a:spcAft>
                <a:spcPts val="0"/>
              </a:spcAft>
              <a:buSzPts val="3000"/>
              <a:buNone/>
            </a:pPr>
            <a:r>
              <a:rPr lang="en" sz="1800"/>
              <a:t>Break time is at 10:10 – 10:30am. Pupils may bring in a healthy snack.</a:t>
            </a:r>
            <a:endParaRPr/>
          </a:p>
          <a:p>
            <a:pPr indent="0" lvl="0" marL="0" rtl="0" algn="l">
              <a:lnSpc>
                <a:spcPct val="100000"/>
              </a:lnSpc>
              <a:spcBef>
                <a:spcPts val="600"/>
              </a:spcBef>
              <a:spcAft>
                <a:spcPts val="0"/>
              </a:spcAft>
              <a:buSzPts val="3000"/>
              <a:buNone/>
            </a:pPr>
            <a:r>
              <a:t/>
            </a:r>
            <a:endParaRPr sz="2000"/>
          </a:p>
          <a:p>
            <a:pPr indent="0" lvl="0" marL="0" rtl="0" algn="l">
              <a:lnSpc>
                <a:spcPct val="100000"/>
              </a:lnSpc>
              <a:spcBef>
                <a:spcPts val="600"/>
              </a:spcBef>
              <a:spcAft>
                <a:spcPts val="0"/>
              </a:spcAft>
              <a:buSzPts val="3000"/>
              <a:buNone/>
            </a:pPr>
            <a:r>
              <a:rPr b="1" lang="en" sz="2200"/>
              <a:t>PM</a:t>
            </a:r>
            <a:endParaRPr sz="1800"/>
          </a:p>
          <a:p>
            <a:pPr indent="0" lvl="0" marL="0" rtl="0" algn="l">
              <a:lnSpc>
                <a:spcPct val="100000"/>
              </a:lnSpc>
              <a:spcBef>
                <a:spcPts val="600"/>
              </a:spcBef>
              <a:spcAft>
                <a:spcPts val="0"/>
              </a:spcAft>
              <a:buSzPts val="3000"/>
              <a:buNone/>
            </a:pPr>
            <a:r>
              <a:rPr lang="en" sz="1800"/>
              <a:t>Afternoon lessons focus on challenging, rich and open-ended inquiry questions. Pupils also have opportunities to apply the skills they learn in their maths and english lessons in new and broader contexts. </a:t>
            </a:r>
            <a:endParaRPr/>
          </a:p>
          <a:p>
            <a:pPr indent="0" lvl="0" marL="0" rtl="0" algn="l">
              <a:lnSpc>
                <a:spcPct val="100000"/>
              </a:lnSpc>
              <a:spcBef>
                <a:spcPts val="600"/>
              </a:spcBef>
              <a:spcAft>
                <a:spcPts val="0"/>
              </a:spcAft>
              <a:buSzPts val="3000"/>
              <a:buNone/>
            </a:pPr>
            <a:r>
              <a:rPr lang="en" sz="1800"/>
              <a:t>Science, Welsh, RE and assemblies also happen in the afternoon.</a:t>
            </a:r>
            <a:endParaRPr/>
          </a:p>
          <a:p>
            <a:pPr indent="0" lvl="0" marL="0" rtl="0" algn="l">
              <a:lnSpc>
                <a:spcPct val="100000"/>
              </a:lnSpc>
              <a:spcBef>
                <a:spcPts val="600"/>
              </a:spcBef>
              <a:spcAft>
                <a:spcPts val="0"/>
              </a:spcAft>
              <a:buSzPts val="3000"/>
              <a:buNone/>
            </a:pPr>
            <a:r>
              <a:rPr lang="en" sz="1800"/>
              <a:t>3:20pm – Home time. </a:t>
            </a:r>
            <a:endParaRPr sz="1800"/>
          </a:p>
          <a:p>
            <a:pPr indent="0" lvl="0" marL="0" rtl="0" algn="l">
              <a:lnSpc>
                <a:spcPct val="100000"/>
              </a:lnSpc>
              <a:spcBef>
                <a:spcPts val="600"/>
              </a:spcBef>
              <a:spcAft>
                <a:spcPts val="0"/>
              </a:spcAft>
              <a:buSzPts val="3000"/>
              <a:buNone/>
            </a:pPr>
            <a:r>
              <a:t/>
            </a:r>
            <a:endParaRPr sz="2000"/>
          </a:p>
        </p:txBody>
      </p:sp>
    </p:spTree>
  </p:cSld>
  <p:clrMapOvr>
    <a:masterClrMapping/>
  </p:clrMapOvr>
</p:sld>
</file>

<file path=ppt/slides/slide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72" name="Shape 72"/>
        <p:cNvGrpSpPr/>
        <p:nvPr/>
      </p:nvGrpSpPr>
      <p:grpSpPr>
        <a:xfrm>
          <a:off x="0" y="0"/>
          <a:ext cx="0" cy="0"/>
          <a:chOff x="0" y="0"/>
          <a:chExt cx="0" cy="0"/>
        </a:xfrm>
      </p:grpSpPr>
      <p:sp>
        <p:nvSpPr>
          <p:cNvPr id="73" name="Google Shape;73;p20"/>
          <p:cNvSpPr txBox="1"/>
          <p:nvPr>
            <p:ph type="title"/>
          </p:nvPr>
        </p:nvSpPr>
        <p:spPr>
          <a:xfrm>
            <a:off x="457200" y="274638"/>
            <a:ext cx="8229600" cy="1143000"/>
          </a:xfrm>
          <a:prstGeom prst="rect">
            <a:avLst/>
          </a:prstGeom>
          <a:noFill/>
          <a:ln>
            <a:noFill/>
          </a:ln>
        </p:spPr>
        <p:txBody>
          <a:bodyPr anchorCtr="0" anchor="b" bIns="91425" lIns="91425" spcFirstLastPara="1" rIns="91425" wrap="square" tIns="91425">
            <a:noAutofit/>
          </a:bodyPr>
          <a:lstStyle/>
          <a:p>
            <a:pPr indent="0" lvl="0" marL="0" rtl="0" algn="l">
              <a:lnSpc>
                <a:spcPct val="100000"/>
              </a:lnSpc>
              <a:spcBef>
                <a:spcPts val="0"/>
              </a:spcBef>
              <a:spcAft>
                <a:spcPts val="0"/>
              </a:spcAft>
              <a:buSzPts val="3600"/>
              <a:buNone/>
            </a:pPr>
            <a:r>
              <a:rPr lang="en"/>
              <a:t>School Uniform</a:t>
            </a:r>
            <a:endParaRPr/>
          </a:p>
        </p:txBody>
      </p:sp>
      <p:sp>
        <p:nvSpPr>
          <p:cNvPr id="74" name="Google Shape;74;p20"/>
          <p:cNvSpPr txBox="1"/>
          <p:nvPr>
            <p:ph idx="1" type="body"/>
          </p:nvPr>
        </p:nvSpPr>
        <p:spPr>
          <a:xfrm>
            <a:off x="457200" y="1600200"/>
            <a:ext cx="8229600" cy="4967700"/>
          </a:xfrm>
          <a:prstGeom prst="rect">
            <a:avLst/>
          </a:prstGeom>
          <a:noFill/>
          <a:ln>
            <a:noFill/>
          </a:ln>
        </p:spPr>
        <p:txBody>
          <a:bodyPr anchorCtr="0" anchor="t" bIns="91425" lIns="91425" spcFirstLastPara="1" rIns="91425" wrap="square" tIns="91425">
            <a:noAutofit/>
          </a:bodyPr>
          <a:lstStyle/>
          <a:p>
            <a:pPr indent="0" lvl="0" marL="38100" rtl="0" algn="l">
              <a:lnSpc>
                <a:spcPct val="100000"/>
              </a:lnSpc>
              <a:spcBef>
                <a:spcPts val="600"/>
              </a:spcBef>
              <a:spcAft>
                <a:spcPts val="0"/>
              </a:spcAft>
              <a:buSzPts val="3000"/>
              <a:buNone/>
            </a:pPr>
            <a:r>
              <a:rPr lang="en" sz="2000"/>
              <a:t>At Llangan primary school we strongly encourage pupils to wear school uniform. It encourages a sense of equality, pride and belonging in our school and local community. Please could parents ensure all children’s belongings are clearly labelled.</a:t>
            </a:r>
            <a:endParaRPr/>
          </a:p>
          <a:p>
            <a:pPr indent="0" lvl="0" marL="38100" rtl="0" algn="l">
              <a:lnSpc>
                <a:spcPct val="100000"/>
              </a:lnSpc>
              <a:spcBef>
                <a:spcPts val="600"/>
              </a:spcBef>
              <a:spcAft>
                <a:spcPts val="0"/>
              </a:spcAft>
              <a:buSzPts val="3000"/>
              <a:buNone/>
            </a:pPr>
            <a:r>
              <a:rPr lang="en" sz="2000"/>
              <a:t> Our uniform consists of:</a:t>
            </a:r>
            <a:endParaRPr/>
          </a:p>
          <a:p>
            <a:pPr indent="0" lvl="0" marL="38100" rtl="0" algn="l">
              <a:lnSpc>
                <a:spcPct val="100000"/>
              </a:lnSpc>
              <a:spcBef>
                <a:spcPts val="600"/>
              </a:spcBef>
              <a:spcAft>
                <a:spcPts val="0"/>
              </a:spcAft>
              <a:buSzPts val="3000"/>
              <a:buNone/>
            </a:pPr>
            <a:r>
              <a:t/>
            </a:r>
            <a:endParaRPr sz="2000"/>
          </a:p>
          <a:p>
            <a:pPr indent="0" lvl="0" marL="38100" rtl="0" algn="l">
              <a:lnSpc>
                <a:spcPct val="100000"/>
              </a:lnSpc>
              <a:spcBef>
                <a:spcPts val="600"/>
              </a:spcBef>
              <a:spcAft>
                <a:spcPts val="0"/>
              </a:spcAft>
              <a:buSzPts val="3000"/>
              <a:buNone/>
            </a:pPr>
            <a:r>
              <a:t/>
            </a:r>
            <a:endParaRPr sz="2000"/>
          </a:p>
          <a:p>
            <a:pPr indent="0" lvl="0" marL="38100" rtl="0" algn="l">
              <a:lnSpc>
                <a:spcPct val="100000"/>
              </a:lnSpc>
              <a:spcBef>
                <a:spcPts val="600"/>
              </a:spcBef>
              <a:spcAft>
                <a:spcPts val="0"/>
              </a:spcAft>
              <a:buSzPts val="3000"/>
              <a:buNone/>
            </a:pPr>
            <a:r>
              <a:t/>
            </a:r>
            <a:endParaRPr sz="2000"/>
          </a:p>
          <a:p>
            <a:pPr indent="0" lvl="0" marL="38100" rtl="0" algn="l">
              <a:lnSpc>
                <a:spcPct val="100000"/>
              </a:lnSpc>
              <a:spcBef>
                <a:spcPts val="600"/>
              </a:spcBef>
              <a:spcAft>
                <a:spcPts val="0"/>
              </a:spcAft>
              <a:buSzPts val="3000"/>
              <a:buNone/>
            </a:pPr>
            <a:r>
              <a:rPr lang="en" sz="2000"/>
              <a:t>Parents can purchase uniform items embroidered with the school’s logo at the following outlets: </a:t>
            </a:r>
            <a:endParaRPr/>
          </a:p>
          <a:p>
            <a:pPr indent="-419100" lvl="0" marL="457200" rtl="0" algn="l">
              <a:lnSpc>
                <a:spcPct val="100000"/>
              </a:lnSpc>
              <a:spcBef>
                <a:spcPts val="600"/>
              </a:spcBef>
              <a:spcAft>
                <a:spcPts val="0"/>
              </a:spcAft>
              <a:buSzPts val="3000"/>
              <a:buChar char="●"/>
            </a:pPr>
            <a:r>
              <a:rPr lang="en" sz="2000"/>
              <a:t>The Pencil Case (Cowbridge)</a:t>
            </a:r>
            <a:endParaRPr/>
          </a:p>
          <a:p>
            <a:pPr indent="-419100" lvl="0" marL="457200" rtl="0" algn="l">
              <a:lnSpc>
                <a:spcPct val="100000"/>
              </a:lnSpc>
              <a:spcBef>
                <a:spcPts val="600"/>
              </a:spcBef>
              <a:spcAft>
                <a:spcPts val="0"/>
              </a:spcAft>
              <a:buSzPts val="3000"/>
              <a:buChar char="●"/>
            </a:pPr>
            <a:r>
              <a:rPr lang="en" sz="2000"/>
              <a:t>Uniform to go (Online) </a:t>
            </a:r>
            <a:endParaRPr/>
          </a:p>
          <a:p>
            <a:pPr indent="-419100" lvl="0" marL="457200" rtl="0" algn="l">
              <a:lnSpc>
                <a:spcPct val="100000"/>
              </a:lnSpc>
              <a:spcBef>
                <a:spcPts val="600"/>
              </a:spcBef>
              <a:spcAft>
                <a:spcPts val="0"/>
              </a:spcAft>
              <a:buSzPts val="3000"/>
              <a:buChar char="●"/>
            </a:pPr>
            <a:r>
              <a:rPr lang="en" sz="2000"/>
              <a:t>My Uniform (Online)</a:t>
            </a:r>
            <a:br>
              <a:rPr lang="en"/>
            </a:br>
            <a:endParaRPr/>
          </a:p>
        </p:txBody>
      </p:sp>
      <p:pic>
        <p:nvPicPr>
          <p:cNvPr id="75" name="Google Shape;75;p20"/>
          <p:cNvPicPr preferRelativeResize="0"/>
          <p:nvPr/>
        </p:nvPicPr>
        <p:blipFill rotWithShape="1">
          <a:blip r:embed="rId3">
            <a:alphaModFix/>
          </a:blip>
          <a:srcRect b="0" l="0" r="0" t="0"/>
          <a:stretch/>
        </p:blipFill>
        <p:spPr>
          <a:xfrm>
            <a:off x="3503476" y="3131097"/>
            <a:ext cx="4555363" cy="1327857"/>
          </a:xfrm>
          <a:prstGeom prst="rect">
            <a:avLst/>
          </a:prstGeom>
          <a:noFill/>
          <a:ln>
            <a:noFill/>
          </a:ln>
        </p:spPr>
      </p:pic>
      <p:sp>
        <p:nvSpPr>
          <p:cNvPr id="76" name="Google Shape;76;p20"/>
          <p:cNvSpPr txBox="1"/>
          <p:nvPr/>
        </p:nvSpPr>
        <p:spPr>
          <a:xfrm>
            <a:off x="5992009" y="5432612"/>
            <a:ext cx="2538805" cy="707886"/>
          </a:xfrm>
          <a:prstGeom prst="rect">
            <a:avLst/>
          </a:prstGeom>
          <a:solidFill>
            <a:schemeClr val="lt1"/>
          </a:solidFill>
          <a:ln cap="flat" cmpd="sng" w="25400">
            <a:solidFill>
              <a:schemeClr val="dk1"/>
            </a:solidFill>
            <a:prstDash val="solid"/>
            <a:round/>
            <a:headEnd len="sm" w="sm" type="none"/>
            <a:tailEnd len="sm" w="sm" type="none"/>
          </a:ln>
        </p:spPr>
        <p:txBody>
          <a:bodyPr anchorCtr="0" anchor="t" bIns="45700" lIns="91425" spcFirstLastPara="1" rIns="91425" wrap="square" tIns="45700">
            <a:spAutoFit/>
          </a:bodyPr>
          <a:lstStyle/>
          <a:p>
            <a:pPr indent="0" lvl="0" marL="0" marR="0" rtl="0" algn="ctr">
              <a:lnSpc>
                <a:spcPct val="100000"/>
              </a:lnSpc>
              <a:spcBef>
                <a:spcPts val="0"/>
              </a:spcBef>
              <a:spcAft>
                <a:spcPts val="0"/>
              </a:spcAft>
              <a:buNone/>
            </a:pPr>
            <a:r>
              <a:rPr b="1" i="0" lang="en" sz="2000" u="none" cap="none" strike="noStrike">
                <a:solidFill>
                  <a:srgbClr val="002060"/>
                </a:solidFill>
                <a:latin typeface="Cairo"/>
                <a:ea typeface="Cairo"/>
                <a:cs typeface="Cairo"/>
                <a:sym typeface="Cairo"/>
              </a:rPr>
              <a:t>Please label all belongings. </a:t>
            </a:r>
            <a:endParaRPr/>
          </a:p>
        </p:txBody>
      </p:sp>
      <p:pic>
        <p:nvPicPr>
          <p:cNvPr id="77" name="Google Shape;77;p20"/>
          <p:cNvPicPr preferRelativeResize="0"/>
          <p:nvPr/>
        </p:nvPicPr>
        <p:blipFill>
          <a:blip r:embed="rId4">
            <a:alphaModFix/>
          </a:blip>
          <a:stretch>
            <a:fillRect/>
          </a:stretch>
        </p:blipFill>
        <p:spPr>
          <a:xfrm>
            <a:off x="7498625" y="319200"/>
            <a:ext cx="1053900" cy="1053900"/>
          </a:xfrm>
          <a:prstGeom prst="rect">
            <a:avLst/>
          </a:prstGeom>
          <a:noFill/>
          <a:ln>
            <a:noFill/>
          </a:ln>
        </p:spPr>
      </p:pic>
    </p:spTree>
  </p:cSld>
  <p:clrMapOvr>
    <a:masterClrMapping/>
  </p:clrMapOvr>
</p:sld>
</file>

<file path=ppt/slides/slide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81" name="Shape 81"/>
        <p:cNvGrpSpPr/>
        <p:nvPr/>
      </p:nvGrpSpPr>
      <p:grpSpPr>
        <a:xfrm>
          <a:off x="0" y="0"/>
          <a:ext cx="0" cy="0"/>
          <a:chOff x="0" y="0"/>
          <a:chExt cx="0" cy="0"/>
        </a:xfrm>
      </p:grpSpPr>
      <p:sp>
        <p:nvSpPr>
          <p:cNvPr id="82" name="Google Shape;82;p21"/>
          <p:cNvSpPr txBox="1"/>
          <p:nvPr>
            <p:ph type="title"/>
          </p:nvPr>
        </p:nvSpPr>
        <p:spPr>
          <a:xfrm>
            <a:off x="457200" y="274638"/>
            <a:ext cx="8229600" cy="1143000"/>
          </a:xfrm>
          <a:prstGeom prst="rect">
            <a:avLst/>
          </a:prstGeom>
          <a:noFill/>
          <a:ln>
            <a:noFill/>
          </a:ln>
        </p:spPr>
        <p:txBody>
          <a:bodyPr anchorCtr="0" anchor="b" bIns="91425" lIns="91425" spcFirstLastPara="1" rIns="91425" wrap="square" tIns="91425">
            <a:noAutofit/>
          </a:bodyPr>
          <a:lstStyle/>
          <a:p>
            <a:pPr indent="0" lvl="0" marL="0" rtl="0" algn="l">
              <a:lnSpc>
                <a:spcPct val="100000"/>
              </a:lnSpc>
              <a:spcBef>
                <a:spcPts val="0"/>
              </a:spcBef>
              <a:spcAft>
                <a:spcPts val="0"/>
              </a:spcAft>
              <a:buSzPts val="3600"/>
              <a:buNone/>
            </a:pPr>
            <a:r>
              <a:rPr lang="en"/>
              <a:t>Water &amp; Snack</a:t>
            </a:r>
            <a:endParaRPr/>
          </a:p>
        </p:txBody>
      </p:sp>
      <p:sp>
        <p:nvSpPr>
          <p:cNvPr id="83" name="Google Shape;83;p21"/>
          <p:cNvSpPr txBox="1"/>
          <p:nvPr>
            <p:ph idx="1" type="body"/>
          </p:nvPr>
        </p:nvSpPr>
        <p:spPr>
          <a:xfrm>
            <a:off x="457200" y="1600200"/>
            <a:ext cx="8229600" cy="3532909"/>
          </a:xfrm>
          <a:prstGeom prst="rect">
            <a:avLst/>
          </a:prstGeom>
          <a:noFill/>
          <a:ln>
            <a:noFill/>
          </a:ln>
        </p:spPr>
        <p:txBody>
          <a:bodyPr anchorCtr="0" anchor="t" bIns="91425" lIns="91425" spcFirstLastPara="1" rIns="91425" wrap="square" tIns="91425">
            <a:noAutofit/>
          </a:bodyPr>
          <a:lstStyle/>
          <a:p>
            <a:pPr indent="-419100" lvl="0" marL="457200" rtl="0" algn="l">
              <a:lnSpc>
                <a:spcPct val="100000"/>
              </a:lnSpc>
              <a:spcBef>
                <a:spcPts val="600"/>
              </a:spcBef>
              <a:spcAft>
                <a:spcPts val="0"/>
              </a:spcAft>
              <a:buSzPts val="3000"/>
              <a:buChar char="●"/>
            </a:pPr>
            <a:r>
              <a:rPr lang="en" sz="2800"/>
              <a:t>To help keep pupils healthy and focused throughout the day, please ensure your child brings:</a:t>
            </a:r>
            <a:endParaRPr/>
          </a:p>
          <a:p>
            <a:pPr indent="-419100" lvl="0" marL="457200" rtl="0" algn="l">
              <a:lnSpc>
                <a:spcPct val="100000"/>
              </a:lnSpc>
              <a:spcBef>
                <a:spcPts val="600"/>
              </a:spcBef>
              <a:spcAft>
                <a:spcPts val="0"/>
              </a:spcAft>
              <a:buSzPts val="3000"/>
              <a:buChar char="●"/>
            </a:pPr>
            <a:r>
              <a:rPr lang="en" sz="2800"/>
              <a:t>A water bottle filled with water to stay hydrated.</a:t>
            </a:r>
            <a:endParaRPr/>
          </a:p>
          <a:p>
            <a:pPr indent="-419100" lvl="0" marL="457200" rtl="0" algn="l">
              <a:lnSpc>
                <a:spcPct val="100000"/>
              </a:lnSpc>
              <a:spcBef>
                <a:spcPts val="600"/>
              </a:spcBef>
              <a:spcAft>
                <a:spcPts val="0"/>
              </a:spcAft>
              <a:buSzPts val="3000"/>
              <a:buChar char="●"/>
            </a:pPr>
            <a:r>
              <a:rPr lang="en" sz="2800"/>
              <a:t>A healthy snack if they would like one for break time (e.g. fruit, vegetables, or a small portion of nuts or seeds).</a:t>
            </a:r>
            <a:endParaRPr/>
          </a:p>
          <a:p>
            <a:pPr indent="0" lvl="0" marL="38100" rtl="0" algn="l">
              <a:lnSpc>
                <a:spcPct val="100000"/>
              </a:lnSpc>
              <a:spcBef>
                <a:spcPts val="600"/>
              </a:spcBef>
              <a:spcAft>
                <a:spcPts val="0"/>
              </a:spcAft>
              <a:buSzPts val="3000"/>
              <a:buNone/>
            </a:pPr>
            <a:r>
              <a:t/>
            </a:r>
            <a:endParaRPr/>
          </a:p>
        </p:txBody>
      </p:sp>
      <p:pic>
        <p:nvPicPr>
          <p:cNvPr descr="Small plastic water bottle (provided by Getty Images)" id="84" name="Google Shape;84;p21"/>
          <p:cNvPicPr preferRelativeResize="0"/>
          <p:nvPr/>
        </p:nvPicPr>
        <p:blipFill rotWithShape="1">
          <a:blip r:embed="rId3">
            <a:alphaModFix/>
          </a:blip>
          <a:srcRect b="0" l="0" r="0" t="0"/>
          <a:stretch/>
        </p:blipFill>
        <p:spPr>
          <a:xfrm>
            <a:off x="6683664" y="4509655"/>
            <a:ext cx="1400310" cy="2348345"/>
          </a:xfrm>
          <a:prstGeom prst="rect">
            <a:avLst/>
          </a:prstGeom>
          <a:noFill/>
          <a:ln>
            <a:noFill/>
          </a:ln>
        </p:spPr>
      </p:pic>
      <p:pic>
        <p:nvPicPr>
          <p:cNvPr descr="Full frame of different types of healthy fruits (provided by Getty Images)" id="85" name="Google Shape;85;p21"/>
          <p:cNvPicPr preferRelativeResize="0"/>
          <p:nvPr/>
        </p:nvPicPr>
        <p:blipFill rotWithShape="1">
          <a:blip r:embed="rId4">
            <a:alphaModFix/>
          </a:blip>
          <a:srcRect b="0" l="0" r="0" t="0"/>
          <a:stretch/>
        </p:blipFill>
        <p:spPr>
          <a:xfrm>
            <a:off x="2140680" y="5133109"/>
            <a:ext cx="3429893" cy="2286000"/>
          </a:xfrm>
          <a:prstGeom prst="rect">
            <a:avLst/>
          </a:prstGeom>
          <a:noFill/>
          <a:ln>
            <a:noFill/>
          </a:ln>
        </p:spPr>
      </p:pic>
      <p:sp>
        <p:nvSpPr>
          <p:cNvPr id="86" name="Google Shape;86;p21"/>
          <p:cNvSpPr txBox="1"/>
          <p:nvPr/>
        </p:nvSpPr>
        <p:spPr>
          <a:xfrm>
            <a:off x="6271708" y="6035040"/>
            <a:ext cx="2538805" cy="707886"/>
          </a:xfrm>
          <a:prstGeom prst="rect">
            <a:avLst/>
          </a:prstGeom>
          <a:solidFill>
            <a:schemeClr val="lt1"/>
          </a:solidFill>
          <a:ln cap="flat" cmpd="sng" w="25400">
            <a:solidFill>
              <a:schemeClr val="dk1"/>
            </a:solidFill>
            <a:prstDash val="solid"/>
            <a:round/>
            <a:headEnd len="sm" w="sm" type="none"/>
            <a:tailEnd len="sm" w="sm" type="none"/>
          </a:ln>
        </p:spPr>
        <p:txBody>
          <a:bodyPr anchorCtr="0" anchor="t" bIns="45700" lIns="91425" spcFirstLastPara="1" rIns="91425" wrap="square" tIns="45700">
            <a:spAutoFit/>
          </a:bodyPr>
          <a:lstStyle/>
          <a:p>
            <a:pPr indent="0" lvl="0" marL="0" marR="0" rtl="0" algn="ctr">
              <a:lnSpc>
                <a:spcPct val="100000"/>
              </a:lnSpc>
              <a:spcBef>
                <a:spcPts val="0"/>
              </a:spcBef>
              <a:spcAft>
                <a:spcPts val="0"/>
              </a:spcAft>
              <a:buNone/>
            </a:pPr>
            <a:r>
              <a:rPr b="1" i="0" lang="en" sz="2000" u="none" cap="none" strike="noStrike">
                <a:solidFill>
                  <a:srgbClr val="002060"/>
                </a:solidFill>
                <a:latin typeface="Cairo"/>
                <a:ea typeface="Cairo"/>
                <a:cs typeface="Cairo"/>
                <a:sym typeface="Cairo"/>
              </a:rPr>
              <a:t>Please label all belongings. </a:t>
            </a:r>
            <a:endParaRPr/>
          </a:p>
        </p:txBody>
      </p:sp>
    </p:spTree>
  </p:cSld>
  <p:clrMapOvr>
    <a:masterClrMapping/>
  </p:clrMapOvr>
</p:sld>
</file>

<file path=ppt/slides/slide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90" name="Shape 90"/>
        <p:cNvGrpSpPr/>
        <p:nvPr/>
      </p:nvGrpSpPr>
      <p:grpSpPr>
        <a:xfrm>
          <a:off x="0" y="0"/>
          <a:ext cx="0" cy="0"/>
          <a:chOff x="0" y="0"/>
          <a:chExt cx="0" cy="0"/>
        </a:xfrm>
      </p:grpSpPr>
      <p:sp>
        <p:nvSpPr>
          <p:cNvPr id="91" name="Google Shape;91;p22"/>
          <p:cNvSpPr txBox="1"/>
          <p:nvPr>
            <p:ph type="title"/>
          </p:nvPr>
        </p:nvSpPr>
        <p:spPr>
          <a:xfrm>
            <a:off x="457200" y="274638"/>
            <a:ext cx="8229600" cy="1143000"/>
          </a:xfrm>
          <a:prstGeom prst="rect">
            <a:avLst/>
          </a:prstGeom>
          <a:noFill/>
          <a:ln>
            <a:noFill/>
          </a:ln>
        </p:spPr>
        <p:txBody>
          <a:bodyPr anchorCtr="0" anchor="b" bIns="91425" lIns="91425" spcFirstLastPara="1" rIns="91425" wrap="square" tIns="91425">
            <a:noAutofit/>
          </a:bodyPr>
          <a:lstStyle/>
          <a:p>
            <a:pPr indent="0" lvl="0" marL="0" rtl="0" algn="l">
              <a:lnSpc>
                <a:spcPct val="100000"/>
              </a:lnSpc>
              <a:spcBef>
                <a:spcPts val="0"/>
              </a:spcBef>
              <a:spcAft>
                <a:spcPts val="0"/>
              </a:spcAft>
              <a:buSzPts val="3600"/>
              <a:buNone/>
            </a:pPr>
            <a:r>
              <a:rPr lang="en"/>
              <a:t>School Lunches</a:t>
            </a:r>
            <a:endParaRPr/>
          </a:p>
        </p:txBody>
      </p:sp>
      <p:sp>
        <p:nvSpPr>
          <p:cNvPr id="92" name="Google Shape;92;p22"/>
          <p:cNvSpPr txBox="1"/>
          <p:nvPr>
            <p:ph idx="1" type="body"/>
          </p:nvPr>
        </p:nvSpPr>
        <p:spPr>
          <a:xfrm>
            <a:off x="457200" y="1600200"/>
            <a:ext cx="8229600" cy="4967700"/>
          </a:xfrm>
          <a:prstGeom prst="rect">
            <a:avLst/>
          </a:prstGeom>
          <a:noFill/>
          <a:ln>
            <a:noFill/>
          </a:ln>
        </p:spPr>
        <p:txBody>
          <a:bodyPr anchorCtr="0" anchor="t" bIns="91425" lIns="91425" spcFirstLastPara="1" rIns="91425" wrap="square" tIns="91425">
            <a:noAutofit/>
          </a:bodyPr>
          <a:lstStyle/>
          <a:p>
            <a:pPr indent="-419100" lvl="0" marL="457200" rtl="0" algn="l">
              <a:lnSpc>
                <a:spcPct val="100000"/>
              </a:lnSpc>
              <a:spcBef>
                <a:spcPts val="600"/>
              </a:spcBef>
              <a:spcAft>
                <a:spcPts val="0"/>
              </a:spcAft>
              <a:buSzPts val="3000"/>
              <a:buChar char="●"/>
            </a:pPr>
            <a:r>
              <a:rPr lang="en" sz="2400"/>
              <a:t>School meals are free for all pupils at Llangan Primary. </a:t>
            </a:r>
            <a:endParaRPr/>
          </a:p>
          <a:p>
            <a:pPr indent="-419100" lvl="0" marL="457200" rtl="0" algn="l">
              <a:lnSpc>
                <a:spcPct val="100000"/>
              </a:lnSpc>
              <a:spcBef>
                <a:spcPts val="600"/>
              </a:spcBef>
              <a:spcAft>
                <a:spcPts val="0"/>
              </a:spcAft>
              <a:buSzPts val="3000"/>
              <a:buChar char="●"/>
            </a:pPr>
            <a:r>
              <a:rPr lang="en" sz="2400"/>
              <a:t>They may be pre-ordered via your ParentPay account. </a:t>
            </a:r>
            <a:endParaRPr/>
          </a:p>
          <a:p>
            <a:pPr indent="-419100" lvl="0" marL="457200" rtl="0" algn="l">
              <a:lnSpc>
                <a:spcPct val="100000"/>
              </a:lnSpc>
              <a:spcBef>
                <a:spcPts val="600"/>
              </a:spcBef>
              <a:spcAft>
                <a:spcPts val="0"/>
              </a:spcAft>
              <a:buSzPts val="3000"/>
              <a:buChar char="●"/>
            </a:pPr>
            <a:r>
              <a:rPr lang="en" sz="2400"/>
              <a:t>The menu is set by Big Fresh. As a school, we are unable to change the choices provided each day. If your child does not like anything on the menu, please ensure you provide a packed lunch for your child. </a:t>
            </a:r>
            <a:endParaRPr/>
          </a:p>
          <a:p>
            <a:pPr indent="0" lvl="0" marL="38100" rtl="0" algn="l">
              <a:lnSpc>
                <a:spcPct val="100000"/>
              </a:lnSpc>
              <a:spcBef>
                <a:spcPts val="600"/>
              </a:spcBef>
              <a:spcAft>
                <a:spcPts val="0"/>
              </a:spcAft>
              <a:buSzPts val="3000"/>
              <a:buNone/>
            </a:pPr>
            <a:br>
              <a:rPr lang="en"/>
            </a:br>
            <a:endParaRPr/>
          </a:p>
        </p:txBody>
      </p:sp>
      <p:sp>
        <p:nvSpPr>
          <p:cNvPr id="93" name="Google Shape;93;p22"/>
          <p:cNvSpPr txBox="1"/>
          <p:nvPr/>
        </p:nvSpPr>
        <p:spPr>
          <a:xfrm>
            <a:off x="6605195" y="6042576"/>
            <a:ext cx="2538805" cy="707886"/>
          </a:xfrm>
          <a:prstGeom prst="rect">
            <a:avLst/>
          </a:prstGeom>
          <a:solidFill>
            <a:schemeClr val="lt1"/>
          </a:solidFill>
          <a:ln cap="flat" cmpd="sng" w="25400">
            <a:solidFill>
              <a:schemeClr val="dk1"/>
            </a:solidFill>
            <a:prstDash val="solid"/>
            <a:round/>
            <a:headEnd len="sm" w="sm" type="none"/>
            <a:tailEnd len="sm" w="sm" type="none"/>
          </a:ln>
        </p:spPr>
        <p:txBody>
          <a:bodyPr anchorCtr="0" anchor="t" bIns="45700" lIns="91425" spcFirstLastPara="1" rIns="91425" wrap="square" tIns="45700">
            <a:spAutoFit/>
          </a:bodyPr>
          <a:lstStyle/>
          <a:p>
            <a:pPr indent="0" lvl="0" marL="0" marR="0" rtl="0" algn="ctr">
              <a:lnSpc>
                <a:spcPct val="100000"/>
              </a:lnSpc>
              <a:spcBef>
                <a:spcPts val="0"/>
              </a:spcBef>
              <a:spcAft>
                <a:spcPts val="0"/>
              </a:spcAft>
              <a:buNone/>
            </a:pPr>
            <a:r>
              <a:rPr b="1" i="0" lang="en" sz="2000" u="none" cap="none" strike="noStrike">
                <a:solidFill>
                  <a:srgbClr val="002060"/>
                </a:solidFill>
                <a:latin typeface="Cairo"/>
                <a:ea typeface="Cairo"/>
                <a:cs typeface="Cairo"/>
                <a:sym typeface="Cairo"/>
              </a:rPr>
              <a:t>Please label all belongings. </a:t>
            </a:r>
            <a:endParaRPr/>
          </a:p>
        </p:txBody>
      </p:sp>
    </p:spTree>
  </p:cSld>
  <p:clrMapOvr>
    <a:masterClrMapping/>
  </p:clrMapOvr>
</p:sld>
</file>

<file path=ppt/slides/slide8.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97" name="Shape 97"/>
        <p:cNvGrpSpPr/>
        <p:nvPr/>
      </p:nvGrpSpPr>
      <p:grpSpPr>
        <a:xfrm>
          <a:off x="0" y="0"/>
          <a:ext cx="0" cy="0"/>
          <a:chOff x="0" y="0"/>
          <a:chExt cx="0" cy="0"/>
        </a:xfrm>
      </p:grpSpPr>
      <p:sp>
        <p:nvSpPr>
          <p:cNvPr id="98" name="Google Shape;98;p23"/>
          <p:cNvSpPr txBox="1"/>
          <p:nvPr>
            <p:ph type="title"/>
          </p:nvPr>
        </p:nvSpPr>
        <p:spPr>
          <a:xfrm>
            <a:off x="457200" y="274638"/>
            <a:ext cx="8229600" cy="1143000"/>
          </a:xfrm>
          <a:prstGeom prst="rect">
            <a:avLst/>
          </a:prstGeom>
          <a:noFill/>
          <a:ln>
            <a:noFill/>
          </a:ln>
        </p:spPr>
        <p:txBody>
          <a:bodyPr anchorCtr="0" anchor="b" bIns="91425" lIns="91425" spcFirstLastPara="1" rIns="91425" wrap="square" tIns="91425">
            <a:noAutofit/>
          </a:bodyPr>
          <a:lstStyle/>
          <a:p>
            <a:pPr indent="0" lvl="0" marL="0" rtl="0" algn="l">
              <a:lnSpc>
                <a:spcPct val="100000"/>
              </a:lnSpc>
              <a:spcBef>
                <a:spcPts val="0"/>
              </a:spcBef>
              <a:spcAft>
                <a:spcPts val="0"/>
              </a:spcAft>
              <a:buSzPts val="3600"/>
              <a:buNone/>
            </a:pPr>
            <a:r>
              <a:rPr lang="en"/>
              <a:t>Dates for your Diaries</a:t>
            </a:r>
            <a:endParaRPr/>
          </a:p>
        </p:txBody>
      </p:sp>
      <p:sp>
        <p:nvSpPr>
          <p:cNvPr id="99" name="Google Shape;99;p23"/>
          <p:cNvSpPr txBox="1"/>
          <p:nvPr>
            <p:ph idx="1" type="body"/>
          </p:nvPr>
        </p:nvSpPr>
        <p:spPr>
          <a:xfrm>
            <a:off x="457200" y="1600200"/>
            <a:ext cx="8229600" cy="4967700"/>
          </a:xfrm>
          <a:prstGeom prst="rect">
            <a:avLst/>
          </a:prstGeom>
          <a:noFill/>
          <a:ln>
            <a:noFill/>
          </a:ln>
        </p:spPr>
        <p:txBody>
          <a:bodyPr anchorCtr="0" anchor="t" bIns="91425" lIns="91425" spcFirstLastPara="1" rIns="91425" wrap="square" tIns="91425">
            <a:noAutofit/>
          </a:bodyPr>
          <a:lstStyle/>
          <a:p>
            <a:pPr indent="-419100" lvl="0" marL="457200" rtl="0" algn="l">
              <a:lnSpc>
                <a:spcPct val="100000"/>
              </a:lnSpc>
              <a:spcBef>
                <a:spcPts val="600"/>
              </a:spcBef>
              <a:spcAft>
                <a:spcPts val="0"/>
              </a:spcAft>
              <a:buSzPts val="3000"/>
              <a:buChar char="●"/>
            </a:pPr>
            <a:r>
              <a:rPr lang="en" sz="2500"/>
              <a:t>PCSO Visit  - 9th  September 2025</a:t>
            </a:r>
            <a:endParaRPr sz="2500"/>
          </a:p>
          <a:p>
            <a:pPr indent="-387350" lvl="0" marL="457200" rtl="0" algn="l">
              <a:lnSpc>
                <a:spcPct val="100000"/>
              </a:lnSpc>
              <a:spcBef>
                <a:spcPts val="600"/>
              </a:spcBef>
              <a:spcAft>
                <a:spcPts val="0"/>
              </a:spcAft>
              <a:buSzPts val="2500"/>
              <a:buChar char="●"/>
            </a:pPr>
            <a:r>
              <a:rPr lang="en" sz="2500"/>
              <a:t>Local Area Walk - 10th September 2025</a:t>
            </a:r>
            <a:endParaRPr sz="2500"/>
          </a:p>
          <a:p>
            <a:pPr indent="-419100" lvl="0" marL="457200" rtl="0" algn="l">
              <a:lnSpc>
                <a:spcPct val="100000"/>
              </a:lnSpc>
              <a:spcBef>
                <a:spcPts val="600"/>
              </a:spcBef>
              <a:spcAft>
                <a:spcPts val="0"/>
              </a:spcAft>
              <a:buSzPts val="3000"/>
              <a:buChar char="●"/>
            </a:pPr>
            <a:r>
              <a:rPr lang="en" sz="2500"/>
              <a:t>Harvest Festival – 26</a:t>
            </a:r>
            <a:r>
              <a:rPr baseline="30000" lang="en" sz="2500"/>
              <a:t>th</a:t>
            </a:r>
            <a:r>
              <a:rPr lang="en" sz="2500"/>
              <a:t> September 2025</a:t>
            </a:r>
            <a:endParaRPr/>
          </a:p>
          <a:p>
            <a:pPr indent="-419100" lvl="0" marL="457200" rtl="0" algn="l">
              <a:lnSpc>
                <a:spcPct val="100000"/>
              </a:lnSpc>
              <a:spcBef>
                <a:spcPts val="600"/>
              </a:spcBef>
              <a:spcAft>
                <a:spcPts val="0"/>
              </a:spcAft>
              <a:buSzPts val="3000"/>
              <a:buChar char="●"/>
            </a:pPr>
            <a:r>
              <a:rPr lang="en" sz="2500"/>
              <a:t>INSET Day – 20</a:t>
            </a:r>
            <a:r>
              <a:rPr baseline="30000" lang="en" sz="2500"/>
              <a:t>th</a:t>
            </a:r>
            <a:r>
              <a:rPr lang="en" sz="2500"/>
              <a:t> October 2025</a:t>
            </a:r>
            <a:endParaRPr/>
          </a:p>
          <a:p>
            <a:pPr indent="-419100" lvl="0" marL="457200" rtl="0" algn="l">
              <a:lnSpc>
                <a:spcPct val="100000"/>
              </a:lnSpc>
              <a:spcBef>
                <a:spcPts val="600"/>
              </a:spcBef>
              <a:spcAft>
                <a:spcPts val="0"/>
              </a:spcAft>
              <a:buSzPts val="3000"/>
              <a:buChar char="●"/>
            </a:pPr>
            <a:r>
              <a:rPr lang="en" sz="2500"/>
              <a:t>Half term – 27</a:t>
            </a:r>
            <a:r>
              <a:rPr baseline="30000" lang="en" sz="2500"/>
              <a:t>th</a:t>
            </a:r>
            <a:r>
              <a:rPr lang="en" sz="2500"/>
              <a:t> – 31</a:t>
            </a:r>
            <a:r>
              <a:rPr baseline="30000" lang="en" sz="2500"/>
              <a:t>st</a:t>
            </a:r>
            <a:r>
              <a:rPr lang="en" sz="2500"/>
              <a:t> October 2025</a:t>
            </a:r>
            <a:endParaRPr/>
          </a:p>
          <a:p>
            <a:pPr indent="-419100" lvl="0" marL="457200" rtl="0" algn="l">
              <a:lnSpc>
                <a:spcPct val="100000"/>
              </a:lnSpc>
              <a:spcBef>
                <a:spcPts val="600"/>
              </a:spcBef>
              <a:spcAft>
                <a:spcPts val="0"/>
              </a:spcAft>
              <a:buSzPts val="3000"/>
              <a:buChar char="●"/>
            </a:pPr>
            <a:r>
              <a:rPr lang="en" sz="2500"/>
              <a:t>School Photos –  3</a:t>
            </a:r>
            <a:r>
              <a:rPr baseline="30000" lang="en" sz="2500"/>
              <a:t>rd</a:t>
            </a:r>
            <a:r>
              <a:rPr lang="en" sz="2500"/>
              <a:t> November 2025</a:t>
            </a:r>
            <a:endParaRPr/>
          </a:p>
          <a:p>
            <a:pPr indent="-419100" lvl="0" marL="457200" rtl="0" algn="l">
              <a:lnSpc>
                <a:spcPct val="100000"/>
              </a:lnSpc>
              <a:spcBef>
                <a:spcPts val="600"/>
              </a:spcBef>
              <a:spcAft>
                <a:spcPts val="0"/>
              </a:spcAft>
              <a:buSzPts val="3000"/>
              <a:buChar char="●"/>
            </a:pPr>
            <a:r>
              <a:rPr lang="en" sz="2500"/>
              <a:t>Christmas Concert – 11</a:t>
            </a:r>
            <a:r>
              <a:rPr baseline="30000" lang="en" sz="2500"/>
              <a:t>th</a:t>
            </a:r>
            <a:r>
              <a:rPr lang="en" sz="2500"/>
              <a:t> December 2025</a:t>
            </a:r>
            <a:endParaRPr/>
          </a:p>
          <a:p>
            <a:pPr indent="0" lvl="0" marL="38100" rtl="0" algn="l">
              <a:lnSpc>
                <a:spcPct val="100000"/>
              </a:lnSpc>
              <a:spcBef>
                <a:spcPts val="600"/>
              </a:spcBef>
              <a:spcAft>
                <a:spcPts val="0"/>
              </a:spcAft>
              <a:buSzPts val="3000"/>
              <a:buNone/>
            </a:pPr>
            <a:r>
              <a:t/>
            </a:r>
            <a:endParaRPr sz="1000"/>
          </a:p>
          <a:p>
            <a:pPr indent="0" lvl="0" marL="38100" rtl="0" algn="ctr">
              <a:lnSpc>
                <a:spcPct val="100000"/>
              </a:lnSpc>
              <a:spcBef>
                <a:spcPts val="600"/>
              </a:spcBef>
              <a:spcAft>
                <a:spcPts val="0"/>
              </a:spcAft>
              <a:buSzPts val="3000"/>
              <a:buNone/>
            </a:pPr>
            <a:r>
              <a:rPr lang="en" sz="2500"/>
              <a:t>Please check the School news App for up-to-date events that will be happening in school. </a:t>
            </a:r>
            <a:endParaRPr/>
          </a:p>
          <a:p>
            <a:pPr indent="0" lvl="0" marL="38100" rtl="0" algn="ctr">
              <a:lnSpc>
                <a:spcPct val="100000"/>
              </a:lnSpc>
              <a:spcBef>
                <a:spcPts val="600"/>
              </a:spcBef>
              <a:spcAft>
                <a:spcPts val="0"/>
              </a:spcAft>
              <a:buSzPts val="3000"/>
              <a:buNone/>
            </a:pPr>
            <a:r>
              <a:rPr lang="en" sz="2500"/>
              <a:t>We are in the process of organising a school trip and details will be shared as soon as we have confirmation.  </a:t>
            </a:r>
            <a:endParaRPr/>
          </a:p>
          <a:p>
            <a:pPr indent="0" lvl="0" marL="38100" rtl="0" algn="l">
              <a:lnSpc>
                <a:spcPct val="100000"/>
              </a:lnSpc>
              <a:spcBef>
                <a:spcPts val="600"/>
              </a:spcBef>
              <a:spcAft>
                <a:spcPts val="0"/>
              </a:spcAft>
              <a:buSzPts val="3000"/>
              <a:buNone/>
            </a:pPr>
            <a:br>
              <a:rPr lang="en"/>
            </a:br>
            <a:endParaRPr/>
          </a:p>
        </p:txBody>
      </p:sp>
    </p:spTree>
  </p:cSld>
  <p:clrMapOvr>
    <a:masterClrMapping/>
  </p:clrMapOvr>
</p:sld>
</file>

<file path=ppt/slides/slide9.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03" name="Shape 103"/>
        <p:cNvGrpSpPr/>
        <p:nvPr/>
      </p:nvGrpSpPr>
      <p:grpSpPr>
        <a:xfrm>
          <a:off x="0" y="0"/>
          <a:ext cx="0" cy="0"/>
          <a:chOff x="0" y="0"/>
          <a:chExt cx="0" cy="0"/>
        </a:xfrm>
      </p:grpSpPr>
      <p:sp>
        <p:nvSpPr>
          <p:cNvPr id="104" name="Google Shape;104;p24"/>
          <p:cNvSpPr txBox="1"/>
          <p:nvPr>
            <p:ph type="title"/>
          </p:nvPr>
        </p:nvSpPr>
        <p:spPr>
          <a:xfrm>
            <a:off x="457200" y="274638"/>
            <a:ext cx="8229600" cy="1143000"/>
          </a:xfrm>
          <a:prstGeom prst="rect">
            <a:avLst/>
          </a:prstGeom>
          <a:noFill/>
          <a:ln>
            <a:noFill/>
          </a:ln>
        </p:spPr>
        <p:txBody>
          <a:bodyPr anchorCtr="0" anchor="b" bIns="91425" lIns="91425" spcFirstLastPara="1" rIns="91425" wrap="square" tIns="91425">
            <a:noAutofit/>
          </a:bodyPr>
          <a:lstStyle/>
          <a:p>
            <a:pPr indent="0" lvl="0" marL="0" rtl="0" algn="l">
              <a:lnSpc>
                <a:spcPct val="100000"/>
              </a:lnSpc>
              <a:spcBef>
                <a:spcPts val="0"/>
              </a:spcBef>
              <a:spcAft>
                <a:spcPts val="0"/>
              </a:spcAft>
              <a:buSzPts val="3600"/>
              <a:buNone/>
            </a:pPr>
            <a:r>
              <a:rPr lang="en"/>
              <a:t>Ready to Learn</a:t>
            </a:r>
            <a:endParaRPr/>
          </a:p>
        </p:txBody>
      </p:sp>
      <p:sp>
        <p:nvSpPr>
          <p:cNvPr id="105" name="Google Shape;105;p24"/>
          <p:cNvSpPr txBox="1"/>
          <p:nvPr>
            <p:ph idx="1" type="body"/>
          </p:nvPr>
        </p:nvSpPr>
        <p:spPr>
          <a:xfrm>
            <a:off x="457200" y="1600200"/>
            <a:ext cx="8229600" cy="4967700"/>
          </a:xfrm>
          <a:prstGeom prst="rect">
            <a:avLst/>
          </a:prstGeom>
          <a:noFill/>
          <a:ln>
            <a:noFill/>
          </a:ln>
        </p:spPr>
        <p:txBody>
          <a:bodyPr anchorCtr="0" anchor="t" bIns="91425" lIns="91425" spcFirstLastPara="1" rIns="91425" wrap="square" tIns="91425">
            <a:noAutofit/>
          </a:bodyPr>
          <a:lstStyle/>
          <a:p>
            <a:pPr indent="-38100" lvl="0" marL="38100" rtl="0" algn="l">
              <a:lnSpc>
                <a:spcPct val="100000"/>
              </a:lnSpc>
              <a:spcBef>
                <a:spcPts val="600"/>
              </a:spcBef>
              <a:spcAft>
                <a:spcPts val="0"/>
              </a:spcAft>
              <a:buSzPts val="3000"/>
              <a:buNone/>
            </a:pPr>
            <a:r>
              <a:rPr b="0" i="0" lang="en" sz="1800" u="none" strike="noStrike">
                <a:solidFill>
                  <a:srgbClr val="000000"/>
                </a:solidFill>
                <a:latin typeface="Arial"/>
                <a:ea typeface="Arial"/>
                <a:cs typeface="Arial"/>
                <a:sym typeface="Arial"/>
              </a:rPr>
              <a:t>Please make sure your child brings all the appropriate equipment to school each day. </a:t>
            </a:r>
            <a:endParaRPr b="0" i="0" u="none" strike="noStrike">
              <a:solidFill>
                <a:srgbClr val="000000"/>
              </a:solidFill>
            </a:endParaRPr>
          </a:p>
          <a:p>
            <a:pPr indent="-38100" lvl="0" marL="38100" rtl="0" algn="l">
              <a:lnSpc>
                <a:spcPct val="100000"/>
              </a:lnSpc>
              <a:spcBef>
                <a:spcPts val="600"/>
              </a:spcBef>
              <a:spcAft>
                <a:spcPts val="0"/>
              </a:spcAft>
              <a:buSzPts val="3000"/>
              <a:buNone/>
            </a:pPr>
            <a:br>
              <a:rPr b="0" i="0" lang="en" u="none" strike="noStrike">
                <a:solidFill>
                  <a:srgbClr val="000000"/>
                </a:solidFill>
              </a:rPr>
            </a:br>
            <a:r>
              <a:rPr b="0" i="0" lang="en" sz="1800" u="none" strike="noStrike">
                <a:solidFill>
                  <a:srgbClr val="000000"/>
                </a:solidFill>
                <a:latin typeface="Arial"/>
                <a:ea typeface="Arial"/>
                <a:cs typeface="Arial"/>
                <a:sym typeface="Arial"/>
              </a:rPr>
              <a:t>Book bags </a:t>
            </a:r>
            <a:r>
              <a:rPr b="1" i="0" lang="en" sz="1800" u="none" strike="noStrike">
                <a:solidFill>
                  <a:srgbClr val="000000"/>
                </a:solidFill>
                <a:latin typeface="Arial"/>
                <a:ea typeface="Arial"/>
                <a:cs typeface="Arial"/>
                <a:sym typeface="Arial"/>
              </a:rPr>
              <a:t>MUST</a:t>
            </a:r>
            <a:r>
              <a:rPr b="0" i="0" lang="en" sz="1800" u="none" strike="noStrike">
                <a:solidFill>
                  <a:srgbClr val="000000"/>
                </a:solidFill>
                <a:latin typeface="Arial"/>
                <a:ea typeface="Arial"/>
                <a:cs typeface="Arial"/>
                <a:sym typeface="Arial"/>
              </a:rPr>
              <a:t> be brought to school each day. Your child will read every day and the book bag will also be used for storing letters coming home from school. </a:t>
            </a:r>
            <a:endParaRPr b="0" i="0" u="none" strike="noStrike">
              <a:solidFill>
                <a:srgbClr val="000000"/>
              </a:solidFill>
            </a:endParaRPr>
          </a:p>
          <a:p>
            <a:pPr indent="-419100" lvl="0" marL="457200" rtl="0" algn="l">
              <a:lnSpc>
                <a:spcPct val="100000"/>
              </a:lnSpc>
              <a:spcBef>
                <a:spcPts val="600"/>
              </a:spcBef>
              <a:spcAft>
                <a:spcPts val="0"/>
              </a:spcAft>
              <a:buSzPts val="3000"/>
              <a:buNone/>
            </a:pPr>
            <a:br>
              <a:rPr lang="en"/>
            </a:br>
            <a:br>
              <a:rPr lang="en"/>
            </a:br>
            <a:endParaRPr/>
          </a:p>
        </p:txBody>
      </p:sp>
      <p:sp>
        <p:nvSpPr>
          <p:cNvPr id="106" name="Google Shape;106;p24"/>
          <p:cNvSpPr txBox="1"/>
          <p:nvPr/>
        </p:nvSpPr>
        <p:spPr>
          <a:xfrm>
            <a:off x="3155413" y="5086612"/>
            <a:ext cx="2538805" cy="707886"/>
          </a:xfrm>
          <a:prstGeom prst="rect">
            <a:avLst/>
          </a:prstGeom>
          <a:solidFill>
            <a:schemeClr val="lt1"/>
          </a:solidFill>
          <a:ln cap="flat" cmpd="sng" w="25400">
            <a:solidFill>
              <a:schemeClr val="dk1"/>
            </a:solidFill>
            <a:prstDash val="solid"/>
            <a:round/>
            <a:headEnd len="sm" w="sm" type="none"/>
            <a:tailEnd len="sm" w="sm" type="none"/>
          </a:ln>
        </p:spPr>
        <p:txBody>
          <a:bodyPr anchorCtr="0" anchor="t" bIns="45700" lIns="91425" spcFirstLastPara="1" rIns="91425" wrap="square" tIns="45700">
            <a:spAutoFit/>
          </a:bodyPr>
          <a:lstStyle/>
          <a:p>
            <a:pPr indent="0" lvl="0" marL="0" marR="0" rtl="0" algn="ctr">
              <a:lnSpc>
                <a:spcPct val="100000"/>
              </a:lnSpc>
              <a:spcBef>
                <a:spcPts val="0"/>
              </a:spcBef>
              <a:spcAft>
                <a:spcPts val="0"/>
              </a:spcAft>
              <a:buNone/>
            </a:pPr>
            <a:r>
              <a:rPr b="1" i="0" lang="en" sz="2000" u="none" cap="none" strike="noStrike">
                <a:solidFill>
                  <a:srgbClr val="002060"/>
                </a:solidFill>
                <a:latin typeface="Cairo"/>
                <a:ea typeface="Cairo"/>
                <a:cs typeface="Cairo"/>
                <a:sym typeface="Cairo"/>
              </a:rPr>
              <a:t>Please label all belongings. </a:t>
            </a:r>
            <a:endParaRPr/>
          </a:p>
        </p:txBody>
      </p:sp>
    </p:spTree>
  </p:cSld>
  <p:clrMapOvr>
    <a:masterClrMapping/>
  </p:clrMapOvr>
</p:sld>
</file>

<file path=ppt/slides/slide10.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10" name="Shape 110"/>
        <p:cNvGrpSpPr/>
        <p:nvPr/>
      </p:nvGrpSpPr>
      <p:grpSpPr>
        <a:xfrm>
          <a:off x="0" y="0"/>
          <a:ext cx="0" cy="0"/>
          <a:chOff x="0" y="0"/>
          <a:chExt cx="0" cy="0"/>
        </a:xfrm>
      </p:grpSpPr>
      <p:sp>
        <p:nvSpPr>
          <p:cNvPr id="111" name="Google Shape;111;p5"/>
          <p:cNvSpPr txBox="1"/>
          <p:nvPr>
            <p:ph type="title"/>
          </p:nvPr>
        </p:nvSpPr>
        <p:spPr>
          <a:xfrm>
            <a:off x="457200" y="274638"/>
            <a:ext cx="8229600" cy="1143000"/>
          </a:xfrm>
          <a:prstGeom prst="rect">
            <a:avLst/>
          </a:prstGeom>
          <a:noFill/>
          <a:ln>
            <a:noFill/>
          </a:ln>
        </p:spPr>
        <p:txBody>
          <a:bodyPr anchorCtr="0" anchor="b" bIns="91425" lIns="91425" spcFirstLastPara="1" rIns="91425" wrap="square" tIns="91425">
            <a:noAutofit/>
          </a:bodyPr>
          <a:lstStyle/>
          <a:p>
            <a:pPr indent="0" lvl="0" marL="0" rtl="0" algn="ctr">
              <a:lnSpc>
                <a:spcPct val="100000"/>
              </a:lnSpc>
              <a:spcBef>
                <a:spcPts val="0"/>
              </a:spcBef>
              <a:spcAft>
                <a:spcPts val="0"/>
              </a:spcAft>
              <a:buSzPts val="3600"/>
              <a:buNone/>
            </a:pPr>
            <a:r>
              <a:rPr lang="en" sz="4000"/>
              <a:t>Maths</a:t>
            </a:r>
            <a:endParaRPr sz="4000"/>
          </a:p>
        </p:txBody>
      </p:sp>
      <p:sp>
        <p:nvSpPr>
          <p:cNvPr id="112" name="Google Shape;112;p5"/>
          <p:cNvSpPr txBox="1"/>
          <p:nvPr>
            <p:ph idx="1" type="body"/>
          </p:nvPr>
        </p:nvSpPr>
        <p:spPr>
          <a:xfrm>
            <a:off x="231500" y="1600200"/>
            <a:ext cx="8738100" cy="4967700"/>
          </a:xfrm>
          <a:prstGeom prst="rect">
            <a:avLst/>
          </a:prstGeom>
          <a:noFill/>
          <a:ln>
            <a:noFill/>
          </a:ln>
        </p:spPr>
        <p:txBody>
          <a:bodyPr anchorCtr="0" anchor="t" bIns="91425" lIns="91425" spcFirstLastPara="1" rIns="91425" wrap="square" tIns="91425">
            <a:noAutofit/>
          </a:bodyPr>
          <a:lstStyle/>
          <a:p>
            <a:pPr indent="0" lvl="0" marL="38100" rtl="0" algn="l">
              <a:lnSpc>
                <a:spcPct val="100000"/>
              </a:lnSpc>
              <a:spcBef>
                <a:spcPts val="600"/>
              </a:spcBef>
              <a:spcAft>
                <a:spcPts val="0"/>
              </a:spcAft>
              <a:buSzPts val="3000"/>
              <a:buNone/>
            </a:pPr>
            <a:r>
              <a:rPr lang="en" sz="1800"/>
              <a:t>Help your child to learn to count, read and write numbers. </a:t>
            </a:r>
            <a:endParaRPr/>
          </a:p>
          <a:p>
            <a:pPr indent="0" lvl="0" marL="38100" rtl="0" algn="l">
              <a:lnSpc>
                <a:spcPct val="100000"/>
              </a:lnSpc>
              <a:spcBef>
                <a:spcPts val="0"/>
              </a:spcBef>
              <a:spcAft>
                <a:spcPts val="0"/>
              </a:spcAft>
              <a:buSzPts val="3000"/>
              <a:buNone/>
            </a:pPr>
            <a:r>
              <a:rPr lang="en" sz="1800"/>
              <a:t>This can include numbers up to 10, 20 and 100 (when your child is ready). </a:t>
            </a:r>
            <a:endParaRPr/>
          </a:p>
          <a:p>
            <a:pPr indent="0" lvl="0" marL="38100" rtl="0" algn="l">
              <a:lnSpc>
                <a:spcPct val="100000"/>
              </a:lnSpc>
              <a:spcBef>
                <a:spcPts val="0"/>
              </a:spcBef>
              <a:spcAft>
                <a:spcPts val="0"/>
              </a:spcAft>
              <a:buSzPts val="3000"/>
              <a:buNone/>
            </a:pPr>
            <a:r>
              <a:t/>
            </a:r>
            <a:endParaRPr sz="1800"/>
          </a:p>
          <a:p>
            <a:pPr indent="0" lvl="0" marL="38100" rtl="0" algn="l">
              <a:lnSpc>
                <a:spcPct val="100000"/>
              </a:lnSpc>
              <a:spcBef>
                <a:spcPts val="0"/>
              </a:spcBef>
              <a:spcAft>
                <a:spcPts val="0"/>
              </a:spcAft>
              <a:buSzPts val="3000"/>
              <a:buNone/>
            </a:pPr>
            <a:r>
              <a:rPr lang="en" sz="1800"/>
              <a:t>Learning skills in a concrete way, moving on to independently applying them.</a:t>
            </a:r>
            <a:endParaRPr/>
          </a:p>
          <a:p>
            <a:pPr indent="0" lvl="0" marL="38100" rtl="0" algn="l">
              <a:lnSpc>
                <a:spcPct val="100000"/>
              </a:lnSpc>
              <a:spcBef>
                <a:spcPts val="0"/>
              </a:spcBef>
              <a:spcAft>
                <a:spcPts val="0"/>
              </a:spcAft>
              <a:buSzPts val="3000"/>
              <a:buNone/>
            </a:pPr>
            <a:r>
              <a:t/>
            </a:r>
            <a:endParaRPr sz="1800"/>
          </a:p>
          <a:p>
            <a:pPr indent="0" lvl="0" marL="38100" rtl="0" algn="l">
              <a:lnSpc>
                <a:spcPct val="100000"/>
              </a:lnSpc>
              <a:spcBef>
                <a:spcPts val="0"/>
              </a:spcBef>
              <a:spcAft>
                <a:spcPts val="0"/>
              </a:spcAft>
              <a:buSzPts val="3000"/>
              <a:buNone/>
            </a:pPr>
            <a:r>
              <a:rPr lang="en" sz="1800"/>
              <a:t>Continue to use maths in everyday situations. This could include:</a:t>
            </a:r>
            <a:endParaRPr/>
          </a:p>
          <a:p>
            <a:pPr indent="-419100" lvl="0" marL="457200" rtl="0" algn="l">
              <a:lnSpc>
                <a:spcPct val="100000"/>
              </a:lnSpc>
              <a:spcBef>
                <a:spcPts val="0"/>
              </a:spcBef>
              <a:spcAft>
                <a:spcPts val="0"/>
              </a:spcAft>
              <a:buSzPts val="3000"/>
              <a:buFont typeface="Arial"/>
              <a:buChar char="•"/>
            </a:pPr>
            <a:r>
              <a:rPr lang="en" sz="1800"/>
              <a:t>counting leaves, pebbles, toys</a:t>
            </a:r>
            <a:endParaRPr/>
          </a:p>
          <a:p>
            <a:pPr indent="-419100" lvl="0" marL="457200" rtl="0" algn="l">
              <a:lnSpc>
                <a:spcPct val="100000"/>
              </a:lnSpc>
              <a:spcBef>
                <a:spcPts val="0"/>
              </a:spcBef>
              <a:spcAft>
                <a:spcPts val="0"/>
              </a:spcAft>
              <a:buSzPts val="3000"/>
              <a:buFont typeface="Arial"/>
              <a:buChar char="•"/>
            </a:pPr>
            <a:r>
              <a:rPr lang="en" sz="1800"/>
              <a:t>using coins when shopping </a:t>
            </a:r>
            <a:endParaRPr/>
          </a:p>
          <a:p>
            <a:pPr indent="-419100" lvl="0" marL="457200" rtl="0" algn="l">
              <a:lnSpc>
                <a:spcPct val="100000"/>
              </a:lnSpc>
              <a:spcBef>
                <a:spcPts val="0"/>
              </a:spcBef>
              <a:spcAft>
                <a:spcPts val="0"/>
              </a:spcAft>
              <a:buSzPts val="3000"/>
              <a:buFont typeface="Arial"/>
              <a:buChar char="•"/>
            </a:pPr>
            <a:r>
              <a:rPr lang="en" sz="1800"/>
              <a:t>measuring ingredients when cooking</a:t>
            </a:r>
            <a:endParaRPr/>
          </a:p>
          <a:p>
            <a:pPr indent="0" lvl="0" marL="38100" rtl="0" algn="l">
              <a:lnSpc>
                <a:spcPct val="100000"/>
              </a:lnSpc>
              <a:spcBef>
                <a:spcPts val="0"/>
              </a:spcBef>
              <a:spcAft>
                <a:spcPts val="0"/>
              </a:spcAft>
              <a:buSzPts val="3000"/>
              <a:buNone/>
            </a:pPr>
            <a:r>
              <a:t/>
            </a:r>
            <a:endParaRPr sz="1800"/>
          </a:p>
          <a:p>
            <a:pPr indent="0" lvl="0" marL="38100" rtl="0" algn="l">
              <a:lnSpc>
                <a:spcPct val="100000"/>
              </a:lnSpc>
              <a:spcBef>
                <a:spcPts val="0"/>
              </a:spcBef>
              <a:spcAft>
                <a:spcPts val="0"/>
              </a:spcAft>
              <a:buSzPts val="3000"/>
              <a:buNone/>
            </a:pPr>
            <a:r>
              <a:rPr lang="en" sz="1800" u="sng"/>
              <a:t>Mathletics.</a:t>
            </a:r>
            <a:endParaRPr/>
          </a:p>
          <a:p>
            <a:pPr indent="0" lvl="0" marL="38100" rtl="0" algn="l">
              <a:lnSpc>
                <a:spcPct val="100000"/>
              </a:lnSpc>
              <a:spcBef>
                <a:spcPts val="0"/>
              </a:spcBef>
              <a:spcAft>
                <a:spcPts val="0"/>
              </a:spcAft>
              <a:buSzPts val="3000"/>
              <a:buNone/>
            </a:pPr>
            <a:r>
              <a:rPr lang="en" sz="1800"/>
              <a:t>We use Mathletics to support our learning in school. Different challenges are set according to the skills we are covering in class. Mathletics logins are needed and are available in the front of their homework book. </a:t>
            </a:r>
            <a:endParaRPr/>
          </a:p>
          <a:p>
            <a:pPr indent="0" lvl="0" marL="38100" rtl="0" algn="l">
              <a:lnSpc>
                <a:spcPct val="100000"/>
              </a:lnSpc>
              <a:spcBef>
                <a:spcPts val="0"/>
              </a:spcBef>
              <a:spcAft>
                <a:spcPts val="0"/>
              </a:spcAft>
              <a:buSzPts val="3000"/>
              <a:buNone/>
            </a:pPr>
            <a:r>
              <a:t/>
            </a:r>
            <a:endParaRPr sz="1800"/>
          </a:p>
        </p:txBody>
      </p:sp>
    </p:spTree>
  </p:cSld>
  <p:clrMapOvr>
    <a:masterClrMapping/>
  </p:clrMapOvr>
</p:sld>
</file>

<file path=ppt/slides/slide1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16" name="Shape 116"/>
        <p:cNvGrpSpPr/>
        <p:nvPr/>
      </p:nvGrpSpPr>
      <p:grpSpPr>
        <a:xfrm>
          <a:off x="0" y="0"/>
          <a:ext cx="0" cy="0"/>
          <a:chOff x="0" y="0"/>
          <a:chExt cx="0" cy="0"/>
        </a:xfrm>
      </p:grpSpPr>
      <p:sp>
        <p:nvSpPr>
          <p:cNvPr id="117" name="Google Shape;117;p6"/>
          <p:cNvSpPr txBox="1"/>
          <p:nvPr>
            <p:ph type="title"/>
          </p:nvPr>
        </p:nvSpPr>
        <p:spPr>
          <a:xfrm>
            <a:off x="457200" y="274638"/>
            <a:ext cx="8229600" cy="1143000"/>
          </a:xfrm>
          <a:prstGeom prst="rect">
            <a:avLst/>
          </a:prstGeom>
          <a:noFill/>
          <a:ln>
            <a:noFill/>
          </a:ln>
        </p:spPr>
        <p:txBody>
          <a:bodyPr anchorCtr="0" anchor="b" bIns="91425" lIns="91425" spcFirstLastPara="1" rIns="91425" wrap="square" tIns="91425">
            <a:noAutofit/>
          </a:bodyPr>
          <a:lstStyle/>
          <a:p>
            <a:pPr indent="0" lvl="0" marL="0" rtl="0" algn="ctr">
              <a:lnSpc>
                <a:spcPct val="100000"/>
              </a:lnSpc>
              <a:spcBef>
                <a:spcPts val="0"/>
              </a:spcBef>
              <a:spcAft>
                <a:spcPts val="0"/>
              </a:spcAft>
              <a:buSzPts val="3600"/>
              <a:buNone/>
            </a:pPr>
            <a:r>
              <a:rPr lang="en" sz="4000"/>
              <a:t>Literacy</a:t>
            </a:r>
            <a:endParaRPr sz="4000"/>
          </a:p>
        </p:txBody>
      </p:sp>
      <p:sp>
        <p:nvSpPr>
          <p:cNvPr id="118" name="Google Shape;118;p6"/>
          <p:cNvSpPr txBox="1"/>
          <p:nvPr>
            <p:ph idx="1" type="body"/>
          </p:nvPr>
        </p:nvSpPr>
        <p:spPr>
          <a:xfrm>
            <a:off x="110836" y="1374689"/>
            <a:ext cx="9033164" cy="4108622"/>
          </a:xfrm>
          <a:prstGeom prst="rect">
            <a:avLst/>
          </a:prstGeom>
          <a:noFill/>
          <a:ln>
            <a:noFill/>
          </a:ln>
        </p:spPr>
        <p:txBody>
          <a:bodyPr anchorCtr="0" anchor="t" bIns="91425" lIns="91425" spcFirstLastPara="1" rIns="91425" wrap="square" tIns="91425">
            <a:noAutofit/>
          </a:bodyPr>
          <a:lstStyle/>
          <a:p>
            <a:pPr indent="0" lvl="0" marL="38100" marR="0" rtl="0" algn="l">
              <a:lnSpc>
                <a:spcPct val="100000"/>
              </a:lnSpc>
              <a:spcBef>
                <a:spcPts val="600"/>
              </a:spcBef>
              <a:spcAft>
                <a:spcPts val="0"/>
              </a:spcAft>
              <a:buSzPts val="3000"/>
              <a:buNone/>
            </a:pPr>
            <a:r>
              <a:rPr lang="en" sz="1800"/>
              <a:t>All pupils are working at the level that is appropriate to where they are. </a:t>
            </a:r>
            <a:endParaRPr/>
          </a:p>
          <a:p>
            <a:pPr indent="0" lvl="0" marL="38100" marR="0" rtl="0" algn="l">
              <a:lnSpc>
                <a:spcPct val="100000"/>
              </a:lnSpc>
              <a:spcBef>
                <a:spcPts val="600"/>
              </a:spcBef>
              <a:spcAft>
                <a:spcPts val="0"/>
              </a:spcAft>
              <a:buSzPts val="3000"/>
              <a:buNone/>
            </a:pPr>
            <a:r>
              <a:t/>
            </a:r>
            <a:endParaRPr sz="1800"/>
          </a:p>
          <a:p>
            <a:pPr indent="0" lvl="0" marL="38100" marR="0" rtl="0" algn="l">
              <a:lnSpc>
                <a:spcPct val="100000"/>
              </a:lnSpc>
              <a:spcBef>
                <a:spcPts val="0"/>
              </a:spcBef>
              <a:spcAft>
                <a:spcPts val="0"/>
              </a:spcAft>
              <a:buSzPts val="3000"/>
              <a:buNone/>
            </a:pPr>
            <a:r>
              <a:rPr lang="en" sz="1800"/>
              <a:t>Reading at home is vital. This can be done through sharing stories, re-telling familiar stories. Reception children will be bringing reading books home shortly. It is imperative that parents listen to their children read. Parents can log a comment in their child’s reading log. </a:t>
            </a:r>
            <a:endParaRPr/>
          </a:p>
          <a:p>
            <a:pPr indent="0" lvl="0" marL="38100" marR="0" rtl="0" algn="l">
              <a:lnSpc>
                <a:spcPct val="100000"/>
              </a:lnSpc>
              <a:spcBef>
                <a:spcPts val="0"/>
              </a:spcBef>
              <a:spcAft>
                <a:spcPts val="0"/>
              </a:spcAft>
              <a:buSzPts val="3000"/>
              <a:buNone/>
            </a:pPr>
            <a:r>
              <a:t/>
            </a:r>
            <a:endParaRPr sz="1800"/>
          </a:p>
          <a:p>
            <a:pPr indent="0" lvl="0" marL="38100" marR="0" rtl="0" algn="l">
              <a:lnSpc>
                <a:spcPct val="100000"/>
              </a:lnSpc>
              <a:spcBef>
                <a:spcPts val="0"/>
              </a:spcBef>
              <a:spcAft>
                <a:spcPts val="0"/>
              </a:spcAft>
              <a:buSzPts val="3000"/>
              <a:buNone/>
            </a:pPr>
            <a:r>
              <a:rPr lang="en" sz="1800"/>
              <a:t>Pupils access our Read, Write, Inc scheme. This allows pupils to learn their phonics and is used throughout our teaching when your child is ready. </a:t>
            </a:r>
            <a:endParaRPr/>
          </a:p>
          <a:p>
            <a:pPr indent="0" lvl="0" marL="38100" marR="0" rtl="0" algn="l">
              <a:lnSpc>
                <a:spcPct val="100000"/>
              </a:lnSpc>
              <a:spcBef>
                <a:spcPts val="0"/>
              </a:spcBef>
              <a:spcAft>
                <a:spcPts val="0"/>
              </a:spcAft>
              <a:buSzPts val="3000"/>
              <a:buNone/>
            </a:pPr>
            <a:r>
              <a:t/>
            </a:r>
            <a:endParaRPr sz="1800"/>
          </a:p>
          <a:p>
            <a:pPr indent="0" lvl="0" marL="38100" marR="0" rtl="0" algn="l">
              <a:lnSpc>
                <a:spcPct val="100000"/>
              </a:lnSpc>
              <a:spcBef>
                <a:spcPts val="0"/>
              </a:spcBef>
              <a:spcAft>
                <a:spcPts val="0"/>
              </a:spcAft>
              <a:buSzPts val="3000"/>
              <a:buNone/>
            </a:pPr>
            <a:r>
              <a:rPr lang="en" sz="1800" u="sng"/>
              <a:t>Spellings</a:t>
            </a:r>
            <a:r>
              <a:rPr lang="en" sz="1800"/>
              <a:t> </a:t>
            </a:r>
            <a:endParaRPr/>
          </a:p>
          <a:p>
            <a:pPr indent="0" lvl="0" marL="38100" marR="0" rtl="0" algn="l">
              <a:lnSpc>
                <a:spcPct val="100000"/>
              </a:lnSpc>
              <a:spcBef>
                <a:spcPts val="0"/>
              </a:spcBef>
              <a:spcAft>
                <a:spcPts val="0"/>
              </a:spcAft>
              <a:buSzPts val="3000"/>
              <a:buNone/>
            </a:pPr>
            <a:r>
              <a:rPr lang="en" sz="1800"/>
              <a:t>Pupils will be sent spellings to practise which will relate to the red words according to their RWI group. These will be available on our school webpage.</a:t>
            </a:r>
            <a:endParaRPr/>
          </a:p>
          <a:p>
            <a:pPr indent="0" lvl="0" marL="38100" marR="0" rtl="0" algn="l">
              <a:lnSpc>
                <a:spcPct val="100000"/>
              </a:lnSpc>
              <a:spcBef>
                <a:spcPts val="0"/>
              </a:spcBef>
              <a:spcAft>
                <a:spcPts val="0"/>
              </a:spcAft>
              <a:buSzPts val="3000"/>
              <a:buNone/>
            </a:pPr>
            <a:r>
              <a:t/>
            </a:r>
            <a:endParaRPr sz="1800"/>
          </a:p>
          <a:p>
            <a:pPr indent="0" lvl="0" marL="38100" marR="0" rtl="0" algn="l">
              <a:lnSpc>
                <a:spcPct val="100000"/>
              </a:lnSpc>
              <a:spcBef>
                <a:spcPts val="0"/>
              </a:spcBef>
              <a:spcAft>
                <a:spcPts val="0"/>
              </a:spcAft>
              <a:buSzPts val="3000"/>
              <a:buNone/>
            </a:pPr>
            <a:r>
              <a:rPr lang="en" sz="1800" u="sng"/>
              <a:t>Giglets</a:t>
            </a:r>
            <a:endParaRPr/>
          </a:p>
          <a:p>
            <a:pPr indent="0" lvl="0" marL="38100" marR="0" rtl="0" algn="l">
              <a:lnSpc>
                <a:spcPct val="100000"/>
              </a:lnSpc>
              <a:spcBef>
                <a:spcPts val="0"/>
              </a:spcBef>
              <a:spcAft>
                <a:spcPts val="0"/>
              </a:spcAft>
              <a:buSzPts val="3000"/>
              <a:buNone/>
            </a:pPr>
            <a:r>
              <a:rPr lang="en" sz="1800"/>
              <a:t>The school also uses an App called Giglets which supports pupils reading. Their log in for giglets is placed at the front of their homework learning log book. </a:t>
            </a:r>
            <a:endParaRPr/>
          </a:p>
          <a:p>
            <a:pPr indent="0" lvl="0" marL="38100" marR="0" rtl="0" algn="l">
              <a:lnSpc>
                <a:spcPct val="100000"/>
              </a:lnSpc>
              <a:spcBef>
                <a:spcPts val="0"/>
              </a:spcBef>
              <a:spcAft>
                <a:spcPts val="0"/>
              </a:spcAft>
              <a:buSzPts val="3000"/>
              <a:buNone/>
            </a:pPr>
            <a:r>
              <a:t/>
            </a:r>
            <a:endParaRPr sz="1800"/>
          </a:p>
          <a:p>
            <a:pPr indent="0" lvl="0" marL="38100" marR="0" rtl="0" algn="l">
              <a:lnSpc>
                <a:spcPct val="100000"/>
              </a:lnSpc>
              <a:spcBef>
                <a:spcPts val="0"/>
              </a:spcBef>
              <a:spcAft>
                <a:spcPts val="0"/>
              </a:spcAft>
              <a:buSzPts val="3000"/>
              <a:buNone/>
            </a:pPr>
            <a:r>
              <a:t/>
            </a:r>
            <a:endParaRPr sz="1800"/>
          </a:p>
          <a:p>
            <a:pPr indent="0" lvl="0" marL="38100" marR="0" rtl="0" algn="l">
              <a:lnSpc>
                <a:spcPct val="100000"/>
              </a:lnSpc>
              <a:spcBef>
                <a:spcPts val="0"/>
              </a:spcBef>
              <a:spcAft>
                <a:spcPts val="0"/>
              </a:spcAft>
              <a:buSzPts val="3000"/>
              <a:buNone/>
            </a:pPr>
            <a:r>
              <a:t/>
            </a:r>
            <a:endParaRPr sz="1800"/>
          </a:p>
          <a:p>
            <a:pPr indent="0" lvl="0" marL="38100" marR="0" rtl="0" algn="l">
              <a:lnSpc>
                <a:spcPct val="100000"/>
              </a:lnSpc>
              <a:spcBef>
                <a:spcPts val="0"/>
              </a:spcBef>
              <a:spcAft>
                <a:spcPts val="0"/>
              </a:spcAft>
              <a:buSzPts val="3000"/>
              <a:buNone/>
            </a:pPr>
            <a:r>
              <a:t/>
            </a:r>
            <a:endParaRPr sz="1800"/>
          </a:p>
          <a:p>
            <a:pPr indent="0" lvl="0" marL="457200" marR="0" rtl="0" algn="l">
              <a:lnSpc>
                <a:spcPct val="100000"/>
              </a:lnSpc>
              <a:spcBef>
                <a:spcPts val="600"/>
              </a:spcBef>
              <a:spcAft>
                <a:spcPts val="0"/>
              </a:spcAft>
              <a:buSzPts val="3000"/>
              <a:buNone/>
            </a:pPr>
            <a:r>
              <a:t/>
            </a:r>
            <a:endParaRPr/>
          </a:p>
          <a:p>
            <a:pPr indent="0" lvl="0" marL="0" marR="0" rtl="0" algn="l">
              <a:lnSpc>
                <a:spcPct val="100000"/>
              </a:lnSpc>
              <a:spcBef>
                <a:spcPts val="600"/>
              </a:spcBef>
              <a:spcAft>
                <a:spcPts val="0"/>
              </a:spcAft>
              <a:buSzPts val="3000"/>
              <a:buNone/>
            </a:pPr>
            <a:r>
              <a:t/>
            </a:r>
            <a:endParaRPr/>
          </a:p>
        </p:txBody>
      </p:sp>
    </p:spTree>
  </p:cSld>
  <p:clrMapOvr>
    <a:masterClrMapping/>
  </p:clrMapOvr>
</p:sld>
</file>

<file path=ppt/slides/slide1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22" name="Shape 122"/>
        <p:cNvGrpSpPr/>
        <p:nvPr/>
      </p:nvGrpSpPr>
      <p:grpSpPr>
        <a:xfrm>
          <a:off x="0" y="0"/>
          <a:ext cx="0" cy="0"/>
          <a:chOff x="0" y="0"/>
          <a:chExt cx="0" cy="0"/>
        </a:xfrm>
      </p:grpSpPr>
      <p:sp>
        <p:nvSpPr>
          <p:cNvPr id="123" name="Google Shape;123;p25"/>
          <p:cNvSpPr txBox="1"/>
          <p:nvPr>
            <p:ph type="title"/>
          </p:nvPr>
        </p:nvSpPr>
        <p:spPr>
          <a:xfrm>
            <a:off x="457200" y="274638"/>
            <a:ext cx="8229600" cy="1143000"/>
          </a:xfrm>
          <a:prstGeom prst="rect">
            <a:avLst/>
          </a:prstGeom>
          <a:noFill/>
          <a:ln>
            <a:noFill/>
          </a:ln>
        </p:spPr>
        <p:txBody>
          <a:bodyPr anchorCtr="0" anchor="b" bIns="91425" lIns="91425" spcFirstLastPara="1" rIns="91425" wrap="square" tIns="91425">
            <a:noAutofit/>
          </a:bodyPr>
          <a:lstStyle/>
          <a:p>
            <a:pPr indent="0" lvl="0" marL="0" rtl="0" algn="ctr">
              <a:lnSpc>
                <a:spcPct val="100000"/>
              </a:lnSpc>
              <a:spcBef>
                <a:spcPts val="0"/>
              </a:spcBef>
              <a:spcAft>
                <a:spcPts val="0"/>
              </a:spcAft>
              <a:buSzPts val="3600"/>
              <a:buNone/>
            </a:pPr>
            <a:r>
              <a:rPr lang="en"/>
              <a:t>Inquiry based learning</a:t>
            </a:r>
            <a:endParaRPr/>
          </a:p>
        </p:txBody>
      </p:sp>
      <p:sp>
        <p:nvSpPr>
          <p:cNvPr id="124" name="Google Shape;124;p25"/>
          <p:cNvSpPr txBox="1"/>
          <p:nvPr>
            <p:ph idx="1" type="body"/>
          </p:nvPr>
        </p:nvSpPr>
        <p:spPr>
          <a:xfrm>
            <a:off x="457200" y="1600200"/>
            <a:ext cx="8229600" cy="4967700"/>
          </a:xfrm>
          <a:prstGeom prst="rect">
            <a:avLst/>
          </a:prstGeom>
          <a:noFill/>
          <a:ln>
            <a:noFill/>
          </a:ln>
        </p:spPr>
        <p:txBody>
          <a:bodyPr anchorCtr="0" anchor="t" bIns="91425" lIns="91425" spcFirstLastPara="1" rIns="91425" wrap="square" tIns="91425">
            <a:noAutofit/>
          </a:bodyPr>
          <a:lstStyle/>
          <a:p>
            <a:pPr indent="0" lvl="0" marL="38100" rtl="0" algn="l">
              <a:lnSpc>
                <a:spcPct val="100000"/>
              </a:lnSpc>
              <a:spcBef>
                <a:spcPts val="600"/>
              </a:spcBef>
              <a:spcAft>
                <a:spcPts val="0"/>
              </a:spcAft>
              <a:buSzPts val="3000"/>
              <a:buNone/>
            </a:pPr>
            <a:r>
              <a:rPr lang="en" sz="2200"/>
              <a:t>Each term, our learners focus on a specific area of the curriculum. This ensures that at Llangan, we spend plenty of time accessing exciting learning opportunities and we become experts in these areas. </a:t>
            </a:r>
            <a:endParaRPr/>
          </a:p>
          <a:p>
            <a:pPr indent="0" lvl="0" marL="38100" rtl="0" algn="l">
              <a:lnSpc>
                <a:spcPct val="100000"/>
              </a:lnSpc>
              <a:spcBef>
                <a:spcPts val="600"/>
              </a:spcBef>
              <a:spcAft>
                <a:spcPts val="0"/>
              </a:spcAft>
              <a:buSzPts val="3000"/>
              <a:buNone/>
            </a:pPr>
            <a:r>
              <a:rPr lang="en" sz="2200"/>
              <a:t>The curriculum is split into six areas of learning and experience (AoLEs).</a:t>
            </a:r>
            <a:endParaRPr/>
          </a:p>
          <a:p>
            <a:pPr indent="-419100" lvl="0" marL="457200" rtl="0" algn="l">
              <a:lnSpc>
                <a:spcPct val="100000"/>
              </a:lnSpc>
              <a:spcBef>
                <a:spcPts val="600"/>
              </a:spcBef>
              <a:spcAft>
                <a:spcPts val="0"/>
              </a:spcAft>
              <a:buSzPts val="3000"/>
              <a:buChar char="●"/>
            </a:pPr>
            <a:r>
              <a:rPr lang="en" sz="2200"/>
              <a:t>Language, Literacy and Communication</a:t>
            </a:r>
            <a:endParaRPr/>
          </a:p>
          <a:p>
            <a:pPr indent="-419100" lvl="0" marL="457200" rtl="0" algn="l">
              <a:lnSpc>
                <a:spcPct val="100000"/>
              </a:lnSpc>
              <a:spcBef>
                <a:spcPts val="600"/>
              </a:spcBef>
              <a:spcAft>
                <a:spcPts val="0"/>
              </a:spcAft>
              <a:buSzPts val="3000"/>
              <a:buChar char="●"/>
            </a:pPr>
            <a:r>
              <a:rPr lang="en" sz="2200"/>
              <a:t>Maths and Numeracy</a:t>
            </a:r>
            <a:endParaRPr/>
          </a:p>
          <a:p>
            <a:pPr indent="-419100" lvl="0" marL="457200" rtl="0" algn="l">
              <a:lnSpc>
                <a:spcPct val="100000"/>
              </a:lnSpc>
              <a:spcBef>
                <a:spcPts val="600"/>
              </a:spcBef>
              <a:spcAft>
                <a:spcPts val="0"/>
              </a:spcAft>
              <a:buSzPts val="3000"/>
              <a:buChar char="●"/>
            </a:pPr>
            <a:r>
              <a:rPr lang="en" sz="2200"/>
              <a:t>Humanities</a:t>
            </a:r>
            <a:endParaRPr/>
          </a:p>
          <a:p>
            <a:pPr indent="-419100" lvl="0" marL="457200" rtl="0" algn="l">
              <a:lnSpc>
                <a:spcPct val="100000"/>
              </a:lnSpc>
              <a:spcBef>
                <a:spcPts val="600"/>
              </a:spcBef>
              <a:spcAft>
                <a:spcPts val="0"/>
              </a:spcAft>
              <a:buSzPts val="3000"/>
              <a:buChar char="●"/>
            </a:pPr>
            <a:r>
              <a:rPr lang="en" sz="2200"/>
              <a:t>Science and Technology</a:t>
            </a:r>
            <a:endParaRPr/>
          </a:p>
          <a:p>
            <a:pPr indent="-419100" lvl="0" marL="457200" rtl="0" algn="l">
              <a:lnSpc>
                <a:spcPct val="100000"/>
              </a:lnSpc>
              <a:spcBef>
                <a:spcPts val="600"/>
              </a:spcBef>
              <a:spcAft>
                <a:spcPts val="0"/>
              </a:spcAft>
              <a:buSzPts val="3000"/>
              <a:buChar char="●"/>
            </a:pPr>
            <a:r>
              <a:rPr lang="en" sz="2200"/>
              <a:t>Expressive Arts</a:t>
            </a:r>
            <a:endParaRPr/>
          </a:p>
          <a:p>
            <a:pPr indent="-419100" lvl="0" marL="457200" rtl="0" algn="l">
              <a:lnSpc>
                <a:spcPct val="100000"/>
              </a:lnSpc>
              <a:spcBef>
                <a:spcPts val="600"/>
              </a:spcBef>
              <a:spcAft>
                <a:spcPts val="0"/>
              </a:spcAft>
              <a:buSzPts val="3000"/>
              <a:buChar char="●"/>
            </a:pPr>
            <a:r>
              <a:rPr lang="en" sz="2200"/>
              <a:t>Health and Wellbeing</a:t>
            </a:r>
            <a:endParaRPr/>
          </a:p>
          <a:p>
            <a:pPr indent="-228600" lvl="0" marL="457200" rtl="0" algn="l">
              <a:lnSpc>
                <a:spcPct val="100000"/>
              </a:lnSpc>
              <a:spcBef>
                <a:spcPts val="600"/>
              </a:spcBef>
              <a:spcAft>
                <a:spcPts val="0"/>
              </a:spcAft>
              <a:buSzPts val="3000"/>
              <a:buNone/>
            </a:pPr>
            <a:r>
              <a:t/>
            </a:r>
            <a:endParaRPr/>
          </a:p>
        </p:txBody>
      </p:sp>
      <p:sp>
        <p:nvSpPr>
          <p:cNvPr id="125" name="Google Shape;125;p25"/>
          <p:cNvSpPr txBox="1"/>
          <p:nvPr/>
        </p:nvSpPr>
        <p:spPr>
          <a:xfrm>
            <a:off x="2294263" y="3305408"/>
            <a:ext cx="4588524" cy="307777"/>
          </a:xfrm>
          <a:prstGeom prst="rect">
            <a:avLst/>
          </a:prstGeom>
          <a:noFill/>
          <a:ln>
            <a:noFill/>
          </a:ln>
        </p:spPr>
        <p:txBody>
          <a:bodyPr anchorCtr="0" anchor="t" bIns="45700" lIns="91425" spcFirstLastPara="1" rIns="91425" wrap="square" tIns="45700">
            <a:spAutoFit/>
          </a:bodyPr>
          <a:lstStyle/>
          <a:p>
            <a:pPr indent="0" lvl="0" marL="0" marR="0" rtl="0" algn="l">
              <a:lnSpc>
                <a:spcPct val="100000"/>
              </a:lnSpc>
              <a:spcBef>
                <a:spcPts val="0"/>
              </a:spcBef>
              <a:spcAft>
                <a:spcPts val="0"/>
              </a:spcAft>
              <a:buNone/>
            </a:pPr>
            <a:r>
              <a:rPr b="0" i="0" lang="en" sz="1400" u="none" cap="none" strike="noStrike">
                <a:solidFill>
                  <a:srgbClr val="000000"/>
                </a:solidFill>
                <a:latin typeface="Arial"/>
                <a:ea typeface="Arial"/>
                <a:cs typeface="Arial"/>
                <a:sym typeface="Arial"/>
              </a:rPr>
              <a:t> </a:t>
            </a:r>
            <a:endParaRPr b="0" i="0" sz="1400" u="none" cap="none" strike="noStrike">
              <a:solidFill>
                <a:srgbClr val="000000"/>
              </a:solidFill>
              <a:latin typeface="Arial"/>
              <a:ea typeface="Arial"/>
              <a:cs typeface="Arial"/>
              <a:sym typeface="Arial"/>
            </a:endParaRPr>
          </a:p>
        </p:txBody>
      </p:sp>
    </p:spTree>
  </p:cSld>
  <p:clrMapOvr>
    <a:masterClrMapping/>
  </p:clrMapOvr>
</p:sld>
</file>

<file path=ppt/slides/slide1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29" name="Shape 129"/>
        <p:cNvGrpSpPr/>
        <p:nvPr/>
      </p:nvGrpSpPr>
      <p:grpSpPr>
        <a:xfrm>
          <a:off x="0" y="0"/>
          <a:ext cx="0" cy="0"/>
          <a:chOff x="0" y="0"/>
          <a:chExt cx="0" cy="0"/>
        </a:xfrm>
      </p:grpSpPr>
      <p:sp>
        <p:nvSpPr>
          <p:cNvPr id="130" name="Google Shape;130;p26"/>
          <p:cNvSpPr txBox="1"/>
          <p:nvPr>
            <p:ph type="title"/>
          </p:nvPr>
        </p:nvSpPr>
        <p:spPr>
          <a:xfrm>
            <a:off x="457200" y="274638"/>
            <a:ext cx="8229600" cy="1143000"/>
          </a:xfrm>
          <a:prstGeom prst="rect">
            <a:avLst/>
          </a:prstGeom>
          <a:noFill/>
          <a:ln>
            <a:noFill/>
          </a:ln>
        </p:spPr>
        <p:txBody>
          <a:bodyPr anchorCtr="0" anchor="b" bIns="91425" lIns="91425" spcFirstLastPara="1" rIns="91425" wrap="square" tIns="91425">
            <a:noAutofit/>
          </a:bodyPr>
          <a:lstStyle/>
          <a:p>
            <a:pPr indent="0" lvl="0" marL="0" rtl="0" algn="ctr">
              <a:lnSpc>
                <a:spcPct val="100000"/>
              </a:lnSpc>
              <a:spcBef>
                <a:spcPts val="0"/>
              </a:spcBef>
              <a:spcAft>
                <a:spcPts val="0"/>
              </a:spcAft>
              <a:buSzPts val="3600"/>
              <a:buNone/>
            </a:pPr>
            <a:r>
              <a:rPr lang="en"/>
              <a:t>Outdoor Learning </a:t>
            </a:r>
            <a:endParaRPr/>
          </a:p>
        </p:txBody>
      </p:sp>
      <p:sp>
        <p:nvSpPr>
          <p:cNvPr id="131" name="Google Shape;131;p26"/>
          <p:cNvSpPr txBox="1"/>
          <p:nvPr>
            <p:ph idx="1" type="body"/>
          </p:nvPr>
        </p:nvSpPr>
        <p:spPr>
          <a:xfrm>
            <a:off x="556352" y="1615662"/>
            <a:ext cx="8229600" cy="4967700"/>
          </a:xfrm>
          <a:prstGeom prst="rect">
            <a:avLst/>
          </a:prstGeom>
          <a:noFill/>
          <a:ln>
            <a:noFill/>
          </a:ln>
        </p:spPr>
        <p:txBody>
          <a:bodyPr anchorCtr="0" anchor="t" bIns="91425" lIns="91425" spcFirstLastPara="1" rIns="91425" wrap="square" tIns="91425">
            <a:noAutofit/>
          </a:bodyPr>
          <a:lstStyle/>
          <a:p>
            <a:pPr indent="-419100" lvl="0" marL="457200" rtl="0" algn="l">
              <a:lnSpc>
                <a:spcPct val="100000"/>
              </a:lnSpc>
              <a:spcBef>
                <a:spcPts val="600"/>
              </a:spcBef>
              <a:spcAft>
                <a:spcPts val="0"/>
              </a:spcAft>
              <a:buSzPts val="3000"/>
              <a:buNone/>
            </a:pPr>
            <a:r>
              <a:rPr b="0" i="0" lang="en" sz="1800" u="none" strike="noStrike">
                <a:solidFill>
                  <a:srgbClr val="000000"/>
                </a:solidFill>
                <a:latin typeface="Arial"/>
                <a:ea typeface="Arial"/>
                <a:cs typeface="Arial"/>
                <a:sym typeface="Arial"/>
              </a:rPr>
              <a:t>We access Outdoor Learning every day. Outdoor experiences are a meaningful part of your child’s learning journey. Children may get muddy, wet, or sandy – and that’s part of the fun!</a:t>
            </a:r>
            <a:endParaRPr b="0" i="0" u="none" strike="noStrike">
              <a:solidFill>
                <a:srgbClr val="000000"/>
              </a:solidFill>
            </a:endParaRPr>
          </a:p>
          <a:p>
            <a:pPr indent="-419100" lvl="0" marL="457200" rtl="0" algn="l">
              <a:lnSpc>
                <a:spcPct val="100000"/>
              </a:lnSpc>
              <a:spcBef>
                <a:spcPts val="600"/>
              </a:spcBef>
              <a:spcAft>
                <a:spcPts val="0"/>
              </a:spcAft>
              <a:buSzPts val="3000"/>
              <a:buNone/>
            </a:pPr>
            <a:br>
              <a:rPr b="0" i="0" lang="en" u="none" strike="noStrike">
                <a:solidFill>
                  <a:srgbClr val="000000"/>
                </a:solidFill>
              </a:rPr>
            </a:br>
            <a:r>
              <a:rPr b="0" i="0" lang="en" sz="1800" u="none" strike="noStrike">
                <a:solidFill>
                  <a:srgbClr val="000000"/>
                </a:solidFill>
                <a:latin typeface="Arial"/>
                <a:ea typeface="Arial"/>
                <a:cs typeface="Arial"/>
                <a:sym typeface="Arial"/>
              </a:rPr>
              <a:t>Please help us by providing suitable pair of wellies so that they can fully embrace these experiences in comfort and safety.</a:t>
            </a:r>
            <a:endParaRPr b="0" i="0" u="none" strike="noStrike">
              <a:solidFill>
                <a:srgbClr val="000000"/>
              </a:solidFill>
            </a:endParaRPr>
          </a:p>
          <a:p>
            <a:pPr indent="-419100" lvl="0" marL="457200" rtl="0" algn="l">
              <a:lnSpc>
                <a:spcPct val="100000"/>
              </a:lnSpc>
              <a:spcBef>
                <a:spcPts val="600"/>
              </a:spcBef>
              <a:spcAft>
                <a:spcPts val="0"/>
              </a:spcAft>
              <a:buSzPts val="3000"/>
              <a:buNone/>
            </a:pPr>
            <a:br>
              <a:rPr b="0" i="0" lang="en" u="none" strike="noStrike">
                <a:solidFill>
                  <a:srgbClr val="000000"/>
                </a:solidFill>
              </a:rPr>
            </a:br>
            <a:br>
              <a:rPr lang="en"/>
            </a:br>
            <a:endParaRPr/>
          </a:p>
        </p:txBody>
      </p:sp>
      <p:sp>
        <p:nvSpPr>
          <p:cNvPr id="132" name="Google Shape;132;p26"/>
          <p:cNvSpPr txBox="1"/>
          <p:nvPr/>
        </p:nvSpPr>
        <p:spPr>
          <a:xfrm>
            <a:off x="2294263" y="3305408"/>
            <a:ext cx="4588524" cy="307777"/>
          </a:xfrm>
          <a:prstGeom prst="rect">
            <a:avLst/>
          </a:prstGeom>
          <a:noFill/>
          <a:ln>
            <a:noFill/>
          </a:ln>
        </p:spPr>
        <p:txBody>
          <a:bodyPr anchorCtr="0" anchor="t" bIns="45700" lIns="91425" spcFirstLastPara="1" rIns="91425" wrap="square" tIns="45700">
            <a:spAutoFit/>
          </a:bodyPr>
          <a:lstStyle/>
          <a:p>
            <a:pPr indent="0" lvl="0" marL="0" marR="0" rtl="0" algn="l">
              <a:lnSpc>
                <a:spcPct val="100000"/>
              </a:lnSpc>
              <a:spcBef>
                <a:spcPts val="0"/>
              </a:spcBef>
              <a:spcAft>
                <a:spcPts val="0"/>
              </a:spcAft>
              <a:buNone/>
            </a:pPr>
            <a:r>
              <a:rPr b="0" i="0" lang="en" sz="1400" u="none" cap="none" strike="noStrike">
                <a:solidFill>
                  <a:srgbClr val="000000"/>
                </a:solidFill>
                <a:latin typeface="Arial"/>
                <a:ea typeface="Arial"/>
                <a:cs typeface="Arial"/>
                <a:sym typeface="Arial"/>
              </a:rPr>
              <a:t> </a:t>
            </a:r>
            <a:endParaRPr b="0" i="0" sz="1400" u="none" cap="none" strike="noStrike">
              <a:solidFill>
                <a:srgbClr val="000000"/>
              </a:solidFill>
              <a:latin typeface="Arial"/>
              <a:ea typeface="Arial"/>
              <a:cs typeface="Arial"/>
              <a:sym typeface="Arial"/>
            </a:endParaRPr>
          </a:p>
        </p:txBody>
      </p:sp>
      <p:pic>
        <p:nvPicPr>
          <p:cNvPr id="133" name="Google Shape;133;p26"/>
          <p:cNvPicPr preferRelativeResize="0"/>
          <p:nvPr/>
        </p:nvPicPr>
        <p:blipFill rotWithShape="1">
          <a:blip r:embed="rId3">
            <a:alphaModFix/>
          </a:blip>
          <a:srcRect b="0" l="0" r="0" t="0"/>
          <a:stretch/>
        </p:blipFill>
        <p:spPr>
          <a:xfrm>
            <a:off x="2193275" y="4031473"/>
            <a:ext cx="3810000" cy="2133600"/>
          </a:xfrm>
          <a:prstGeom prst="rect">
            <a:avLst/>
          </a:prstGeom>
          <a:noFill/>
          <a:ln>
            <a:noFill/>
          </a:ln>
        </p:spPr>
      </p:pic>
    </p:spTree>
  </p:cSld>
  <p:clrMapOvr>
    <a:masterClrMapping/>
  </p:clrMapOvr>
</p:sld>
</file>

<file path=ppt/slides/slide1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37" name="Shape 137"/>
        <p:cNvGrpSpPr/>
        <p:nvPr/>
      </p:nvGrpSpPr>
      <p:grpSpPr>
        <a:xfrm>
          <a:off x="0" y="0"/>
          <a:ext cx="0" cy="0"/>
          <a:chOff x="0" y="0"/>
          <a:chExt cx="0" cy="0"/>
        </a:xfrm>
      </p:grpSpPr>
      <p:sp>
        <p:nvSpPr>
          <p:cNvPr id="138" name="Google Shape;138;p8"/>
          <p:cNvSpPr txBox="1"/>
          <p:nvPr>
            <p:ph type="title"/>
          </p:nvPr>
        </p:nvSpPr>
        <p:spPr>
          <a:xfrm>
            <a:off x="457200" y="274638"/>
            <a:ext cx="8229600" cy="1143000"/>
          </a:xfrm>
          <a:prstGeom prst="rect">
            <a:avLst/>
          </a:prstGeom>
          <a:noFill/>
          <a:ln>
            <a:noFill/>
          </a:ln>
        </p:spPr>
        <p:txBody>
          <a:bodyPr anchorCtr="0" anchor="b" bIns="91425" lIns="91425" spcFirstLastPara="1" rIns="91425" wrap="square" tIns="91425">
            <a:noAutofit/>
          </a:bodyPr>
          <a:lstStyle/>
          <a:p>
            <a:pPr indent="0" lvl="0" marL="0" rtl="0" algn="ctr">
              <a:lnSpc>
                <a:spcPct val="100000"/>
              </a:lnSpc>
              <a:spcBef>
                <a:spcPts val="0"/>
              </a:spcBef>
              <a:spcAft>
                <a:spcPts val="0"/>
              </a:spcAft>
              <a:buSzPts val="3600"/>
              <a:buNone/>
            </a:pPr>
            <a:r>
              <a:rPr lang="en" sz="4000"/>
              <a:t>Weekly events for R/Y1</a:t>
            </a:r>
            <a:endParaRPr sz="4000"/>
          </a:p>
        </p:txBody>
      </p:sp>
      <p:sp>
        <p:nvSpPr>
          <p:cNvPr id="139" name="Google Shape;139;p8"/>
          <p:cNvSpPr txBox="1"/>
          <p:nvPr>
            <p:ph idx="1" type="body"/>
          </p:nvPr>
        </p:nvSpPr>
        <p:spPr>
          <a:xfrm>
            <a:off x="0" y="1651845"/>
            <a:ext cx="9143999" cy="4835016"/>
          </a:xfrm>
          <a:prstGeom prst="rect">
            <a:avLst/>
          </a:prstGeom>
          <a:noFill/>
          <a:ln>
            <a:noFill/>
          </a:ln>
        </p:spPr>
        <p:txBody>
          <a:bodyPr anchorCtr="0" anchor="t" bIns="91425" lIns="91425" spcFirstLastPara="1" rIns="91425" wrap="square" tIns="91425">
            <a:noAutofit/>
          </a:bodyPr>
          <a:lstStyle/>
          <a:p>
            <a:pPr indent="0" lvl="0" marL="0" rtl="0" algn="ctr">
              <a:lnSpc>
                <a:spcPct val="100000"/>
              </a:lnSpc>
              <a:spcBef>
                <a:spcPts val="600"/>
              </a:spcBef>
              <a:spcAft>
                <a:spcPts val="0"/>
              </a:spcAft>
              <a:buSzPts val="3000"/>
              <a:buNone/>
            </a:pPr>
            <a:r>
              <a:rPr lang="en" sz="1800"/>
              <a:t>PPA is covered by Mrs Stevens and Mrs Woodward on a Monday and Wednesday afternoon. </a:t>
            </a:r>
            <a:endParaRPr/>
          </a:p>
          <a:p>
            <a:pPr indent="0" lvl="0" marL="0" rtl="0" algn="l">
              <a:lnSpc>
                <a:spcPct val="100000"/>
              </a:lnSpc>
              <a:spcBef>
                <a:spcPts val="600"/>
              </a:spcBef>
              <a:spcAft>
                <a:spcPts val="0"/>
              </a:spcAft>
              <a:buSzPts val="3000"/>
              <a:buNone/>
            </a:pPr>
            <a:r>
              <a:t/>
            </a:r>
            <a:endParaRPr sz="1800"/>
          </a:p>
          <a:p>
            <a:pPr indent="0" lvl="0" marL="0" rtl="0" algn="ctr">
              <a:lnSpc>
                <a:spcPct val="100000"/>
              </a:lnSpc>
              <a:spcBef>
                <a:spcPts val="600"/>
              </a:spcBef>
              <a:spcAft>
                <a:spcPts val="0"/>
              </a:spcAft>
              <a:buSzPts val="3000"/>
              <a:buNone/>
            </a:pPr>
            <a:r>
              <a:rPr lang="en" sz="1800"/>
              <a:t>Reception and Year 1 PE day is a Wednesday.   Please ensure your child has the correct PE kit. Your child may wear their PE kit to school (please make sure they bring a school jumper too). School PE kit consists of navy jogging bottoms/shorts with a white t-shirt. </a:t>
            </a:r>
            <a:endParaRPr/>
          </a:p>
          <a:p>
            <a:pPr indent="0" lvl="0" marL="0" rtl="0" algn="l">
              <a:lnSpc>
                <a:spcPct val="100000"/>
              </a:lnSpc>
              <a:spcBef>
                <a:spcPts val="600"/>
              </a:spcBef>
              <a:spcAft>
                <a:spcPts val="0"/>
              </a:spcAft>
              <a:buSzPts val="3000"/>
              <a:buNone/>
            </a:pPr>
            <a:r>
              <a:t/>
            </a:r>
            <a:endParaRPr sz="1800"/>
          </a:p>
          <a:p>
            <a:pPr indent="0" lvl="0" marL="38100" rtl="0" algn="just">
              <a:lnSpc>
                <a:spcPct val="100000"/>
              </a:lnSpc>
              <a:spcBef>
                <a:spcPts val="600"/>
              </a:spcBef>
              <a:spcAft>
                <a:spcPts val="0"/>
              </a:spcAft>
              <a:buSzPts val="3000"/>
              <a:buNone/>
            </a:pPr>
            <a:r>
              <a:rPr lang="en" sz="1800"/>
              <a:t>Homework will be issued every two weeks, on a Friday. Homework is to be handed in a week and a half later, on a Wednesday, so it can be marked. Homework will be explained to the children and will be explained on the class page on our school website. </a:t>
            </a:r>
            <a:r>
              <a:rPr b="0" i="0" lang="en" sz="1800" u="none" strike="noStrike">
                <a:solidFill>
                  <a:srgbClr val="000000"/>
                </a:solidFill>
                <a:latin typeface="Arial"/>
                <a:ea typeface="Arial"/>
                <a:cs typeface="Arial"/>
                <a:sym typeface="Arial"/>
              </a:rPr>
              <a:t>Each child will have a Home Learning Log Book, however they may record these activities on Seesaw. Please support us in our quest for excellence in presentation by insisting your child completes their learning to the highest standards. </a:t>
            </a:r>
            <a:endParaRPr sz="1800"/>
          </a:p>
          <a:p>
            <a:pPr indent="-228600" lvl="0" marL="457200" rtl="0" algn="l">
              <a:lnSpc>
                <a:spcPct val="100000"/>
              </a:lnSpc>
              <a:spcBef>
                <a:spcPts val="600"/>
              </a:spcBef>
              <a:spcAft>
                <a:spcPts val="0"/>
              </a:spcAft>
              <a:buSzPts val="3000"/>
              <a:buNone/>
            </a:pPr>
            <a:r>
              <a:t/>
            </a:r>
            <a:endParaRPr sz="1800">
              <a:highlight>
                <a:srgbClr val="FFFF00"/>
              </a:highlight>
            </a:endParaRPr>
          </a:p>
        </p:txBody>
      </p:sp>
    </p:spTree>
  </p:cSld>
  <p:clrMapOvr>
    <a:masterClrMapping/>
  </p:clrMapOvr>
</p:sld>
</file>

<file path=ppt/slides/slide1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43" name="Shape 143"/>
        <p:cNvGrpSpPr/>
        <p:nvPr/>
      </p:nvGrpSpPr>
      <p:grpSpPr>
        <a:xfrm>
          <a:off x="0" y="0"/>
          <a:ext cx="0" cy="0"/>
          <a:chOff x="0" y="0"/>
          <a:chExt cx="0" cy="0"/>
        </a:xfrm>
      </p:grpSpPr>
      <p:sp>
        <p:nvSpPr>
          <p:cNvPr id="144" name="Google Shape;144;p9"/>
          <p:cNvSpPr txBox="1"/>
          <p:nvPr>
            <p:ph type="title"/>
          </p:nvPr>
        </p:nvSpPr>
        <p:spPr>
          <a:xfrm>
            <a:off x="457200" y="274638"/>
            <a:ext cx="8229600" cy="1143000"/>
          </a:xfrm>
          <a:prstGeom prst="rect">
            <a:avLst/>
          </a:prstGeom>
          <a:noFill/>
          <a:ln>
            <a:noFill/>
          </a:ln>
        </p:spPr>
        <p:txBody>
          <a:bodyPr anchorCtr="0" anchor="b" bIns="91425" lIns="91425" spcFirstLastPara="1" rIns="91425" wrap="square" tIns="91425">
            <a:noAutofit/>
          </a:bodyPr>
          <a:lstStyle/>
          <a:p>
            <a:pPr indent="0" lvl="0" marL="0" rtl="0" algn="ctr">
              <a:lnSpc>
                <a:spcPct val="100000"/>
              </a:lnSpc>
              <a:spcBef>
                <a:spcPts val="0"/>
              </a:spcBef>
              <a:spcAft>
                <a:spcPts val="0"/>
              </a:spcAft>
              <a:buSzPts val="3600"/>
              <a:buNone/>
            </a:pPr>
            <a:r>
              <a:rPr lang="en" sz="4000"/>
              <a:t>Attendance</a:t>
            </a:r>
            <a:endParaRPr sz="4000"/>
          </a:p>
        </p:txBody>
      </p:sp>
      <p:sp>
        <p:nvSpPr>
          <p:cNvPr id="145" name="Google Shape;145;p9"/>
          <p:cNvSpPr txBox="1"/>
          <p:nvPr>
            <p:ph idx="1" type="body"/>
          </p:nvPr>
        </p:nvSpPr>
        <p:spPr>
          <a:xfrm>
            <a:off x="232719" y="1825727"/>
            <a:ext cx="8229600" cy="3858381"/>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600"/>
              </a:spcBef>
              <a:spcAft>
                <a:spcPts val="0"/>
              </a:spcAft>
              <a:buSzPts val="3000"/>
              <a:buNone/>
            </a:pPr>
            <a:r>
              <a:rPr lang="en" sz="2000"/>
              <a:t>Pupils should be aiming for 100% attendance!</a:t>
            </a:r>
            <a:endParaRPr sz="2000"/>
          </a:p>
          <a:p>
            <a:pPr indent="0" lvl="0" marL="0" rtl="0" algn="l">
              <a:lnSpc>
                <a:spcPct val="100000"/>
              </a:lnSpc>
              <a:spcBef>
                <a:spcPts val="600"/>
              </a:spcBef>
              <a:spcAft>
                <a:spcPts val="0"/>
              </a:spcAft>
              <a:buSzPts val="3000"/>
              <a:buNone/>
            </a:pPr>
            <a:r>
              <a:t/>
            </a:r>
            <a:endParaRPr sz="2000"/>
          </a:p>
          <a:p>
            <a:pPr indent="0" lvl="0" marL="0" rtl="0" algn="l">
              <a:lnSpc>
                <a:spcPct val="100000"/>
              </a:lnSpc>
              <a:spcBef>
                <a:spcPts val="600"/>
              </a:spcBef>
              <a:spcAft>
                <a:spcPts val="0"/>
              </a:spcAft>
              <a:buSzPts val="3000"/>
              <a:buNone/>
            </a:pPr>
            <a:r>
              <a:rPr lang="en" sz="2000"/>
              <a:t>Research consistently shows a direct link between attainment and attendance.</a:t>
            </a:r>
            <a:endParaRPr sz="2000"/>
          </a:p>
          <a:p>
            <a:pPr indent="0" lvl="0" marL="0" rtl="0" algn="l">
              <a:lnSpc>
                <a:spcPct val="100000"/>
              </a:lnSpc>
              <a:spcBef>
                <a:spcPts val="600"/>
              </a:spcBef>
              <a:spcAft>
                <a:spcPts val="0"/>
              </a:spcAft>
              <a:buSzPts val="3000"/>
              <a:buNone/>
            </a:pPr>
            <a:r>
              <a:t/>
            </a:r>
            <a:endParaRPr sz="2000"/>
          </a:p>
          <a:p>
            <a:pPr indent="0" lvl="0" marL="0" rtl="0" algn="l">
              <a:lnSpc>
                <a:spcPct val="100000"/>
              </a:lnSpc>
              <a:spcBef>
                <a:spcPts val="600"/>
              </a:spcBef>
              <a:spcAft>
                <a:spcPts val="0"/>
              </a:spcAft>
              <a:buSzPts val="3000"/>
              <a:buNone/>
            </a:pPr>
            <a:r>
              <a:rPr lang="en" sz="2000"/>
              <a:t>Communication with parents if attendance levels become a concern.</a:t>
            </a:r>
            <a:endParaRPr sz="2000"/>
          </a:p>
          <a:p>
            <a:pPr indent="0" lvl="0" marL="0" rtl="0" algn="l">
              <a:lnSpc>
                <a:spcPct val="100000"/>
              </a:lnSpc>
              <a:spcBef>
                <a:spcPts val="600"/>
              </a:spcBef>
              <a:spcAft>
                <a:spcPts val="0"/>
              </a:spcAft>
              <a:buSzPts val="3000"/>
              <a:buNone/>
            </a:pPr>
            <a:r>
              <a:t/>
            </a:r>
            <a:endParaRPr sz="2000"/>
          </a:p>
          <a:p>
            <a:pPr indent="0" lvl="0" marL="0" rtl="0" algn="l">
              <a:lnSpc>
                <a:spcPct val="100000"/>
              </a:lnSpc>
              <a:spcBef>
                <a:spcPts val="600"/>
              </a:spcBef>
              <a:spcAft>
                <a:spcPts val="0"/>
              </a:spcAft>
              <a:buSzPts val="3000"/>
              <a:buNone/>
            </a:pPr>
            <a:r>
              <a:rPr lang="en" sz="2000"/>
              <a:t>Holidays are no longer authorised in term time in line Vale of Glamorgan expectations.</a:t>
            </a:r>
            <a:endParaRPr/>
          </a:p>
          <a:p>
            <a:pPr indent="0" lvl="0" marL="0" rtl="0" algn="l">
              <a:lnSpc>
                <a:spcPct val="100000"/>
              </a:lnSpc>
              <a:spcBef>
                <a:spcPts val="600"/>
              </a:spcBef>
              <a:spcAft>
                <a:spcPts val="0"/>
              </a:spcAft>
              <a:buSzPts val="3000"/>
              <a:buNone/>
            </a:pPr>
            <a:r>
              <a:t/>
            </a:r>
            <a:endParaRPr sz="2000"/>
          </a:p>
          <a:p>
            <a:pPr indent="0" lvl="0" marL="0" rtl="0" algn="l">
              <a:lnSpc>
                <a:spcPct val="100000"/>
              </a:lnSpc>
              <a:spcBef>
                <a:spcPts val="600"/>
              </a:spcBef>
              <a:spcAft>
                <a:spcPts val="0"/>
              </a:spcAft>
              <a:buSzPts val="3000"/>
              <a:buNone/>
            </a:pPr>
            <a:r>
              <a:rPr lang="en" sz="2000"/>
              <a:t>If your child is unable to attend school, the school office needs to be notified either through email or phone call. </a:t>
            </a:r>
            <a:endParaRPr sz="2000"/>
          </a:p>
        </p:txBody>
      </p:sp>
    </p:spTree>
  </p:cSld>
  <p:clrMapOvr>
    <a:masterClrMapping/>
  </p:clrMapOvr>
</p:sld>
</file>

<file path=ppt/slides/slide1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49" name="Shape 149"/>
        <p:cNvGrpSpPr/>
        <p:nvPr/>
      </p:nvGrpSpPr>
      <p:grpSpPr>
        <a:xfrm>
          <a:off x="0" y="0"/>
          <a:ext cx="0" cy="0"/>
          <a:chOff x="0" y="0"/>
          <a:chExt cx="0" cy="0"/>
        </a:xfrm>
      </p:grpSpPr>
      <p:sp>
        <p:nvSpPr>
          <p:cNvPr id="150" name="Google Shape;150;p10"/>
          <p:cNvSpPr txBox="1"/>
          <p:nvPr>
            <p:ph type="title"/>
          </p:nvPr>
        </p:nvSpPr>
        <p:spPr>
          <a:xfrm>
            <a:off x="457200" y="274638"/>
            <a:ext cx="8229600" cy="1143000"/>
          </a:xfrm>
          <a:prstGeom prst="rect">
            <a:avLst/>
          </a:prstGeom>
          <a:noFill/>
          <a:ln>
            <a:noFill/>
          </a:ln>
        </p:spPr>
        <p:txBody>
          <a:bodyPr anchorCtr="0" anchor="b" bIns="91425" lIns="91425" spcFirstLastPara="1" rIns="91425" wrap="square" tIns="91425">
            <a:noAutofit/>
          </a:bodyPr>
          <a:lstStyle/>
          <a:p>
            <a:pPr indent="0" lvl="0" marL="0" rtl="0" algn="l">
              <a:lnSpc>
                <a:spcPct val="100000"/>
              </a:lnSpc>
              <a:spcBef>
                <a:spcPts val="0"/>
              </a:spcBef>
              <a:spcAft>
                <a:spcPts val="0"/>
              </a:spcAft>
              <a:buSzPts val="3600"/>
              <a:buNone/>
            </a:pPr>
            <a:r>
              <a:rPr lang="en" sz="4000"/>
              <a:t>Keeping in Touch</a:t>
            </a:r>
            <a:endParaRPr sz="4000"/>
          </a:p>
        </p:txBody>
      </p:sp>
      <p:sp>
        <p:nvSpPr>
          <p:cNvPr id="151" name="Google Shape;151;p10"/>
          <p:cNvSpPr txBox="1"/>
          <p:nvPr/>
        </p:nvSpPr>
        <p:spPr>
          <a:xfrm>
            <a:off x="303350" y="1493850"/>
            <a:ext cx="8612100" cy="5150400"/>
          </a:xfrm>
          <a:prstGeom prst="rect">
            <a:avLst/>
          </a:prstGeom>
          <a:noFill/>
          <a:ln>
            <a:noFill/>
          </a:ln>
        </p:spPr>
        <p:txBody>
          <a:bodyPr anchorCtr="0" anchor="t" bIns="91425" lIns="91425" spcFirstLastPara="1" rIns="91425" wrap="square" tIns="91425">
            <a:noAutofit/>
          </a:bodyPr>
          <a:lstStyle/>
          <a:p>
            <a:pPr indent="0" lvl="0" marL="0" marR="0" rtl="0" algn="l">
              <a:lnSpc>
                <a:spcPct val="100000"/>
              </a:lnSpc>
              <a:spcBef>
                <a:spcPts val="600"/>
              </a:spcBef>
              <a:spcAft>
                <a:spcPts val="0"/>
              </a:spcAft>
              <a:buClr>
                <a:srgbClr val="000000"/>
              </a:buClr>
              <a:buSzPts val="1800"/>
              <a:buFont typeface="Arial"/>
              <a:buNone/>
            </a:pPr>
            <a:br>
              <a:rPr b="0" i="0" lang="en" sz="1800" u="none" cap="none" strike="noStrike">
                <a:solidFill>
                  <a:srgbClr val="000000"/>
                </a:solidFill>
                <a:latin typeface="Arial"/>
                <a:ea typeface="Arial"/>
                <a:cs typeface="Arial"/>
                <a:sym typeface="Arial"/>
              </a:rPr>
            </a:br>
            <a:r>
              <a:rPr b="0" i="0" lang="en" sz="1800" u="none" cap="none" strike="noStrike">
                <a:solidFill>
                  <a:srgbClr val="000000"/>
                </a:solidFill>
                <a:latin typeface="Arial"/>
                <a:ea typeface="Arial"/>
                <a:cs typeface="Arial"/>
                <a:sym typeface="Arial"/>
              </a:rPr>
              <a:t>If you need to speak to a member of staff, please contact the school office via phone or email and we will get back to you as soon as possible. </a:t>
            </a:r>
            <a:endParaRPr b="0" i="0" sz="2800" u="none" cap="none" strike="noStrike">
              <a:solidFill>
                <a:srgbClr val="000000"/>
              </a:solidFill>
              <a:latin typeface="Arial"/>
              <a:ea typeface="Arial"/>
              <a:cs typeface="Arial"/>
              <a:sym typeface="Arial"/>
            </a:endParaRPr>
          </a:p>
          <a:p>
            <a:pPr indent="0" lvl="0" marL="0" marR="0" rtl="0" algn="l">
              <a:lnSpc>
                <a:spcPct val="100000"/>
              </a:lnSpc>
              <a:spcBef>
                <a:spcPts val="600"/>
              </a:spcBef>
              <a:spcAft>
                <a:spcPts val="0"/>
              </a:spcAft>
              <a:buClr>
                <a:srgbClr val="000000"/>
              </a:buClr>
              <a:buSzPts val="2800"/>
              <a:buFont typeface="Arial"/>
              <a:buNone/>
            </a:pPr>
            <a:br>
              <a:rPr b="0" i="0" lang="en" sz="2800" u="none" cap="none" strike="noStrike">
                <a:solidFill>
                  <a:srgbClr val="000000"/>
                </a:solidFill>
                <a:latin typeface="Arial"/>
                <a:ea typeface="Arial"/>
                <a:cs typeface="Arial"/>
                <a:sym typeface="Arial"/>
              </a:rPr>
            </a:br>
            <a:r>
              <a:rPr b="0" i="0" lang="en" sz="1800" u="none" cap="none" strike="noStrike">
                <a:solidFill>
                  <a:srgbClr val="000000"/>
                </a:solidFill>
                <a:latin typeface="Arial"/>
                <a:ea typeface="Arial"/>
                <a:cs typeface="Arial"/>
                <a:sym typeface="Arial"/>
              </a:rPr>
              <a:t>Please do not pass on messages at the school gate; all absences and messages must be reported to the school office. </a:t>
            </a:r>
            <a:endParaRPr b="0" i="0" sz="2800" u="none" cap="none" strike="noStrike">
              <a:solidFill>
                <a:srgbClr val="000000"/>
              </a:solidFill>
              <a:latin typeface="Arial"/>
              <a:ea typeface="Arial"/>
              <a:cs typeface="Arial"/>
              <a:sym typeface="Arial"/>
            </a:endParaRPr>
          </a:p>
          <a:p>
            <a:pPr indent="0" lvl="0" marL="0" marR="0" rtl="0" algn="l">
              <a:lnSpc>
                <a:spcPct val="100000"/>
              </a:lnSpc>
              <a:spcBef>
                <a:spcPts val="600"/>
              </a:spcBef>
              <a:spcAft>
                <a:spcPts val="0"/>
              </a:spcAft>
              <a:buClr>
                <a:srgbClr val="000000"/>
              </a:buClr>
              <a:buSzPts val="2800"/>
              <a:buFont typeface="Arial"/>
              <a:buNone/>
            </a:pPr>
            <a:br>
              <a:rPr b="0" i="0" lang="en" sz="2800" u="none" cap="none" strike="noStrike">
                <a:solidFill>
                  <a:srgbClr val="000000"/>
                </a:solidFill>
                <a:latin typeface="Arial"/>
                <a:ea typeface="Arial"/>
                <a:cs typeface="Arial"/>
                <a:sym typeface="Arial"/>
              </a:rPr>
            </a:br>
            <a:r>
              <a:rPr b="0" i="0" lang="en" sz="1800" u="none" cap="none" strike="noStrike">
                <a:solidFill>
                  <a:srgbClr val="000000"/>
                </a:solidFill>
                <a:latin typeface="Arial"/>
                <a:ea typeface="Arial"/>
                <a:cs typeface="Arial"/>
                <a:sym typeface="Arial"/>
              </a:rPr>
              <a:t>Staff are available at the end of each day (except Wednesdays) to chat through informal and brief issues.</a:t>
            </a:r>
            <a:endParaRPr b="0" i="0" sz="2800" u="none" cap="none" strike="noStrike">
              <a:solidFill>
                <a:srgbClr val="000000"/>
              </a:solidFill>
              <a:latin typeface="Arial"/>
              <a:ea typeface="Arial"/>
              <a:cs typeface="Arial"/>
              <a:sym typeface="Arial"/>
            </a:endParaRPr>
          </a:p>
          <a:p>
            <a:pPr indent="0" lvl="0" marL="0" marR="0" rtl="0" algn="l">
              <a:lnSpc>
                <a:spcPct val="100000"/>
              </a:lnSpc>
              <a:spcBef>
                <a:spcPts val="600"/>
              </a:spcBef>
              <a:spcAft>
                <a:spcPts val="0"/>
              </a:spcAft>
              <a:buClr>
                <a:srgbClr val="000000"/>
              </a:buClr>
              <a:buSzPts val="2800"/>
              <a:buFont typeface="Arial"/>
              <a:buNone/>
            </a:pPr>
            <a:br>
              <a:rPr b="0" i="0" lang="en" sz="2800" u="none" cap="none" strike="noStrike">
                <a:solidFill>
                  <a:srgbClr val="000000"/>
                </a:solidFill>
                <a:latin typeface="Arial"/>
                <a:ea typeface="Arial"/>
                <a:cs typeface="Arial"/>
                <a:sym typeface="Arial"/>
              </a:rPr>
            </a:br>
            <a:r>
              <a:rPr b="0" i="0" lang="en" sz="2800" u="none" cap="none" strike="noStrike">
                <a:solidFill>
                  <a:srgbClr val="000000"/>
                </a:solidFill>
                <a:latin typeface="Arial"/>
                <a:ea typeface="Arial"/>
                <a:cs typeface="Arial"/>
                <a:sym typeface="Arial"/>
              </a:rPr>
              <a:t>- </a:t>
            </a:r>
            <a:r>
              <a:rPr b="0" i="0" lang="en" sz="1800" u="none" cap="none" strike="noStrike">
                <a:solidFill>
                  <a:srgbClr val="000000"/>
                </a:solidFill>
                <a:latin typeface="Arial"/>
                <a:ea typeface="Arial"/>
                <a:cs typeface="Arial"/>
                <a:sym typeface="Arial"/>
              </a:rPr>
              <a:t>Weekly newsletter via the school website.</a:t>
            </a:r>
            <a:endParaRPr b="0" i="0" sz="2800" u="none" cap="none" strike="noStrike">
              <a:solidFill>
                <a:srgbClr val="000000"/>
              </a:solidFill>
              <a:latin typeface="Arial"/>
              <a:ea typeface="Arial"/>
              <a:cs typeface="Arial"/>
              <a:sym typeface="Arial"/>
            </a:endParaRPr>
          </a:p>
          <a:p>
            <a:pPr indent="0" lvl="0" marL="0" marR="0" rtl="0" algn="l">
              <a:lnSpc>
                <a:spcPct val="100000"/>
              </a:lnSpc>
              <a:spcBef>
                <a:spcPts val="600"/>
              </a:spcBef>
              <a:spcAft>
                <a:spcPts val="0"/>
              </a:spcAft>
              <a:buClr>
                <a:srgbClr val="000000"/>
              </a:buClr>
              <a:buSzPts val="1800"/>
              <a:buFont typeface="Arial"/>
              <a:buNone/>
            </a:pPr>
            <a:r>
              <a:rPr b="0" i="0" lang="en" sz="1800" u="none" cap="none" strike="noStrike">
                <a:solidFill>
                  <a:srgbClr val="000000"/>
                </a:solidFill>
                <a:latin typeface="Arial"/>
                <a:ea typeface="Arial"/>
                <a:cs typeface="Arial"/>
                <a:sym typeface="Arial"/>
              </a:rPr>
              <a:t>- Please download the School News App</a:t>
            </a:r>
            <a:endParaRPr b="0" i="0" sz="2800" u="none" cap="none" strike="noStrike">
              <a:solidFill>
                <a:srgbClr val="000000"/>
              </a:solidFill>
              <a:latin typeface="Arial"/>
              <a:ea typeface="Arial"/>
              <a:cs typeface="Arial"/>
              <a:sym typeface="Arial"/>
            </a:endParaRPr>
          </a:p>
          <a:p>
            <a:pPr indent="0" lvl="0" marL="0" marR="0" rtl="0" algn="l">
              <a:lnSpc>
                <a:spcPct val="100000"/>
              </a:lnSpc>
              <a:spcBef>
                <a:spcPts val="0"/>
              </a:spcBef>
              <a:spcAft>
                <a:spcPts val="0"/>
              </a:spcAft>
              <a:buClr>
                <a:srgbClr val="000000"/>
              </a:buClr>
              <a:buSzPts val="2800"/>
              <a:buFont typeface="Arial"/>
              <a:buNone/>
            </a:pPr>
            <a:br>
              <a:rPr b="0" i="0" lang="en" sz="2800" u="none" cap="none" strike="noStrike">
                <a:solidFill>
                  <a:srgbClr val="000000"/>
                </a:solidFill>
                <a:latin typeface="Arial"/>
                <a:ea typeface="Arial"/>
                <a:cs typeface="Arial"/>
                <a:sym typeface="Arial"/>
              </a:rPr>
            </a:br>
            <a:br>
              <a:rPr b="0" i="0" lang="en" sz="2800" u="none" cap="none" strike="noStrike">
                <a:solidFill>
                  <a:srgbClr val="000000"/>
                </a:solidFill>
                <a:latin typeface="Arial"/>
                <a:ea typeface="Arial"/>
                <a:cs typeface="Arial"/>
                <a:sym typeface="Arial"/>
              </a:rPr>
            </a:br>
            <a:endParaRPr b="0" i="0" sz="2000" u="none" cap="none" strike="noStrike">
              <a:solidFill>
                <a:srgbClr val="000000"/>
              </a:solidFill>
              <a:latin typeface="Arial"/>
              <a:ea typeface="Arial"/>
              <a:cs typeface="Arial"/>
              <a:sym typeface="Arial"/>
            </a:endParaRPr>
          </a:p>
        </p:txBody>
      </p:sp>
    </p:spTree>
  </p:cSld>
  <p:clrMapOvr>
    <a:masterClrMapping/>
  </p:clrMapOvr>
</p:sld>
</file>

<file path=ppt/slides/slide1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55" name="Shape 155"/>
        <p:cNvGrpSpPr/>
        <p:nvPr/>
      </p:nvGrpSpPr>
      <p:grpSpPr>
        <a:xfrm>
          <a:off x="0" y="0"/>
          <a:ext cx="0" cy="0"/>
          <a:chOff x="0" y="0"/>
          <a:chExt cx="0" cy="0"/>
        </a:xfrm>
      </p:grpSpPr>
      <p:sp>
        <p:nvSpPr>
          <p:cNvPr id="156" name="Google Shape;156;g2fb1c41c2ce_0_0"/>
          <p:cNvSpPr txBox="1"/>
          <p:nvPr>
            <p:ph type="title"/>
          </p:nvPr>
        </p:nvSpPr>
        <p:spPr>
          <a:xfrm>
            <a:off x="457200" y="274638"/>
            <a:ext cx="8229600" cy="1143000"/>
          </a:xfrm>
          <a:prstGeom prst="rect">
            <a:avLst/>
          </a:prstGeom>
          <a:noFill/>
          <a:ln>
            <a:noFill/>
          </a:ln>
        </p:spPr>
        <p:txBody>
          <a:bodyPr anchorCtr="0" anchor="b" bIns="91425" lIns="91425" spcFirstLastPara="1" rIns="91425" wrap="square" tIns="91425">
            <a:noAutofit/>
          </a:bodyPr>
          <a:lstStyle/>
          <a:p>
            <a:pPr indent="0" lvl="0" marL="0" rtl="0" algn="l">
              <a:lnSpc>
                <a:spcPct val="100000"/>
              </a:lnSpc>
              <a:spcBef>
                <a:spcPts val="0"/>
              </a:spcBef>
              <a:spcAft>
                <a:spcPts val="0"/>
              </a:spcAft>
              <a:buSzPts val="3600"/>
              <a:buNone/>
            </a:pPr>
            <a:r>
              <a:rPr lang="en"/>
              <a:t>School App</a:t>
            </a:r>
            <a:endParaRPr/>
          </a:p>
        </p:txBody>
      </p:sp>
      <p:pic>
        <p:nvPicPr>
          <p:cNvPr id="157" name="Google Shape;157;g2fb1c41c2ce_0_0"/>
          <p:cNvPicPr preferRelativeResize="0"/>
          <p:nvPr/>
        </p:nvPicPr>
        <p:blipFill rotWithShape="1">
          <a:blip r:embed="rId3">
            <a:alphaModFix/>
          </a:blip>
          <a:srcRect b="0" l="0" r="0" t="0"/>
          <a:stretch/>
        </p:blipFill>
        <p:spPr>
          <a:xfrm>
            <a:off x="1454046" y="2458387"/>
            <a:ext cx="6018159" cy="3389777"/>
          </a:xfrm>
          <a:prstGeom prst="rect">
            <a:avLst/>
          </a:prstGeom>
          <a:noFill/>
          <a:ln>
            <a:noFill/>
          </a:ln>
        </p:spPr>
      </p:pic>
    </p:spTree>
  </p:cSld>
  <p:clrMapOvr>
    <a:masterClrMapping/>
  </p:clrMapOvr>
</p:sld>
</file>

<file path=ppt/slides/slide18.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61" name="Shape 161"/>
        <p:cNvGrpSpPr/>
        <p:nvPr/>
      </p:nvGrpSpPr>
      <p:grpSpPr>
        <a:xfrm>
          <a:off x="0" y="0"/>
          <a:ext cx="0" cy="0"/>
          <a:chOff x="0" y="0"/>
          <a:chExt cx="0" cy="0"/>
        </a:xfrm>
      </p:grpSpPr>
      <p:sp>
        <p:nvSpPr>
          <p:cNvPr id="162" name="Google Shape;162;p27"/>
          <p:cNvSpPr txBox="1"/>
          <p:nvPr>
            <p:ph type="title"/>
          </p:nvPr>
        </p:nvSpPr>
        <p:spPr>
          <a:xfrm>
            <a:off x="457200" y="274638"/>
            <a:ext cx="8229600" cy="1143000"/>
          </a:xfrm>
          <a:prstGeom prst="rect">
            <a:avLst/>
          </a:prstGeom>
          <a:noFill/>
          <a:ln>
            <a:noFill/>
          </a:ln>
        </p:spPr>
        <p:txBody>
          <a:bodyPr anchorCtr="0" anchor="b" bIns="91425" lIns="91425" spcFirstLastPara="1" rIns="91425" wrap="square" tIns="91425">
            <a:noAutofit/>
          </a:bodyPr>
          <a:lstStyle/>
          <a:p>
            <a:pPr indent="0" lvl="0" marL="0" rtl="0" algn="l">
              <a:lnSpc>
                <a:spcPct val="100000"/>
              </a:lnSpc>
              <a:spcBef>
                <a:spcPts val="0"/>
              </a:spcBef>
              <a:spcAft>
                <a:spcPts val="0"/>
              </a:spcAft>
              <a:buSzPts val="3600"/>
              <a:buNone/>
            </a:pPr>
            <a:r>
              <a:rPr lang="en"/>
              <a:t>Resource Wishlist</a:t>
            </a:r>
            <a:endParaRPr/>
          </a:p>
        </p:txBody>
      </p:sp>
      <p:sp>
        <p:nvSpPr>
          <p:cNvPr id="163" name="Google Shape;163;p27"/>
          <p:cNvSpPr txBox="1"/>
          <p:nvPr/>
        </p:nvSpPr>
        <p:spPr>
          <a:xfrm>
            <a:off x="457200" y="1930400"/>
            <a:ext cx="8229600" cy="2246769"/>
          </a:xfrm>
          <a:prstGeom prst="rect">
            <a:avLst/>
          </a:prstGeom>
          <a:noFill/>
          <a:ln>
            <a:noFill/>
          </a:ln>
        </p:spPr>
        <p:txBody>
          <a:bodyPr anchorCtr="0" anchor="t" bIns="45700" lIns="91425" spcFirstLastPara="1" rIns="91425" wrap="square" tIns="45700">
            <a:spAutoFit/>
          </a:bodyPr>
          <a:lstStyle/>
          <a:p>
            <a:pPr indent="0" lvl="0" marL="0" marR="0" rtl="0" algn="l">
              <a:lnSpc>
                <a:spcPct val="100000"/>
              </a:lnSpc>
              <a:spcBef>
                <a:spcPts val="0"/>
              </a:spcBef>
              <a:spcAft>
                <a:spcPts val="0"/>
              </a:spcAft>
              <a:buClr>
                <a:srgbClr val="000000"/>
              </a:buClr>
              <a:buSzPts val="3200"/>
              <a:buFont typeface="Arial"/>
              <a:buNone/>
            </a:pPr>
            <a:r>
              <a:rPr b="0" i="0" lang="en" sz="1400" u="none" cap="none" strike="noStrike">
                <a:solidFill>
                  <a:srgbClr val="000000"/>
                </a:solidFill>
                <a:latin typeface="Arial"/>
                <a:ea typeface="Arial"/>
                <a:cs typeface="Arial"/>
                <a:sym typeface="Arial"/>
              </a:rPr>
              <a:t>In Pili-Pala, we use a range of resources to enhance our learning and development. These include practising letter formation in shaving foam, sand play, and a range of writing resources. To keep these resources replenished, we kindly ask for a donation of £1 a week. This can be paid through Parent Pay.</a:t>
            </a:r>
            <a:endParaRPr/>
          </a:p>
          <a:p>
            <a:pPr indent="0" lvl="0" marL="0" marR="0" rtl="0" algn="l">
              <a:lnSpc>
                <a:spcPct val="100000"/>
              </a:lnSpc>
              <a:spcBef>
                <a:spcPts val="0"/>
              </a:spcBef>
              <a:spcAft>
                <a:spcPts val="0"/>
              </a:spcAft>
              <a:buClr>
                <a:srgbClr val="000000"/>
              </a:buClr>
              <a:buSzPts val="3200"/>
              <a:buFont typeface="Arial"/>
              <a:buNone/>
            </a:pPr>
            <a:r>
              <a:t/>
            </a:r>
            <a:endParaRPr b="0" i="0" sz="1400" u="none" cap="none" strike="noStrike">
              <a:solidFill>
                <a:srgbClr val="000000"/>
              </a:solidFill>
              <a:latin typeface="Arial"/>
              <a:ea typeface="Arial"/>
              <a:cs typeface="Arial"/>
              <a:sym typeface="Arial"/>
            </a:endParaRPr>
          </a:p>
          <a:p>
            <a:pPr indent="0" lvl="0" marL="0" marR="0" rtl="0" algn="l">
              <a:lnSpc>
                <a:spcPct val="100000"/>
              </a:lnSpc>
              <a:spcBef>
                <a:spcPts val="0"/>
              </a:spcBef>
              <a:spcAft>
                <a:spcPts val="0"/>
              </a:spcAft>
              <a:buClr>
                <a:srgbClr val="000000"/>
              </a:buClr>
              <a:buSzPts val="3200"/>
              <a:buFont typeface="Arial"/>
              <a:buNone/>
            </a:pPr>
            <a:r>
              <a:rPr b="0" i="0" lang="en" sz="1400" u="none" cap="none" strike="noStrike">
                <a:solidFill>
                  <a:srgbClr val="000000"/>
                </a:solidFill>
                <a:latin typeface="Arial"/>
                <a:ea typeface="Arial"/>
                <a:cs typeface="Arial"/>
                <a:sym typeface="Arial"/>
              </a:rPr>
              <a:t>We also have an Amazon Wishlist, where each class has a wishlist of resources we may need throughout the the term.  </a:t>
            </a:r>
            <a:endParaRPr/>
          </a:p>
          <a:p>
            <a:pPr indent="0" lvl="0" marL="0" marR="0" rtl="0" algn="l">
              <a:lnSpc>
                <a:spcPct val="100000"/>
              </a:lnSpc>
              <a:spcBef>
                <a:spcPts val="0"/>
              </a:spcBef>
              <a:spcAft>
                <a:spcPts val="0"/>
              </a:spcAft>
              <a:buClr>
                <a:srgbClr val="000000"/>
              </a:buClr>
              <a:buSzPts val="3200"/>
              <a:buFont typeface="Arial"/>
              <a:buNone/>
            </a:pPr>
            <a:r>
              <a:t/>
            </a:r>
            <a:endParaRPr b="0" i="0" sz="1400" u="none" cap="none" strike="noStrike">
              <a:solidFill>
                <a:srgbClr val="000000"/>
              </a:solidFill>
              <a:latin typeface="Arial"/>
              <a:ea typeface="Arial"/>
              <a:cs typeface="Arial"/>
              <a:sym typeface="Arial"/>
            </a:endParaRPr>
          </a:p>
          <a:p>
            <a:pPr indent="0" lvl="0" marL="0" marR="0" rtl="0" algn="l">
              <a:lnSpc>
                <a:spcPct val="100000"/>
              </a:lnSpc>
              <a:spcBef>
                <a:spcPts val="0"/>
              </a:spcBef>
              <a:spcAft>
                <a:spcPts val="0"/>
              </a:spcAft>
              <a:buClr>
                <a:srgbClr val="000000"/>
              </a:buClr>
              <a:buSzPts val="3200"/>
              <a:buFont typeface="Arial"/>
              <a:buNone/>
            </a:pPr>
            <a:r>
              <a:rPr b="0" i="0" lang="en" sz="1400" u="none" cap="none" strike="noStrike">
                <a:solidFill>
                  <a:srgbClr val="000000"/>
                </a:solidFill>
                <a:latin typeface="Arial"/>
                <a:ea typeface="Arial"/>
                <a:cs typeface="Arial"/>
                <a:sym typeface="Arial"/>
              </a:rPr>
              <a:t>Our Amazon Wishlist can be found using the following QR Code or </a:t>
            </a:r>
            <a:r>
              <a:rPr b="0" i="0" lang="en" sz="1400" u="sng" cap="none" strike="noStrike">
                <a:solidFill>
                  <a:srgbClr val="000000"/>
                </a:solidFill>
                <a:latin typeface="Arial"/>
                <a:ea typeface="Arial"/>
                <a:cs typeface="Arial"/>
                <a:sym typeface="Arial"/>
                <a:hlinkClick r:id="rId3">
                  <a:extLst>
                    <a:ext uri="{A12FA001-AC4F-418D-AE19-62706E023703}">
                      <ahyp:hlinkClr val="tx"/>
                    </a:ext>
                  </a:extLst>
                </a:hlinkClick>
              </a:rPr>
              <a:t>https://www.amazon.co.uk/hz/wishlist/ls/DM1ISOQSZWIX?ref_=wl_share</a:t>
            </a:r>
            <a:endParaRPr b="0" i="0" sz="1400" u="none" cap="none" strike="noStrike">
              <a:solidFill>
                <a:srgbClr val="000000"/>
              </a:solidFill>
              <a:latin typeface="Arial"/>
              <a:ea typeface="Arial"/>
              <a:cs typeface="Arial"/>
              <a:sym typeface="Arial"/>
            </a:endParaRPr>
          </a:p>
        </p:txBody>
      </p:sp>
      <p:pic>
        <p:nvPicPr>
          <p:cNvPr id="164" name="Google Shape;164;p27"/>
          <p:cNvPicPr preferRelativeResize="0"/>
          <p:nvPr/>
        </p:nvPicPr>
        <p:blipFill rotWithShape="1">
          <a:blip r:embed="rId4">
            <a:alphaModFix/>
          </a:blip>
          <a:srcRect b="0" l="0" r="0" t="0"/>
          <a:stretch/>
        </p:blipFill>
        <p:spPr>
          <a:xfrm>
            <a:off x="3316391" y="4177169"/>
            <a:ext cx="2122508" cy="2185206"/>
          </a:xfrm>
          <a:prstGeom prst="rect">
            <a:avLst/>
          </a:prstGeom>
          <a:noFill/>
          <a:ln>
            <a:noFill/>
          </a:ln>
        </p:spPr>
      </p:pic>
      <p:sp>
        <p:nvSpPr>
          <p:cNvPr id="165" name="Google Shape;165;p27"/>
          <p:cNvSpPr txBox="1"/>
          <p:nvPr/>
        </p:nvSpPr>
        <p:spPr>
          <a:xfrm>
            <a:off x="1807285" y="6321752"/>
            <a:ext cx="5787614" cy="523220"/>
          </a:xfrm>
          <a:prstGeom prst="rect">
            <a:avLst/>
          </a:prstGeom>
          <a:noFill/>
          <a:ln>
            <a:noFill/>
          </a:ln>
        </p:spPr>
        <p:txBody>
          <a:bodyPr anchorCtr="0" anchor="t" bIns="45700" lIns="91425" spcFirstLastPara="1" rIns="91425" wrap="square" tIns="45700">
            <a:spAutoFit/>
          </a:bodyPr>
          <a:lstStyle/>
          <a:p>
            <a:pPr indent="0" lvl="0" marL="0" marR="0" rtl="0" algn="ctr">
              <a:lnSpc>
                <a:spcPct val="100000"/>
              </a:lnSpc>
              <a:spcBef>
                <a:spcPts val="0"/>
              </a:spcBef>
              <a:spcAft>
                <a:spcPts val="0"/>
              </a:spcAft>
              <a:buNone/>
            </a:pPr>
            <a:r>
              <a:rPr b="0" i="0" lang="en" sz="1400" u="none" cap="none" strike="noStrike">
                <a:solidFill>
                  <a:srgbClr val="000000"/>
                </a:solidFill>
                <a:latin typeface="Arial"/>
                <a:ea typeface="Arial"/>
                <a:cs typeface="Arial"/>
                <a:sym typeface="Arial"/>
              </a:rPr>
              <a:t>These items do not need necessarily have to be bought from Amazon and maybe found cheaper from other outlets. . </a:t>
            </a:r>
            <a:endParaRPr/>
          </a:p>
        </p:txBody>
      </p:sp>
    </p:spTree>
  </p:cSld>
  <p:clrMapOvr>
    <a:masterClrMapping/>
  </p:clrMapOvr>
</p:sld>
</file>

<file path=ppt/slides/slide19.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69" name="Shape 169"/>
        <p:cNvGrpSpPr/>
        <p:nvPr/>
      </p:nvGrpSpPr>
      <p:grpSpPr>
        <a:xfrm>
          <a:off x="0" y="0"/>
          <a:ext cx="0" cy="0"/>
          <a:chOff x="0" y="0"/>
          <a:chExt cx="0" cy="0"/>
        </a:xfrm>
      </p:grpSpPr>
      <p:sp>
        <p:nvSpPr>
          <p:cNvPr id="170" name="Google Shape;170;p28"/>
          <p:cNvSpPr txBox="1"/>
          <p:nvPr>
            <p:ph type="title"/>
          </p:nvPr>
        </p:nvSpPr>
        <p:spPr>
          <a:xfrm>
            <a:off x="457200" y="274638"/>
            <a:ext cx="8229600" cy="1143000"/>
          </a:xfrm>
          <a:prstGeom prst="rect">
            <a:avLst/>
          </a:prstGeom>
          <a:noFill/>
          <a:ln>
            <a:noFill/>
          </a:ln>
        </p:spPr>
        <p:txBody>
          <a:bodyPr anchorCtr="0" anchor="b" bIns="91425" lIns="91425" spcFirstLastPara="1" rIns="91425" wrap="square" tIns="91425">
            <a:noAutofit/>
          </a:bodyPr>
          <a:lstStyle/>
          <a:p>
            <a:pPr indent="0" lvl="0" marL="0" rtl="0" algn="l">
              <a:lnSpc>
                <a:spcPct val="100000"/>
              </a:lnSpc>
              <a:spcBef>
                <a:spcPts val="0"/>
              </a:spcBef>
              <a:spcAft>
                <a:spcPts val="0"/>
              </a:spcAft>
              <a:buSzPts val="3600"/>
              <a:buNone/>
            </a:pPr>
            <a:r>
              <a:rPr lang="en"/>
              <a:t>SeeSaw</a:t>
            </a:r>
            <a:endParaRPr/>
          </a:p>
        </p:txBody>
      </p:sp>
      <p:sp>
        <p:nvSpPr>
          <p:cNvPr id="171" name="Google Shape;171;p28"/>
          <p:cNvSpPr txBox="1"/>
          <p:nvPr/>
        </p:nvSpPr>
        <p:spPr>
          <a:xfrm>
            <a:off x="457200" y="1933731"/>
            <a:ext cx="8229600" cy="3785652"/>
          </a:xfrm>
          <a:prstGeom prst="rect">
            <a:avLst/>
          </a:prstGeom>
          <a:noFill/>
          <a:ln>
            <a:noFill/>
          </a:ln>
        </p:spPr>
        <p:txBody>
          <a:bodyPr anchorCtr="0" anchor="t" bIns="45700" lIns="91425" spcFirstLastPara="1" rIns="91425" wrap="square" tIns="45700">
            <a:spAutoFit/>
          </a:bodyPr>
          <a:lstStyle/>
          <a:p>
            <a:pPr indent="0" lvl="0" marL="0" marR="0" rtl="0" algn="l">
              <a:lnSpc>
                <a:spcPct val="100000"/>
              </a:lnSpc>
              <a:spcBef>
                <a:spcPts val="0"/>
              </a:spcBef>
              <a:spcAft>
                <a:spcPts val="0"/>
              </a:spcAft>
              <a:buNone/>
            </a:pPr>
            <a:r>
              <a:rPr b="0" i="0" lang="en" sz="2000" u="none" cap="none" strike="noStrike">
                <a:solidFill>
                  <a:srgbClr val="000000"/>
                </a:solidFill>
                <a:latin typeface="Arial"/>
                <a:ea typeface="Arial"/>
                <a:cs typeface="Arial"/>
                <a:sym typeface="Arial"/>
              </a:rPr>
              <a:t>SeeSaw is used to track your child’s progress and evidence skills and different activities. We also celebrate pupil’s work through this platform. </a:t>
            </a:r>
            <a:endParaRPr/>
          </a:p>
          <a:p>
            <a:pPr indent="0" lvl="0" marL="0" marR="0" rtl="0" algn="l">
              <a:lnSpc>
                <a:spcPct val="100000"/>
              </a:lnSpc>
              <a:spcBef>
                <a:spcPts val="0"/>
              </a:spcBef>
              <a:spcAft>
                <a:spcPts val="0"/>
              </a:spcAft>
              <a:buNone/>
            </a:pPr>
            <a:r>
              <a:t/>
            </a:r>
            <a:endParaRPr b="0" i="0" sz="2000" u="none" cap="none" strike="noStrike">
              <a:solidFill>
                <a:srgbClr val="000000"/>
              </a:solidFill>
              <a:latin typeface="Arial"/>
              <a:ea typeface="Arial"/>
              <a:cs typeface="Arial"/>
              <a:sym typeface="Arial"/>
            </a:endParaRPr>
          </a:p>
          <a:p>
            <a:pPr indent="0" lvl="0" marL="0" marR="0" rtl="0" algn="l">
              <a:lnSpc>
                <a:spcPct val="100000"/>
              </a:lnSpc>
              <a:spcBef>
                <a:spcPts val="0"/>
              </a:spcBef>
              <a:spcAft>
                <a:spcPts val="0"/>
              </a:spcAft>
              <a:buNone/>
            </a:pPr>
            <a:r>
              <a:rPr b="0" i="0" lang="en" sz="2000" u="none" cap="none" strike="noStrike">
                <a:solidFill>
                  <a:srgbClr val="000000"/>
                </a:solidFill>
                <a:latin typeface="Arial"/>
                <a:ea typeface="Arial"/>
                <a:cs typeface="Arial"/>
                <a:sym typeface="Arial"/>
              </a:rPr>
              <a:t>At times, SeeSaw may be used as a way to reassure you of your child’s wellbeing. </a:t>
            </a:r>
            <a:endParaRPr/>
          </a:p>
          <a:p>
            <a:pPr indent="0" lvl="0" marL="0" marR="0" rtl="0" algn="l">
              <a:lnSpc>
                <a:spcPct val="100000"/>
              </a:lnSpc>
              <a:spcBef>
                <a:spcPts val="0"/>
              </a:spcBef>
              <a:spcAft>
                <a:spcPts val="0"/>
              </a:spcAft>
              <a:buNone/>
            </a:pPr>
            <a:r>
              <a:t/>
            </a:r>
            <a:endParaRPr b="0" i="0" sz="2000" u="none" cap="none" strike="noStrike">
              <a:solidFill>
                <a:srgbClr val="000000"/>
              </a:solidFill>
              <a:latin typeface="Arial"/>
              <a:ea typeface="Arial"/>
              <a:cs typeface="Arial"/>
              <a:sym typeface="Arial"/>
            </a:endParaRPr>
          </a:p>
          <a:p>
            <a:pPr indent="0" lvl="0" marL="0" marR="0" rtl="0" algn="l">
              <a:lnSpc>
                <a:spcPct val="100000"/>
              </a:lnSpc>
              <a:spcBef>
                <a:spcPts val="0"/>
              </a:spcBef>
              <a:spcAft>
                <a:spcPts val="0"/>
              </a:spcAft>
              <a:buNone/>
            </a:pPr>
            <a:r>
              <a:rPr b="0" i="0" lang="en" sz="2000" u="none" cap="none" strike="noStrike">
                <a:solidFill>
                  <a:srgbClr val="000000"/>
                </a:solidFill>
                <a:latin typeface="Arial"/>
                <a:ea typeface="Arial"/>
                <a:cs typeface="Arial"/>
                <a:sym typeface="Arial"/>
              </a:rPr>
              <a:t>Please note, SeeSaw is not to be used as a way to communicate with your child’s teachers. This can be done via the office or speaking to teachers regarding quick messages in person at the end of the day.</a:t>
            </a:r>
            <a:endParaRPr/>
          </a:p>
          <a:p>
            <a:pPr indent="0" lvl="0" marL="0" marR="0" rtl="0" algn="l">
              <a:lnSpc>
                <a:spcPct val="100000"/>
              </a:lnSpc>
              <a:spcBef>
                <a:spcPts val="0"/>
              </a:spcBef>
              <a:spcAft>
                <a:spcPts val="0"/>
              </a:spcAft>
              <a:buNone/>
            </a:pPr>
            <a:r>
              <a:t/>
            </a:r>
            <a:endParaRPr b="0" i="0" sz="2000" u="none" cap="none" strike="noStrike">
              <a:solidFill>
                <a:srgbClr val="000000"/>
              </a:solidFill>
              <a:latin typeface="Arial"/>
              <a:ea typeface="Arial"/>
              <a:cs typeface="Arial"/>
              <a:sym typeface="Arial"/>
            </a:endParaRPr>
          </a:p>
          <a:p>
            <a:pPr indent="0" lvl="0" marL="0" marR="0" rtl="0" algn="l">
              <a:lnSpc>
                <a:spcPct val="100000"/>
              </a:lnSpc>
              <a:spcBef>
                <a:spcPts val="0"/>
              </a:spcBef>
              <a:spcAft>
                <a:spcPts val="0"/>
              </a:spcAft>
              <a:buNone/>
            </a:pPr>
            <a:r>
              <a:rPr b="0" i="0" lang="en" sz="2000" u="none" cap="none" strike="noStrike">
                <a:solidFill>
                  <a:srgbClr val="000000"/>
                </a:solidFill>
                <a:latin typeface="Arial"/>
                <a:ea typeface="Arial"/>
                <a:cs typeface="Arial"/>
                <a:sym typeface="Arial"/>
              </a:rPr>
              <a:t>Seesaw Login have already been sent home. If you have not received your child’s login, please let us know. </a:t>
            </a:r>
            <a:endParaRPr/>
          </a:p>
        </p:txBody>
      </p:sp>
    </p:spTree>
  </p:cSld>
  <p:clrMapOvr>
    <a:masterClrMapping/>
  </p:clrMapOvr>
</p:sld>
</file>

<file path=ppt/slides/slide20.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75" name="Shape 175"/>
        <p:cNvGrpSpPr/>
        <p:nvPr/>
      </p:nvGrpSpPr>
      <p:grpSpPr>
        <a:xfrm>
          <a:off x="0" y="0"/>
          <a:ext cx="0" cy="0"/>
          <a:chOff x="0" y="0"/>
          <a:chExt cx="0" cy="0"/>
        </a:xfrm>
      </p:grpSpPr>
      <p:sp>
        <p:nvSpPr>
          <p:cNvPr id="176" name="Google Shape;176;p11"/>
          <p:cNvSpPr txBox="1"/>
          <p:nvPr>
            <p:ph type="title"/>
          </p:nvPr>
        </p:nvSpPr>
        <p:spPr>
          <a:xfrm>
            <a:off x="457200" y="274638"/>
            <a:ext cx="8229600" cy="1143000"/>
          </a:xfrm>
          <a:prstGeom prst="rect">
            <a:avLst/>
          </a:prstGeom>
          <a:noFill/>
          <a:ln>
            <a:noFill/>
          </a:ln>
        </p:spPr>
        <p:txBody>
          <a:bodyPr anchorCtr="0" anchor="b" bIns="91425" lIns="91425" spcFirstLastPara="1" rIns="91425" wrap="square" tIns="91425">
            <a:noAutofit/>
          </a:bodyPr>
          <a:lstStyle/>
          <a:p>
            <a:pPr indent="0" lvl="0" marL="0" rtl="0" algn="l">
              <a:lnSpc>
                <a:spcPct val="100000"/>
              </a:lnSpc>
              <a:spcBef>
                <a:spcPts val="0"/>
              </a:spcBef>
              <a:spcAft>
                <a:spcPts val="0"/>
              </a:spcAft>
              <a:buSzPts val="3600"/>
              <a:buNone/>
            </a:pPr>
            <a:r>
              <a:rPr lang="en"/>
              <a:t>Questions…</a:t>
            </a:r>
            <a:endParaRPr/>
          </a:p>
        </p:txBody>
      </p:sp>
      <p:sp>
        <p:nvSpPr>
          <p:cNvPr id="177" name="Google Shape;177;p11"/>
          <p:cNvSpPr txBox="1"/>
          <p:nvPr/>
        </p:nvSpPr>
        <p:spPr>
          <a:xfrm>
            <a:off x="448475" y="1849975"/>
            <a:ext cx="8229600" cy="2154406"/>
          </a:xfrm>
          <a:prstGeom prst="rect">
            <a:avLst/>
          </a:prstGeom>
          <a:noFill/>
          <a:ln>
            <a:noFill/>
          </a:ln>
        </p:spPr>
        <p:txBody>
          <a:bodyPr anchorCtr="0" anchor="t" bIns="91425" lIns="91425" spcFirstLastPara="1" rIns="91425" wrap="square" tIns="91425">
            <a:spAutoFit/>
          </a:bodyPr>
          <a:lstStyle/>
          <a:p>
            <a:pPr indent="0" lvl="0" marL="0" marR="0" rtl="0" algn="l">
              <a:lnSpc>
                <a:spcPct val="100000"/>
              </a:lnSpc>
              <a:spcBef>
                <a:spcPts val="0"/>
              </a:spcBef>
              <a:spcAft>
                <a:spcPts val="0"/>
              </a:spcAft>
              <a:buClr>
                <a:srgbClr val="000000"/>
              </a:buClr>
              <a:buSzPts val="3200"/>
              <a:buFont typeface="Arial"/>
              <a:buNone/>
            </a:pPr>
            <a:r>
              <a:rPr b="0" i="0" lang="en" sz="3200" u="none" cap="none" strike="noStrike">
                <a:solidFill>
                  <a:srgbClr val="000000"/>
                </a:solidFill>
                <a:latin typeface="Arial"/>
                <a:ea typeface="Arial"/>
                <a:cs typeface="Arial"/>
                <a:sym typeface="Arial"/>
              </a:rPr>
              <a:t>Please feel free to look around our classroom where we will be available to answer any questions you might have about life in Reception and Year 1. </a:t>
            </a:r>
            <a:endParaRPr b="0" i="0" sz="3200" u="none" cap="none" strike="noStrike">
              <a:solidFill>
                <a:srgbClr val="000000"/>
              </a:solidFill>
              <a:latin typeface="Arial"/>
              <a:ea typeface="Arial"/>
              <a:cs typeface="Arial"/>
              <a:sym typeface="Arial"/>
            </a:endParaRPr>
          </a:p>
        </p:txBody>
      </p:sp>
      <p:pic>
        <p:nvPicPr>
          <p:cNvPr descr="A logo with a person holding up a tree&#10;&#10;Description automatically generated" id="178" name="Google Shape;178;p11"/>
          <p:cNvPicPr preferRelativeResize="0"/>
          <p:nvPr/>
        </p:nvPicPr>
        <p:blipFill rotWithShape="1">
          <a:blip r:embed="rId3">
            <a:alphaModFix/>
          </a:blip>
          <a:srcRect b="0" l="0" r="0" t="0"/>
          <a:stretch/>
        </p:blipFill>
        <p:spPr>
          <a:xfrm>
            <a:off x="6642947" y="3768811"/>
            <a:ext cx="2035128" cy="2814551"/>
          </a:xfrm>
          <a:prstGeom prst="rect">
            <a:avLst/>
          </a:prstGeom>
          <a:noFill/>
          <a:ln>
            <a:noFill/>
          </a:ln>
        </p:spPr>
      </p:pic>
    </p:spTree>
  </p:cSld>
  <p:clrMapOvr>
    <a:masterClrMapping/>
  </p:clrMapOvr>
</p:sld>
</file>

<file path=ppt/theme/theme1.xml><?xml version="1.0" encoding="utf-8"?>
<a:theme xmlns:a="http://schemas.openxmlformats.org/drawingml/2006/main" xmlns:r="http://schemas.openxmlformats.org/officeDocument/2006/relationships">
  <a:themeElements>
    <a:clrScheme name="Default">
      <a:dk1>
        <a:srgbClr val="000000"/>
      </a:dk1>
      <a:lt1>
        <a:srgbClr val="FFFFFF"/>
      </a:lt1>
      <a:dk2>
        <a:srgbClr val="158158"/>
      </a:dk2>
      <a:lt2>
        <a:srgbClr val="F3F3F3"/>
      </a:lt2>
      <a:accent1>
        <a:srgbClr val="058DC7"/>
      </a:accent1>
      <a:accent2>
        <a:srgbClr val="50B432"/>
      </a:accent2>
      <a:accent3>
        <a:srgbClr val="ED561B"/>
      </a:accent3>
      <a:accent4>
        <a:srgbClr val="EDEF00"/>
      </a:accent4>
      <a:accent5>
        <a:srgbClr val="24CBE5"/>
      </a:accent5>
      <a:accent6>
        <a:srgbClr val="64E572"/>
      </a:accent6>
      <a:hlink>
        <a:srgbClr val="2200CC"/>
      </a:hlink>
      <a:folHlink>
        <a:srgbClr val="551A8B"/>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

<file path=ppt/theme/theme2.xml><?xml version="1.0" encoding="utf-8"?>
<a:theme xmlns:a="http://schemas.openxmlformats.org/drawingml/2006/main" xmlns:r="http://schemas.openxmlformats.org/officeDocument/2006/relationships" name="Biz">
  <a:themeElements>
    <a:clrScheme name="Custom 233">
      <a:dk1>
        <a:srgbClr val="000000"/>
      </a:dk1>
      <a:lt1>
        <a:srgbClr val="FFFFFF"/>
      </a:lt1>
      <a:dk2>
        <a:srgbClr val="2388DB"/>
      </a:dk2>
      <a:lt2>
        <a:srgbClr val="BBD7F8"/>
      </a:lt2>
      <a:accent1>
        <a:srgbClr val="80B606"/>
      </a:accent1>
      <a:accent2>
        <a:srgbClr val="E29F1D"/>
      </a:accent2>
      <a:accent3>
        <a:srgbClr val="1D6FB2"/>
      </a:accent3>
      <a:accent4>
        <a:srgbClr val="3FAC98"/>
      </a:accent4>
      <a:accent5>
        <a:srgbClr val="5B57BB"/>
      </a:accent5>
      <a:accent6>
        <a:srgbClr val="D1505E"/>
      </a:accent6>
      <a:hlink>
        <a:srgbClr val="185DA2"/>
      </a:hlink>
      <a:folHlink>
        <a:srgbClr val="00487B"/>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file>