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9.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xml"/>
  <Override ContentType="application/vnd.openxmlformats-officedocument.presentationml.slideLayout+xml" PartName="/ppt/slideLayouts/slideLayout6.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Lst>
  <p:sldSz cy="68580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27" roundtripDataSignature="AMtx7miiZt7kK3Fu5LIOhKvwgd4por8QT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EC94D9A3-BD5B-49D7-9119-7EFA77240B32}">
  <a:tblStyle styleId="{EC94D9A3-BD5B-49D7-9119-7EFA77240B32}" styleName="Table_0">
    <a:wholeTbl>
      <a:tcTxStyle b="off" i="off">
        <a:font>
          <a:latin typeface="Arial"/>
          <a:ea typeface="Arial"/>
          <a:cs typeface="Arial"/>
        </a:font>
        <a:srgbClr val="000000"/>
      </a:tcTxStyle>
      <a:tcStyle>
        <a:tcBdr>
          <a:left>
            <a:ln cap="flat" cmpd="sng" w="9525">
              <a:solidFill>
                <a:srgbClr val="9E9E9E"/>
              </a:solidFill>
              <a:prstDash val="solid"/>
              <a:round/>
              <a:headEnd len="sm" w="sm" type="none"/>
              <a:tailEnd len="sm" w="sm" type="none"/>
            </a:ln>
          </a:left>
          <a:right>
            <a:ln cap="flat" cmpd="sng" w="9525">
              <a:solidFill>
                <a:srgbClr val="9E9E9E"/>
              </a:solidFill>
              <a:prstDash val="solid"/>
              <a:round/>
              <a:headEnd len="sm" w="sm" type="none"/>
              <a:tailEnd len="sm" w="sm" type="none"/>
            </a:ln>
          </a:right>
          <a:top>
            <a:ln cap="flat" cmpd="sng" w="9525">
              <a:solidFill>
                <a:srgbClr val="9E9E9E"/>
              </a:solidFill>
              <a:prstDash val="solid"/>
              <a:round/>
              <a:headEnd len="sm" w="sm" type="none"/>
              <a:tailEnd len="sm" w="sm" type="none"/>
            </a:ln>
          </a:top>
          <a:bottom>
            <a:ln cap="flat" cmpd="sng" w="9525">
              <a:solidFill>
                <a:srgbClr val="9E9E9E"/>
              </a:solidFill>
              <a:prstDash val="solid"/>
              <a:round/>
              <a:headEnd len="sm" w="sm" type="none"/>
              <a:tailEnd len="sm" w="sm" type="none"/>
            </a:ln>
          </a:bottom>
          <a:insideH>
            <a:ln cap="flat" cmpd="sng" w="9525">
              <a:solidFill>
                <a:srgbClr val="9E9E9E"/>
              </a:solidFill>
              <a:prstDash val="solid"/>
              <a:round/>
              <a:headEnd len="sm" w="sm" type="none"/>
              <a:tailEnd len="sm" w="sm" type="none"/>
            </a:ln>
          </a:insideH>
          <a:insideV>
            <a:ln cap="flat" cmpd="sng" w="9525">
              <a:solidFill>
                <a:srgbClr val="9E9E9E"/>
              </a:solidFill>
              <a:prstDash val="solid"/>
              <a:round/>
              <a:headEnd len="sm" w="sm" type="none"/>
              <a:tailEnd len="sm" w="sm" type="none"/>
            </a:ln>
          </a:insideV>
        </a:tcBdr>
      </a:tcStyle>
    </a:wholeTbl>
    <a:band1H>
      <a:tcTxStyle b="off" i="off"/>
    </a:band1H>
    <a:band2H>
      <a:tcTxStyle b="off" i="off"/>
    </a:band2H>
    <a:band1V>
      <a:tcTxStyle b="off" i="off"/>
    </a:band1V>
    <a:band2V>
      <a:tcTxStyle b="off" i="off"/>
    </a:band2V>
    <a:lastCol>
      <a:tcTxStyle b="off" i="off"/>
    </a:lastCol>
    <a:firstCol>
      <a:tcTxStyle b="off" i="off"/>
    </a:firstCol>
    <a:lastRow>
      <a:tcTxStyle b="off" i="off"/>
    </a:lastRow>
    <a:seCell>
      <a:tcTxStyle b="off" i="off"/>
    </a:seCell>
    <a:swCell>
      <a:tcTxStyle b="off" i="off"/>
    </a:swCell>
    <a:firstRow>
      <a:tcTxStyle b="off" i="off"/>
    </a:firstRow>
    <a:neCell>
      <a:tcTxStyle b="off" i="off"/>
    </a:neCell>
    <a:nwCell>
      <a:tcTxStyle b="off" i="off"/>
    </a:nwCell>
  </a:tblStyle>
</a:tblStyleLst>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7" Type="http://customschemas.google.com/relationships/presentationmetadata" Target="meta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317500" lvl="0" marL="4572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1pPr>
            <a:lvl2pPr indent="-317500" lvl="1" marL="9144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2pPr>
            <a:lvl3pPr indent="-317500" lvl="2" marL="13716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3pPr>
            <a:lvl4pPr indent="-317500" lvl="3" marL="18288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4pPr>
            <a:lvl5pPr indent="-317500" lvl="4" marL="22860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5pPr>
            <a:lvl6pPr indent="-317500" lvl="5" marL="27432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6pPr>
            <a:lvl7pPr indent="-317500" lvl="6" marL="32004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7pPr>
            <a:lvl8pPr indent="-317500" lvl="7" marL="36576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8pPr>
            <a:lvl9pPr indent="-317500" lvl="8" marL="41148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 name="Shape 33"/>
        <p:cNvGrpSpPr/>
        <p:nvPr/>
      </p:nvGrpSpPr>
      <p:grpSpPr>
        <a:xfrm>
          <a:off x="0" y="0"/>
          <a:ext cx="0" cy="0"/>
          <a:chOff x="0" y="0"/>
          <a:chExt cx="0" cy="0"/>
        </a:xfrm>
      </p:grpSpPr>
      <p:sp>
        <p:nvSpPr>
          <p:cNvPr id="34" name="Google Shape;34;p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5" name="Google Shape;35;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 name="Shape 43"/>
        <p:cNvGrpSpPr/>
        <p:nvPr/>
      </p:nvGrpSpPr>
      <p:grpSpPr>
        <a:xfrm>
          <a:off x="0" y="0"/>
          <a:ext cx="0" cy="0"/>
          <a:chOff x="0" y="0"/>
          <a:chExt cx="0" cy="0"/>
        </a:xfrm>
      </p:grpSpPr>
      <p:sp>
        <p:nvSpPr>
          <p:cNvPr id="44" name="Google Shape;44;p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5" name="Google Shape;45;p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 name="Shape 52"/>
        <p:cNvGrpSpPr/>
        <p:nvPr/>
      </p:nvGrpSpPr>
      <p:grpSpPr>
        <a:xfrm>
          <a:off x="0" y="0"/>
          <a:ext cx="0" cy="0"/>
          <a:chOff x="0" y="0"/>
          <a:chExt cx="0" cy="0"/>
        </a:xfrm>
      </p:grpSpPr>
      <p:sp>
        <p:nvSpPr>
          <p:cNvPr id="53" name="Google Shape;53;g37ad332acbe_0_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4" name="Google Shape;54;g37ad332acbe_0_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 name="Shape 58"/>
        <p:cNvGrpSpPr/>
        <p:nvPr/>
      </p:nvGrpSpPr>
      <p:grpSpPr>
        <a:xfrm>
          <a:off x="0" y="0"/>
          <a:ext cx="0" cy="0"/>
          <a:chOff x="0" y="0"/>
          <a:chExt cx="0" cy="0"/>
        </a:xfrm>
      </p:grpSpPr>
      <p:sp>
        <p:nvSpPr>
          <p:cNvPr id="59" name="Google Shape;59;p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60" name="Google Shape;60;p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4" name="Shape 64"/>
        <p:cNvGrpSpPr/>
        <p:nvPr/>
      </p:nvGrpSpPr>
      <p:grpSpPr>
        <a:xfrm>
          <a:off x="0" y="0"/>
          <a:ext cx="0" cy="0"/>
          <a:chOff x="0" y="0"/>
          <a:chExt cx="0" cy="0"/>
        </a:xfrm>
      </p:grpSpPr>
      <p:sp>
        <p:nvSpPr>
          <p:cNvPr id="65" name="Google Shape;65;g37ad332acbe_9_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66" name="Google Shape;66;g37ad332acbe_9_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1" name="Shape 71"/>
        <p:cNvGrpSpPr/>
        <p:nvPr/>
      </p:nvGrpSpPr>
      <p:grpSpPr>
        <a:xfrm>
          <a:off x="0" y="0"/>
          <a:ext cx="0" cy="0"/>
          <a:chOff x="0" y="0"/>
          <a:chExt cx="0" cy="0"/>
        </a:xfrm>
      </p:grpSpPr>
      <p:sp>
        <p:nvSpPr>
          <p:cNvPr id="72" name="Google Shape;72;g37ad332acbe_0_1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73" name="Google Shape;73;g37ad332acbe_0_1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g37ad332acbe_0_1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82" name="Google Shape;82;g37ad332acbe_0_1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7" name="Shape 87"/>
        <p:cNvGrpSpPr/>
        <p:nvPr/>
      </p:nvGrpSpPr>
      <p:grpSpPr>
        <a:xfrm>
          <a:off x="0" y="0"/>
          <a:ext cx="0" cy="0"/>
          <a:chOff x="0" y="0"/>
          <a:chExt cx="0" cy="0"/>
        </a:xfrm>
      </p:grpSpPr>
      <p:sp>
        <p:nvSpPr>
          <p:cNvPr id="88" name="Google Shape;88;g37ad332acbe_0_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89" name="Google Shape;89;g37ad332acbe_0_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5" name="Shape 95"/>
        <p:cNvGrpSpPr/>
        <p:nvPr/>
      </p:nvGrpSpPr>
      <p:grpSpPr>
        <a:xfrm>
          <a:off x="0" y="0"/>
          <a:ext cx="0" cy="0"/>
          <a:chOff x="0" y="0"/>
          <a:chExt cx="0" cy="0"/>
        </a:xfrm>
      </p:grpSpPr>
      <p:sp>
        <p:nvSpPr>
          <p:cNvPr id="96" name="Google Shape;96;g37a0548efe0_0_1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97" name="Google Shape;97;g37a0548efe0_0_1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2" name="Shape 102"/>
        <p:cNvGrpSpPr/>
        <p:nvPr/>
      </p:nvGrpSpPr>
      <p:grpSpPr>
        <a:xfrm>
          <a:off x="0" y="0"/>
          <a:ext cx="0" cy="0"/>
          <a:chOff x="0" y="0"/>
          <a:chExt cx="0" cy="0"/>
        </a:xfrm>
      </p:grpSpPr>
      <p:sp>
        <p:nvSpPr>
          <p:cNvPr id="103" name="Google Shape;103;p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04" name="Google Shape;104;p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8" name="Shape 108"/>
        <p:cNvGrpSpPr/>
        <p:nvPr/>
      </p:nvGrpSpPr>
      <p:grpSpPr>
        <a:xfrm>
          <a:off x="0" y="0"/>
          <a:ext cx="0" cy="0"/>
          <a:chOff x="0" y="0"/>
          <a:chExt cx="0" cy="0"/>
        </a:xfrm>
      </p:grpSpPr>
      <p:sp>
        <p:nvSpPr>
          <p:cNvPr id="109" name="Google Shape;109;p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10" name="Google Shape;110;p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4" name="Shape 114"/>
        <p:cNvGrpSpPr/>
        <p:nvPr/>
      </p:nvGrpSpPr>
      <p:grpSpPr>
        <a:xfrm>
          <a:off x="0" y="0"/>
          <a:ext cx="0" cy="0"/>
          <a:chOff x="0" y="0"/>
          <a:chExt cx="0" cy="0"/>
        </a:xfrm>
      </p:grpSpPr>
      <p:sp>
        <p:nvSpPr>
          <p:cNvPr id="115" name="Google Shape;115;g37ad332acbe_15_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16" name="Google Shape;116;g37ad332acbe_15_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0" name="Shape 120"/>
        <p:cNvGrpSpPr/>
        <p:nvPr/>
      </p:nvGrpSpPr>
      <p:grpSpPr>
        <a:xfrm>
          <a:off x="0" y="0"/>
          <a:ext cx="0" cy="0"/>
          <a:chOff x="0" y="0"/>
          <a:chExt cx="0" cy="0"/>
        </a:xfrm>
      </p:grpSpPr>
      <p:sp>
        <p:nvSpPr>
          <p:cNvPr id="121" name="Google Shape;121;p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22" name="Google Shape;122;p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7" name="Shape 127"/>
        <p:cNvGrpSpPr/>
        <p:nvPr/>
      </p:nvGrpSpPr>
      <p:grpSpPr>
        <a:xfrm>
          <a:off x="0" y="0"/>
          <a:ext cx="0" cy="0"/>
          <a:chOff x="0" y="0"/>
          <a:chExt cx="0" cy="0"/>
        </a:xfrm>
      </p:grpSpPr>
      <p:sp>
        <p:nvSpPr>
          <p:cNvPr id="128" name="Google Shape;128;g3f8a5269cc6_0_1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29" name="Google Shape;129;g3f8a5269cc6_0_1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3" name="Shape 133"/>
        <p:cNvGrpSpPr/>
        <p:nvPr/>
      </p:nvGrpSpPr>
      <p:grpSpPr>
        <a:xfrm>
          <a:off x="0" y="0"/>
          <a:ext cx="0" cy="0"/>
          <a:chOff x="0" y="0"/>
          <a:chExt cx="0" cy="0"/>
        </a:xfrm>
      </p:grpSpPr>
      <p:sp>
        <p:nvSpPr>
          <p:cNvPr id="134" name="Google Shape;134;p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35" name="Google Shape;135;p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9" name="Shape 139"/>
        <p:cNvGrpSpPr/>
        <p:nvPr/>
      </p:nvGrpSpPr>
      <p:grpSpPr>
        <a:xfrm>
          <a:off x="0" y="0"/>
          <a:ext cx="0" cy="0"/>
          <a:chOff x="0" y="0"/>
          <a:chExt cx="0" cy="0"/>
        </a:xfrm>
      </p:grpSpPr>
      <p:sp>
        <p:nvSpPr>
          <p:cNvPr id="140" name="Google Shape;140;p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41" name="Google Shape;141;p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5" name="Shape 145"/>
        <p:cNvGrpSpPr/>
        <p:nvPr/>
      </p:nvGrpSpPr>
      <p:grpSpPr>
        <a:xfrm>
          <a:off x="0" y="0"/>
          <a:ext cx="0" cy="0"/>
          <a:chOff x="0" y="0"/>
          <a:chExt cx="0" cy="0"/>
        </a:xfrm>
      </p:grpSpPr>
      <p:sp>
        <p:nvSpPr>
          <p:cNvPr id="146" name="Google Shape;146;g37ad332acbe_19_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47" name="Google Shape;147;g37ad332acbe_19_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2" name="Shape 152"/>
        <p:cNvGrpSpPr/>
        <p:nvPr/>
      </p:nvGrpSpPr>
      <p:grpSpPr>
        <a:xfrm>
          <a:off x="0" y="0"/>
          <a:ext cx="0" cy="0"/>
          <a:chOff x="0" y="0"/>
          <a:chExt cx="0" cy="0"/>
        </a:xfrm>
      </p:grpSpPr>
      <p:sp>
        <p:nvSpPr>
          <p:cNvPr id="153" name="Google Shape;153;g3f8a5269cc6_0_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54" name="Google Shape;154;g3f8a5269cc6_0_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9" name="Shape 159"/>
        <p:cNvGrpSpPr/>
        <p:nvPr/>
      </p:nvGrpSpPr>
      <p:grpSpPr>
        <a:xfrm>
          <a:off x="0" y="0"/>
          <a:ext cx="0" cy="0"/>
          <a:chOff x="0" y="0"/>
          <a:chExt cx="0" cy="0"/>
        </a:xfrm>
      </p:grpSpPr>
      <p:sp>
        <p:nvSpPr>
          <p:cNvPr id="160" name="Google Shape;160;p1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61" name="Google Shape;161;p1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5" name="Shape 165"/>
        <p:cNvGrpSpPr/>
        <p:nvPr/>
      </p:nvGrpSpPr>
      <p:grpSpPr>
        <a:xfrm>
          <a:off x="0" y="0"/>
          <a:ext cx="0" cy="0"/>
          <a:chOff x="0" y="0"/>
          <a:chExt cx="0" cy="0"/>
        </a:xfrm>
      </p:grpSpPr>
      <p:sp>
        <p:nvSpPr>
          <p:cNvPr id="166" name="Google Shape;166;g2fb1c41c2ce_0_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67" name="Google Shape;167;g2fb1c41c2ce_0_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1" name="Shape 171"/>
        <p:cNvGrpSpPr/>
        <p:nvPr/>
      </p:nvGrpSpPr>
      <p:grpSpPr>
        <a:xfrm>
          <a:off x="0" y="0"/>
          <a:ext cx="0" cy="0"/>
          <a:chOff x="0" y="0"/>
          <a:chExt cx="0" cy="0"/>
        </a:xfrm>
      </p:grpSpPr>
      <p:sp>
        <p:nvSpPr>
          <p:cNvPr id="172" name="Google Shape;172;p1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73" name="Google Shape;173;p1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8" name="Shape 8"/>
        <p:cNvGrpSpPr/>
        <p:nvPr/>
      </p:nvGrpSpPr>
      <p:grpSpPr>
        <a:xfrm>
          <a:off x="0" y="0"/>
          <a:ext cx="0" cy="0"/>
          <a:chOff x="0" y="0"/>
          <a:chExt cx="0" cy="0"/>
        </a:xfrm>
      </p:grpSpPr>
      <p:sp>
        <p:nvSpPr>
          <p:cNvPr id="9" name="Google Shape;9;p13"/>
          <p:cNvSpPr/>
          <p:nvPr/>
        </p:nvSpPr>
        <p:spPr>
          <a:xfrm>
            <a:off x="0" y="0"/>
            <a:ext cx="9144000" cy="4691400"/>
          </a:xfrm>
          <a:prstGeom prst="rect">
            <a:avLst/>
          </a:prstGeom>
          <a:solidFill>
            <a:schemeClr val="dk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cxnSp>
        <p:nvCxnSpPr>
          <p:cNvPr id="10" name="Google Shape;10;p13"/>
          <p:cNvCxnSpPr/>
          <p:nvPr/>
        </p:nvCxnSpPr>
        <p:spPr>
          <a:xfrm>
            <a:off x="0" y="4662140"/>
            <a:ext cx="9144000" cy="0"/>
          </a:xfrm>
          <a:prstGeom prst="straightConnector1">
            <a:avLst/>
          </a:prstGeom>
          <a:noFill/>
          <a:ln cap="flat" cmpd="sng" w="57150">
            <a:solidFill>
              <a:srgbClr val="000000">
                <a:alpha val="14118"/>
              </a:srgbClr>
            </a:solidFill>
            <a:prstDash val="solid"/>
            <a:round/>
            <a:headEnd len="sm" w="sm" type="none"/>
            <a:tailEnd len="sm" w="sm" type="none"/>
          </a:ln>
        </p:spPr>
      </p:cxnSp>
      <p:sp>
        <p:nvSpPr>
          <p:cNvPr id="11" name="Google Shape;11;p13"/>
          <p:cNvSpPr txBox="1"/>
          <p:nvPr>
            <p:ph type="ctrTitle"/>
          </p:nvPr>
        </p:nvSpPr>
        <p:spPr>
          <a:xfrm>
            <a:off x="685800" y="2490375"/>
            <a:ext cx="7772400" cy="21984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Clr>
                <a:schemeClr val="lt1"/>
              </a:buClr>
              <a:buSzPts val="7200"/>
              <a:buFont typeface="Arial"/>
              <a:buNone/>
              <a:defRPr b="1" i="0" sz="7200" u="none" cap="none" strike="noStrike">
                <a:solidFill>
                  <a:schemeClr val="lt1"/>
                </a:solidFill>
                <a:latin typeface="Arial"/>
                <a:ea typeface="Arial"/>
                <a:cs typeface="Arial"/>
                <a:sym typeface="Arial"/>
              </a:defRPr>
            </a:lvl1pPr>
            <a:lvl2pPr lvl="1" algn="l">
              <a:lnSpc>
                <a:spcPct val="100000"/>
              </a:lnSpc>
              <a:spcBef>
                <a:spcPts val="0"/>
              </a:spcBef>
              <a:spcAft>
                <a:spcPts val="0"/>
              </a:spcAft>
              <a:buClr>
                <a:schemeClr val="lt1"/>
              </a:buClr>
              <a:buSzPts val="7200"/>
              <a:buFont typeface="Arial"/>
              <a:buNone/>
              <a:defRPr b="1" i="0" sz="7200" u="none" cap="none" strike="noStrike">
                <a:solidFill>
                  <a:schemeClr val="lt1"/>
                </a:solidFill>
                <a:latin typeface="Arial"/>
                <a:ea typeface="Arial"/>
                <a:cs typeface="Arial"/>
                <a:sym typeface="Arial"/>
              </a:defRPr>
            </a:lvl2pPr>
            <a:lvl3pPr lvl="2" algn="l">
              <a:lnSpc>
                <a:spcPct val="100000"/>
              </a:lnSpc>
              <a:spcBef>
                <a:spcPts val="0"/>
              </a:spcBef>
              <a:spcAft>
                <a:spcPts val="0"/>
              </a:spcAft>
              <a:buClr>
                <a:schemeClr val="lt1"/>
              </a:buClr>
              <a:buSzPts val="7200"/>
              <a:buFont typeface="Arial"/>
              <a:buNone/>
              <a:defRPr b="1" i="0" sz="7200" u="none" cap="none" strike="noStrike">
                <a:solidFill>
                  <a:schemeClr val="lt1"/>
                </a:solidFill>
                <a:latin typeface="Arial"/>
                <a:ea typeface="Arial"/>
                <a:cs typeface="Arial"/>
                <a:sym typeface="Arial"/>
              </a:defRPr>
            </a:lvl3pPr>
            <a:lvl4pPr lvl="3" algn="l">
              <a:lnSpc>
                <a:spcPct val="100000"/>
              </a:lnSpc>
              <a:spcBef>
                <a:spcPts val="0"/>
              </a:spcBef>
              <a:spcAft>
                <a:spcPts val="0"/>
              </a:spcAft>
              <a:buClr>
                <a:schemeClr val="lt1"/>
              </a:buClr>
              <a:buSzPts val="7200"/>
              <a:buFont typeface="Arial"/>
              <a:buNone/>
              <a:defRPr b="1" i="0" sz="7200" u="none" cap="none" strike="noStrike">
                <a:solidFill>
                  <a:schemeClr val="lt1"/>
                </a:solidFill>
                <a:latin typeface="Arial"/>
                <a:ea typeface="Arial"/>
                <a:cs typeface="Arial"/>
                <a:sym typeface="Arial"/>
              </a:defRPr>
            </a:lvl4pPr>
            <a:lvl5pPr lvl="4" algn="l">
              <a:lnSpc>
                <a:spcPct val="100000"/>
              </a:lnSpc>
              <a:spcBef>
                <a:spcPts val="0"/>
              </a:spcBef>
              <a:spcAft>
                <a:spcPts val="0"/>
              </a:spcAft>
              <a:buClr>
                <a:schemeClr val="lt1"/>
              </a:buClr>
              <a:buSzPts val="7200"/>
              <a:buFont typeface="Arial"/>
              <a:buNone/>
              <a:defRPr b="1" i="0" sz="7200" u="none" cap="none" strike="noStrike">
                <a:solidFill>
                  <a:schemeClr val="lt1"/>
                </a:solidFill>
                <a:latin typeface="Arial"/>
                <a:ea typeface="Arial"/>
                <a:cs typeface="Arial"/>
                <a:sym typeface="Arial"/>
              </a:defRPr>
            </a:lvl5pPr>
            <a:lvl6pPr lvl="5" algn="l">
              <a:lnSpc>
                <a:spcPct val="100000"/>
              </a:lnSpc>
              <a:spcBef>
                <a:spcPts val="0"/>
              </a:spcBef>
              <a:spcAft>
                <a:spcPts val="0"/>
              </a:spcAft>
              <a:buClr>
                <a:schemeClr val="lt1"/>
              </a:buClr>
              <a:buSzPts val="7200"/>
              <a:buFont typeface="Arial"/>
              <a:buNone/>
              <a:defRPr b="1" i="0" sz="7200" u="none" cap="none" strike="noStrike">
                <a:solidFill>
                  <a:schemeClr val="lt1"/>
                </a:solidFill>
                <a:latin typeface="Arial"/>
                <a:ea typeface="Arial"/>
                <a:cs typeface="Arial"/>
                <a:sym typeface="Arial"/>
              </a:defRPr>
            </a:lvl6pPr>
            <a:lvl7pPr lvl="6" algn="l">
              <a:lnSpc>
                <a:spcPct val="100000"/>
              </a:lnSpc>
              <a:spcBef>
                <a:spcPts val="0"/>
              </a:spcBef>
              <a:spcAft>
                <a:spcPts val="0"/>
              </a:spcAft>
              <a:buClr>
                <a:schemeClr val="lt1"/>
              </a:buClr>
              <a:buSzPts val="7200"/>
              <a:buFont typeface="Arial"/>
              <a:buNone/>
              <a:defRPr b="1" i="0" sz="7200" u="none" cap="none" strike="noStrike">
                <a:solidFill>
                  <a:schemeClr val="lt1"/>
                </a:solidFill>
                <a:latin typeface="Arial"/>
                <a:ea typeface="Arial"/>
                <a:cs typeface="Arial"/>
                <a:sym typeface="Arial"/>
              </a:defRPr>
            </a:lvl7pPr>
            <a:lvl8pPr lvl="7" algn="l">
              <a:lnSpc>
                <a:spcPct val="100000"/>
              </a:lnSpc>
              <a:spcBef>
                <a:spcPts val="0"/>
              </a:spcBef>
              <a:spcAft>
                <a:spcPts val="0"/>
              </a:spcAft>
              <a:buClr>
                <a:schemeClr val="lt1"/>
              </a:buClr>
              <a:buSzPts val="7200"/>
              <a:buFont typeface="Arial"/>
              <a:buNone/>
              <a:defRPr b="1" i="0" sz="7200" u="none" cap="none" strike="noStrike">
                <a:solidFill>
                  <a:schemeClr val="lt1"/>
                </a:solidFill>
                <a:latin typeface="Arial"/>
                <a:ea typeface="Arial"/>
                <a:cs typeface="Arial"/>
                <a:sym typeface="Arial"/>
              </a:defRPr>
            </a:lvl8pPr>
            <a:lvl9pPr lvl="8" algn="l">
              <a:lnSpc>
                <a:spcPct val="100000"/>
              </a:lnSpc>
              <a:spcBef>
                <a:spcPts val="0"/>
              </a:spcBef>
              <a:spcAft>
                <a:spcPts val="0"/>
              </a:spcAft>
              <a:buClr>
                <a:schemeClr val="lt1"/>
              </a:buClr>
              <a:buSzPts val="7200"/>
              <a:buFont typeface="Arial"/>
              <a:buNone/>
              <a:defRPr b="1" i="0" sz="7200" u="none" cap="none" strike="noStrike">
                <a:solidFill>
                  <a:schemeClr val="lt1"/>
                </a:solidFill>
                <a:latin typeface="Arial"/>
                <a:ea typeface="Arial"/>
                <a:cs typeface="Arial"/>
                <a:sym typeface="Arial"/>
              </a:defRPr>
            </a:lvl9pPr>
          </a:lstStyle>
          <a:p/>
        </p:txBody>
      </p:sp>
      <p:sp>
        <p:nvSpPr>
          <p:cNvPr id="12" name="Google Shape;12;p13"/>
          <p:cNvSpPr txBox="1"/>
          <p:nvPr>
            <p:ph idx="1" type="subTitle"/>
          </p:nvPr>
        </p:nvSpPr>
        <p:spPr>
          <a:xfrm>
            <a:off x="685800" y="4836036"/>
            <a:ext cx="7772400" cy="10326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Clr>
                <a:schemeClr val="dk2"/>
              </a:buClr>
              <a:buSzPts val="3000"/>
              <a:buFont typeface="Arial"/>
              <a:buNone/>
              <a:defRPr b="0" i="0" sz="3000" u="none" cap="none" strike="noStrike">
                <a:solidFill>
                  <a:schemeClr val="dk2"/>
                </a:solidFill>
                <a:latin typeface="Arial"/>
                <a:ea typeface="Arial"/>
                <a:cs typeface="Arial"/>
                <a:sym typeface="Arial"/>
              </a:defRPr>
            </a:lvl1pPr>
            <a:lvl2pPr lvl="1" algn="l">
              <a:lnSpc>
                <a:spcPct val="100000"/>
              </a:lnSpc>
              <a:spcBef>
                <a:spcPts val="0"/>
              </a:spcBef>
              <a:spcAft>
                <a:spcPts val="0"/>
              </a:spcAft>
              <a:buClr>
                <a:schemeClr val="dk2"/>
              </a:buClr>
              <a:buSzPts val="3000"/>
              <a:buFont typeface="Arial"/>
              <a:buNone/>
              <a:defRPr b="0" i="0" sz="3000" u="none" cap="none" strike="noStrike">
                <a:solidFill>
                  <a:schemeClr val="dk2"/>
                </a:solidFill>
                <a:latin typeface="Arial"/>
                <a:ea typeface="Arial"/>
                <a:cs typeface="Arial"/>
                <a:sym typeface="Arial"/>
              </a:defRPr>
            </a:lvl2pPr>
            <a:lvl3pPr lvl="2" algn="l">
              <a:lnSpc>
                <a:spcPct val="100000"/>
              </a:lnSpc>
              <a:spcBef>
                <a:spcPts val="0"/>
              </a:spcBef>
              <a:spcAft>
                <a:spcPts val="0"/>
              </a:spcAft>
              <a:buClr>
                <a:schemeClr val="dk2"/>
              </a:buClr>
              <a:buSzPts val="3000"/>
              <a:buFont typeface="Arial"/>
              <a:buNone/>
              <a:defRPr b="0" i="0" sz="3000" u="none" cap="none" strike="noStrike">
                <a:solidFill>
                  <a:schemeClr val="dk2"/>
                </a:solidFill>
                <a:latin typeface="Arial"/>
                <a:ea typeface="Arial"/>
                <a:cs typeface="Arial"/>
                <a:sym typeface="Arial"/>
              </a:defRPr>
            </a:lvl3pPr>
            <a:lvl4pPr lvl="3" algn="l">
              <a:lnSpc>
                <a:spcPct val="100000"/>
              </a:lnSpc>
              <a:spcBef>
                <a:spcPts val="0"/>
              </a:spcBef>
              <a:spcAft>
                <a:spcPts val="0"/>
              </a:spcAft>
              <a:buClr>
                <a:schemeClr val="dk2"/>
              </a:buClr>
              <a:buSzPts val="3000"/>
              <a:buFont typeface="Arial"/>
              <a:buNone/>
              <a:defRPr b="0" i="0" sz="3000" u="none" cap="none" strike="noStrike">
                <a:solidFill>
                  <a:schemeClr val="dk2"/>
                </a:solidFill>
                <a:latin typeface="Arial"/>
                <a:ea typeface="Arial"/>
                <a:cs typeface="Arial"/>
                <a:sym typeface="Arial"/>
              </a:defRPr>
            </a:lvl4pPr>
            <a:lvl5pPr lvl="4" algn="l">
              <a:lnSpc>
                <a:spcPct val="100000"/>
              </a:lnSpc>
              <a:spcBef>
                <a:spcPts val="0"/>
              </a:spcBef>
              <a:spcAft>
                <a:spcPts val="0"/>
              </a:spcAft>
              <a:buClr>
                <a:schemeClr val="dk2"/>
              </a:buClr>
              <a:buSzPts val="3000"/>
              <a:buFont typeface="Arial"/>
              <a:buNone/>
              <a:defRPr b="0" i="0" sz="3000" u="none" cap="none" strike="noStrike">
                <a:solidFill>
                  <a:schemeClr val="dk2"/>
                </a:solidFill>
                <a:latin typeface="Arial"/>
                <a:ea typeface="Arial"/>
                <a:cs typeface="Arial"/>
                <a:sym typeface="Arial"/>
              </a:defRPr>
            </a:lvl5pPr>
            <a:lvl6pPr lvl="5" algn="l">
              <a:lnSpc>
                <a:spcPct val="100000"/>
              </a:lnSpc>
              <a:spcBef>
                <a:spcPts val="0"/>
              </a:spcBef>
              <a:spcAft>
                <a:spcPts val="0"/>
              </a:spcAft>
              <a:buClr>
                <a:schemeClr val="dk2"/>
              </a:buClr>
              <a:buSzPts val="3000"/>
              <a:buFont typeface="Arial"/>
              <a:buNone/>
              <a:defRPr b="0" i="0" sz="3000" u="none" cap="none" strike="noStrike">
                <a:solidFill>
                  <a:schemeClr val="dk2"/>
                </a:solidFill>
                <a:latin typeface="Arial"/>
                <a:ea typeface="Arial"/>
                <a:cs typeface="Arial"/>
                <a:sym typeface="Arial"/>
              </a:defRPr>
            </a:lvl6pPr>
            <a:lvl7pPr lvl="6" algn="l">
              <a:lnSpc>
                <a:spcPct val="100000"/>
              </a:lnSpc>
              <a:spcBef>
                <a:spcPts val="0"/>
              </a:spcBef>
              <a:spcAft>
                <a:spcPts val="0"/>
              </a:spcAft>
              <a:buClr>
                <a:schemeClr val="dk2"/>
              </a:buClr>
              <a:buSzPts val="3000"/>
              <a:buFont typeface="Arial"/>
              <a:buNone/>
              <a:defRPr b="0" i="0" sz="3000" u="none" cap="none" strike="noStrike">
                <a:solidFill>
                  <a:schemeClr val="dk2"/>
                </a:solidFill>
                <a:latin typeface="Arial"/>
                <a:ea typeface="Arial"/>
                <a:cs typeface="Arial"/>
                <a:sym typeface="Arial"/>
              </a:defRPr>
            </a:lvl7pPr>
            <a:lvl8pPr lvl="7" algn="l">
              <a:lnSpc>
                <a:spcPct val="100000"/>
              </a:lnSpc>
              <a:spcBef>
                <a:spcPts val="0"/>
              </a:spcBef>
              <a:spcAft>
                <a:spcPts val="0"/>
              </a:spcAft>
              <a:buClr>
                <a:schemeClr val="dk2"/>
              </a:buClr>
              <a:buSzPts val="3000"/>
              <a:buFont typeface="Arial"/>
              <a:buNone/>
              <a:defRPr b="0" i="0" sz="3000" u="none" cap="none" strike="noStrike">
                <a:solidFill>
                  <a:schemeClr val="dk2"/>
                </a:solidFill>
                <a:latin typeface="Arial"/>
                <a:ea typeface="Arial"/>
                <a:cs typeface="Arial"/>
                <a:sym typeface="Arial"/>
              </a:defRPr>
            </a:lvl8pPr>
            <a:lvl9pPr lvl="8" algn="l">
              <a:lnSpc>
                <a:spcPct val="100000"/>
              </a:lnSpc>
              <a:spcBef>
                <a:spcPts val="0"/>
              </a:spcBef>
              <a:spcAft>
                <a:spcPts val="0"/>
              </a:spcAft>
              <a:buClr>
                <a:schemeClr val="dk2"/>
              </a:buClr>
              <a:buSzPts val="3000"/>
              <a:buFont typeface="Arial"/>
              <a:buNone/>
              <a:defRPr b="0" i="0" sz="3000" u="none" cap="none" strike="noStrike">
                <a:solidFill>
                  <a:schemeClr val="dk2"/>
                </a:solidFill>
                <a:latin typeface="Arial"/>
                <a:ea typeface="Arial"/>
                <a:cs typeface="Arial"/>
                <a:sym typeface="Arial"/>
              </a:defRPr>
            </a:lvl9pPr>
          </a:lstStyl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3" name="Shape 13"/>
        <p:cNvGrpSpPr/>
        <p:nvPr/>
      </p:nvGrpSpPr>
      <p:grpSpPr>
        <a:xfrm>
          <a:off x="0" y="0"/>
          <a:ext cx="0" cy="0"/>
          <a:chOff x="0" y="0"/>
          <a:chExt cx="0" cy="0"/>
        </a:xfrm>
      </p:grpSpPr>
      <p:sp>
        <p:nvSpPr>
          <p:cNvPr id="14" name="Google Shape;14;p14"/>
          <p:cNvSpPr/>
          <p:nvPr/>
        </p:nvSpPr>
        <p:spPr>
          <a:xfrm>
            <a:off x="0" y="0"/>
            <a:ext cx="9144000" cy="1533000"/>
          </a:xfrm>
          <a:prstGeom prst="rect">
            <a:avLst/>
          </a:prstGeom>
          <a:solidFill>
            <a:srgbClr val="2388DB"/>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cxnSp>
        <p:nvCxnSpPr>
          <p:cNvPr id="15" name="Google Shape;15;p14"/>
          <p:cNvCxnSpPr/>
          <p:nvPr/>
        </p:nvCxnSpPr>
        <p:spPr>
          <a:xfrm>
            <a:off x="0" y="1503834"/>
            <a:ext cx="9144000" cy="0"/>
          </a:xfrm>
          <a:prstGeom prst="straightConnector1">
            <a:avLst/>
          </a:prstGeom>
          <a:noFill/>
          <a:ln cap="flat" cmpd="sng" w="57150">
            <a:solidFill>
              <a:srgbClr val="000000">
                <a:alpha val="14118"/>
              </a:srgbClr>
            </a:solidFill>
            <a:prstDash val="solid"/>
            <a:round/>
            <a:headEnd len="sm" w="sm" type="none"/>
            <a:tailEnd len="sm" w="sm" type="none"/>
          </a:ln>
        </p:spPr>
      </p:cxnSp>
      <p:sp>
        <p:nvSpPr>
          <p:cNvPr id="16" name="Google Shape;16;p14"/>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3600"/>
              <a:buNone/>
              <a:defRPr sz="3600"/>
            </a:lvl1pPr>
            <a:lvl2pPr lvl="1" algn="l">
              <a:lnSpc>
                <a:spcPct val="100000"/>
              </a:lnSpc>
              <a:spcBef>
                <a:spcPts val="0"/>
              </a:spcBef>
              <a:spcAft>
                <a:spcPts val="0"/>
              </a:spcAft>
              <a:buSzPts val="3600"/>
              <a:buNone/>
              <a:defRPr sz="3600"/>
            </a:lvl2pPr>
            <a:lvl3pPr lvl="2" algn="l">
              <a:lnSpc>
                <a:spcPct val="100000"/>
              </a:lnSpc>
              <a:spcBef>
                <a:spcPts val="0"/>
              </a:spcBef>
              <a:spcAft>
                <a:spcPts val="0"/>
              </a:spcAft>
              <a:buSzPts val="3600"/>
              <a:buNone/>
              <a:defRPr sz="3600"/>
            </a:lvl3pPr>
            <a:lvl4pPr lvl="3" algn="l">
              <a:lnSpc>
                <a:spcPct val="100000"/>
              </a:lnSpc>
              <a:spcBef>
                <a:spcPts val="0"/>
              </a:spcBef>
              <a:spcAft>
                <a:spcPts val="0"/>
              </a:spcAft>
              <a:buSzPts val="3600"/>
              <a:buNone/>
              <a:defRPr sz="3600"/>
            </a:lvl4pPr>
            <a:lvl5pPr lvl="4" algn="l">
              <a:lnSpc>
                <a:spcPct val="100000"/>
              </a:lnSpc>
              <a:spcBef>
                <a:spcPts val="0"/>
              </a:spcBef>
              <a:spcAft>
                <a:spcPts val="0"/>
              </a:spcAft>
              <a:buSzPts val="3600"/>
              <a:buNone/>
              <a:defRPr sz="3600"/>
            </a:lvl5pPr>
            <a:lvl6pPr lvl="5" algn="l">
              <a:lnSpc>
                <a:spcPct val="100000"/>
              </a:lnSpc>
              <a:spcBef>
                <a:spcPts val="0"/>
              </a:spcBef>
              <a:spcAft>
                <a:spcPts val="0"/>
              </a:spcAft>
              <a:buSzPts val="3600"/>
              <a:buNone/>
              <a:defRPr sz="3600"/>
            </a:lvl6pPr>
            <a:lvl7pPr lvl="6" algn="l">
              <a:lnSpc>
                <a:spcPct val="100000"/>
              </a:lnSpc>
              <a:spcBef>
                <a:spcPts val="0"/>
              </a:spcBef>
              <a:spcAft>
                <a:spcPts val="0"/>
              </a:spcAft>
              <a:buSzPts val="3600"/>
              <a:buNone/>
              <a:defRPr sz="3600"/>
            </a:lvl7pPr>
            <a:lvl8pPr lvl="7" algn="l">
              <a:lnSpc>
                <a:spcPct val="100000"/>
              </a:lnSpc>
              <a:spcBef>
                <a:spcPts val="0"/>
              </a:spcBef>
              <a:spcAft>
                <a:spcPts val="0"/>
              </a:spcAft>
              <a:buSzPts val="3600"/>
              <a:buNone/>
              <a:defRPr sz="3600"/>
            </a:lvl8pPr>
            <a:lvl9pPr lvl="8" algn="l">
              <a:lnSpc>
                <a:spcPct val="100000"/>
              </a:lnSpc>
              <a:spcBef>
                <a:spcPts val="0"/>
              </a:spcBef>
              <a:spcAft>
                <a:spcPts val="0"/>
              </a:spcAft>
              <a:buSzPts val="3600"/>
              <a:buNone/>
              <a:defRPr sz="3600"/>
            </a:lvl9pPr>
          </a:lstStyle>
          <a:p/>
        </p:txBody>
      </p:sp>
      <p:sp>
        <p:nvSpPr>
          <p:cNvPr id="17" name="Google Shape;17;p14"/>
          <p:cNvSpPr txBox="1"/>
          <p:nvPr>
            <p:ph idx="1" type="body"/>
          </p:nvPr>
        </p:nvSpPr>
        <p:spPr>
          <a:xfrm>
            <a:off x="457200" y="1600200"/>
            <a:ext cx="8229600" cy="4967700"/>
          </a:xfrm>
          <a:prstGeom prst="rect">
            <a:avLst/>
          </a:prstGeom>
          <a:noFill/>
          <a:ln>
            <a:noFill/>
          </a:ln>
        </p:spPr>
        <p:txBody>
          <a:bodyPr anchorCtr="0" anchor="t" bIns="91425" lIns="91425" spcFirstLastPara="1" rIns="91425" wrap="square" tIns="91425">
            <a:noAutofit/>
          </a:bodyPr>
          <a:lstStyle>
            <a:lvl1pPr indent="-419100" lvl="0" marL="457200" algn="l">
              <a:lnSpc>
                <a:spcPct val="100000"/>
              </a:lnSpc>
              <a:spcBef>
                <a:spcPts val="600"/>
              </a:spcBef>
              <a:spcAft>
                <a:spcPts val="0"/>
              </a:spcAft>
              <a:buSzPts val="3000"/>
              <a:buChar char="●"/>
              <a:defRPr/>
            </a:lvl1pPr>
            <a:lvl2pPr indent="-381000" lvl="1" marL="914400" algn="l">
              <a:lnSpc>
                <a:spcPct val="100000"/>
              </a:lnSpc>
              <a:spcBef>
                <a:spcPts val="0"/>
              </a:spcBef>
              <a:spcAft>
                <a:spcPts val="0"/>
              </a:spcAft>
              <a:buSzPts val="2400"/>
              <a:buChar char="○"/>
              <a:defRPr/>
            </a:lvl2pPr>
            <a:lvl3pPr indent="-381000" lvl="2" marL="1371600" algn="l">
              <a:lnSpc>
                <a:spcPct val="100000"/>
              </a:lnSpc>
              <a:spcBef>
                <a:spcPts val="0"/>
              </a:spcBef>
              <a:spcAft>
                <a:spcPts val="0"/>
              </a:spcAft>
              <a:buSzPts val="2400"/>
              <a:buChar char="■"/>
              <a:defRPr/>
            </a:lvl3pPr>
            <a:lvl4pPr indent="-342900" lvl="3" marL="1828800" algn="l">
              <a:lnSpc>
                <a:spcPct val="100000"/>
              </a:lnSpc>
              <a:spcBef>
                <a:spcPts val="0"/>
              </a:spcBef>
              <a:spcAft>
                <a:spcPts val="0"/>
              </a:spcAft>
              <a:buSzPts val="1800"/>
              <a:buChar char="●"/>
              <a:defRPr/>
            </a:lvl4pPr>
            <a:lvl5pPr indent="-342900" lvl="4" marL="2286000" algn="l">
              <a:lnSpc>
                <a:spcPct val="100000"/>
              </a:lnSpc>
              <a:spcBef>
                <a:spcPts val="0"/>
              </a:spcBef>
              <a:spcAft>
                <a:spcPts val="0"/>
              </a:spcAft>
              <a:buSzPts val="1800"/>
              <a:buChar char="○"/>
              <a:defRPr sz="1800"/>
            </a:lvl5pPr>
            <a:lvl6pPr indent="-342900" lvl="5" marL="2743200" algn="l">
              <a:lnSpc>
                <a:spcPct val="100000"/>
              </a:lnSpc>
              <a:spcBef>
                <a:spcPts val="0"/>
              </a:spcBef>
              <a:spcAft>
                <a:spcPts val="0"/>
              </a:spcAft>
              <a:buSzPts val="1800"/>
              <a:buChar char="■"/>
              <a:defRPr sz="1800"/>
            </a:lvl6pPr>
            <a:lvl7pPr indent="-342900" lvl="6" marL="3200400" algn="l">
              <a:lnSpc>
                <a:spcPct val="100000"/>
              </a:lnSpc>
              <a:spcBef>
                <a:spcPts val="0"/>
              </a:spcBef>
              <a:spcAft>
                <a:spcPts val="0"/>
              </a:spcAft>
              <a:buSzPts val="1800"/>
              <a:buChar char="●"/>
              <a:defRPr sz="1800"/>
            </a:lvl7pPr>
            <a:lvl8pPr indent="-342900" lvl="7" marL="3657600" algn="l">
              <a:lnSpc>
                <a:spcPct val="100000"/>
              </a:lnSpc>
              <a:spcBef>
                <a:spcPts val="0"/>
              </a:spcBef>
              <a:spcAft>
                <a:spcPts val="0"/>
              </a:spcAft>
              <a:buSzPts val="1800"/>
              <a:buChar char="○"/>
              <a:defRPr sz="1800"/>
            </a:lvl8pPr>
            <a:lvl9pPr indent="-342900" lvl="8" marL="4114800" algn="l">
              <a:lnSpc>
                <a:spcPct val="100000"/>
              </a:lnSpc>
              <a:spcBef>
                <a:spcPts val="0"/>
              </a:spcBef>
              <a:spcAft>
                <a:spcPts val="0"/>
              </a:spcAft>
              <a:buSzPts val="1800"/>
              <a:buChar char="■"/>
              <a:defRPr sz="1800"/>
            </a:lvl9pPr>
          </a:lstStyl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18" name="Shape 18"/>
        <p:cNvGrpSpPr/>
        <p:nvPr/>
      </p:nvGrpSpPr>
      <p:grpSpPr>
        <a:xfrm>
          <a:off x="0" y="0"/>
          <a:ext cx="0" cy="0"/>
          <a:chOff x="0" y="0"/>
          <a:chExt cx="0" cy="0"/>
        </a:xfrm>
      </p:grpSpPr>
      <p:sp>
        <p:nvSpPr>
          <p:cNvPr id="19" name="Google Shape;19;p15"/>
          <p:cNvSpPr/>
          <p:nvPr/>
        </p:nvSpPr>
        <p:spPr>
          <a:xfrm>
            <a:off x="0" y="0"/>
            <a:ext cx="9144000" cy="1533000"/>
          </a:xfrm>
          <a:prstGeom prst="rect">
            <a:avLst/>
          </a:prstGeom>
          <a:solidFill>
            <a:schemeClr val="dk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cxnSp>
        <p:nvCxnSpPr>
          <p:cNvPr id="20" name="Google Shape;20;p15"/>
          <p:cNvCxnSpPr/>
          <p:nvPr/>
        </p:nvCxnSpPr>
        <p:spPr>
          <a:xfrm>
            <a:off x="0" y="1503834"/>
            <a:ext cx="9144000" cy="0"/>
          </a:xfrm>
          <a:prstGeom prst="straightConnector1">
            <a:avLst/>
          </a:prstGeom>
          <a:noFill/>
          <a:ln cap="flat" cmpd="sng" w="57150">
            <a:solidFill>
              <a:srgbClr val="000000">
                <a:alpha val="14118"/>
              </a:srgbClr>
            </a:solidFill>
            <a:prstDash val="solid"/>
            <a:round/>
            <a:headEnd len="sm" w="sm" type="none"/>
            <a:tailEnd len="sm" w="sm" type="none"/>
          </a:ln>
        </p:spPr>
      </p:cxnSp>
      <p:sp>
        <p:nvSpPr>
          <p:cNvPr id="21" name="Google Shape;21;p15"/>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1pPr>
            <a:lvl2pPr lvl="1"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2pPr>
            <a:lvl3pPr lvl="2"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3pPr>
            <a:lvl4pPr lvl="3"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4pPr>
            <a:lvl5pPr lvl="4"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5pPr>
            <a:lvl6pPr lvl="5"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6pPr>
            <a:lvl7pPr lvl="6"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7pPr>
            <a:lvl8pPr lvl="7"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8pPr>
            <a:lvl9pPr lvl="8"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9pPr>
          </a:lstStyle>
          <a:p/>
        </p:txBody>
      </p:sp>
      <p:sp>
        <p:nvSpPr>
          <p:cNvPr id="22" name="Google Shape;22;p15"/>
          <p:cNvSpPr txBox="1"/>
          <p:nvPr>
            <p:ph idx="1" type="body"/>
          </p:nvPr>
        </p:nvSpPr>
        <p:spPr>
          <a:xfrm>
            <a:off x="457200" y="1600200"/>
            <a:ext cx="3994500" cy="4967700"/>
          </a:xfrm>
          <a:prstGeom prst="rect">
            <a:avLst/>
          </a:prstGeom>
          <a:noFill/>
          <a:ln>
            <a:noFill/>
          </a:ln>
        </p:spPr>
        <p:txBody>
          <a:bodyPr anchorCtr="0" anchor="t" bIns="91425" lIns="91425" spcFirstLastPara="1" rIns="91425" wrap="square" tIns="91425">
            <a:noAutofit/>
          </a:bodyPr>
          <a:lstStyle>
            <a:lvl1pPr indent="-419100" lvl="0" marL="457200" algn="l">
              <a:lnSpc>
                <a:spcPct val="100000"/>
              </a:lnSpc>
              <a:spcBef>
                <a:spcPts val="600"/>
              </a:spcBef>
              <a:spcAft>
                <a:spcPts val="0"/>
              </a:spcAft>
              <a:buSzPts val="3000"/>
              <a:buChar char="●"/>
              <a:defRPr/>
            </a:lvl1pPr>
            <a:lvl2pPr indent="-381000" lvl="1" marL="914400" algn="l">
              <a:lnSpc>
                <a:spcPct val="100000"/>
              </a:lnSpc>
              <a:spcBef>
                <a:spcPts val="0"/>
              </a:spcBef>
              <a:spcAft>
                <a:spcPts val="0"/>
              </a:spcAft>
              <a:buSzPts val="2400"/>
              <a:buChar char="○"/>
              <a:defRPr/>
            </a:lvl2pPr>
            <a:lvl3pPr indent="-381000" lvl="2" marL="1371600" algn="l">
              <a:lnSpc>
                <a:spcPct val="100000"/>
              </a:lnSpc>
              <a:spcBef>
                <a:spcPts val="0"/>
              </a:spcBef>
              <a:spcAft>
                <a:spcPts val="0"/>
              </a:spcAft>
              <a:buSzPts val="2400"/>
              <a:buChar char="■"/>
              <a:defRPr/>
            </a:lvl3pPr>
            <a:lvl4pPr indent="-342900" lvl="3" marL="1828800" algn="l">
              <a:lnSpc>
                <a:spcPct val="100000"/>
              </a:lnSpc>
              <a:spcBef>
                <a:spcPts val="0"/>
              </a:spcBef>
              <a:spcAft>
                <a:spcPts val="0"/>
              </a:spcAft>
              <a:buSzPts val="1800"/>
              <a:buChar char="●"/>
              <a:defRPr/>
            </a:lvl4pPr>
            <a:lvl5pPr indent="-342900" lvl="4" marL="2286000" algn="l">
              <a:lnSpc>
                <a:spcPct val="100000"/>
              </a:lnSpc>
              <a:spcBef>
                <a:spcPts val="0"/>
              </a:spcBef>
              <a:spcAft>
                <a:spcPts val="0"/>
              </a:spcAft>
              <a:buSzPts val="1800"/>
              <a:buChar char="○"/>
              <a:defRPr sz="1800"/>
            </a:lvl5pPr>
            <a:lvl6pPr indent="-342900" lvl="5" marL="2743200" algn="l">
              <a:lnSpc>
                <a:spcPct val="100000"/>
              </a:lnSpc>
              <a:spcBef>
                <a:spcPts val="0"/>
              </a:spcBef>
              <a:spcAft>
                <a:spcPts val="0"/>
              </a:spcAft>
              <a:buSzPts val="1800"/>
              <a:buChar char="■"/>
              <a:defRPr sz="1800"/>
            </a:lvl6pPr>
            <a:lvl7pPr indent="-342900" lvl="6" marL="3200400" algn="l">
              <a:lnSpc>
                <a:spcPct val="100000"/>
              </a:lnSpc>
              <a:spcBef>
                <a:spcPts val="0"/>
              </a:spcBef>
              <a:spcAft>
                <a:spcPts val="0"/>
              </a:spcAft>
              <a:buSzPts val="1800"/>
              <a:buChar char="●"/>
              <a:defRPr sz="1800"/>
            </a:lvl7pPr>
            <a:lvl8pPr indent="-342900" lvl="7" marL="3657600" algn="l">
              <a:lnSpc>
                <a:spcPct val="100000"/>
              </a:lnSpc>
              <a:spcBef>
                <a:spcPts val="0"/>
              </a:spcBef>
              <a:spcAft>
                <a:spcPts val="0"/>
              </a:spcAft>
              <a:buSzPts val="1800"/>
              <a:buChar char="○"/>
              <a:defRPr sz="1800"/>
            </a:lvl8pPr>
            <a:lvl9pPr indent="-342900" lvl="8" marL="4114800" algn="l">
              <a:lnSpc>
                <a:spcPct val="100000"/>
              </a:lnSpc>
              <a:spcBef>
                <a:spcPts val="0"/>
              </a:spcBef>
              <a:spcAft>
                <a:spcPts val="0"/>
              </a:spcAft>
              <a:buSzPts val="1800"/>
              <a:buChar char="■"/>
              <a:defRPr sz="1800"/>
            </a:lvl9pPr>
          </a:lstStyle>
          <a:p/>
        </p:txBody>
      </p:sp>
      <p:sp>
        <p:nvSpPr>
          <p:cNvPr id="23" name="Google Shape;23;p15"/>
          <p:cNvSpPr txBox="1"/>
          <p:nvPr>
            <p:ph idx="2" type="body"/>
          </p:nvPr>
        </p:nvSpPr>
        <p:spPr>
          <a:xfrm>
            <a:off x="4692274" y="1600200"/>
            <a:ext cx="3994500" cy="4967700"/>
          </a:xfrm>
          <a:prstGeom prst="rect">
            <a:avLst/>
          </a:prstGeom>
          <a:noFill/>
          <a:ln>
            <a:noFill/>
          </a:ln>
        </p:spPr>
        <p:txBody>
          <a:bodyPr anchorCtr="0" anchor="t" bIns="91425" lIns="91425" spcFirstLastPara="1" rIns="91425" wrap="square" tIns="91425">
            <a:noAutofit/>
          </a:bodyPr>
          <a:lstStyle>
            <a:lvl1pPr indent="-419100" lvl="0" marL="457200" algn="l">
              <a:lnSpc>
                <a:spcPct val="100000"/>
              </a:lnSpc>
              <a:spcBef>
                <a:spcPts val="600"/>
              </a:spcBef>
              <a:spcAft>
                <a:spcPts val="0"/>
              </a:spcAft>
              <a:buSzPts val="3000"/>
              <a:buChar char="●"/>
              <a:defRPr/>
            </a:lvl1pPr>
            <a:lvl2pPr indent="-381000" lvl="1" marL="914400" algn="l">
              <a:lnSpc>
                <a:spcPct val="100000"/>
              </a:lnSpc>
              <a:spcBef>
                <a:spcPts val="0"/>
              </a:spcBef>
              <a:spcAft>
                <a:spcPts val="0"/>
              </a:spcAft>
              <a:buSzPts val="2400"/>
              <a:buChar char="○"/>
              <a:defRPr/>
            </a:lvl2pPr>
            <a:lvl3pPr indent="-381000" lvl="2" marL="1371600" algn="l">
              <a:lnSpc>
                <a:spcPct val="100000"/>
              </a:lnSpc>
              <a:spcBef>
                <a:spcPts val="0"/>
              </a:spcBef>
              <a:spcAft>
                <a:spcPts val="0"/>
              </a:spcAft>
              <a:buSzPts val="2400"/>
              <a:buChar char="■"/>
              <a:defRPr/>
            </a:lvl3pPr>
            <a:lvl4pPr indent="-342900" lvl="3" marL="1828800" algn="l">
              <a:lnSpc>
                <a:spcPct val="100000"/>
              </a:lnSpc>
              <a:spcBef>
                <a:spcPts val="0"/>
              </a:spcBef>
              <a:spcAft>
                <a:spcPts val="0"/>
              </a:spcAft>
              <a:buSzPts val="1800"/>
              <a:buChar char="●"/>
              <a:defRPr/>
            </a:lvl4pPr>
            <a:lvl5pPr indent="-342900" lvl="4" marL="2286000" algn="l">
              <a:lnSpc>
                <a:spcPct val="100000"/>
              </a:lnSpc>
              <a:spcBef>
                <a:spcPts val="0"/>
              </a:spcBef>
              <a:spcAft>
                <a:spcPts val="0"/>
              </a:spcAft>
              <a:buSzPts val="1800"/>
              <a:buChar char="○"/>
              <a:defRPr sz="1800"/>
            </a:lvl5pPr>
            <a:lvl6pPr indent="-342900" lvl="5" marL="2743200" algn="l">
              <a:lnSpc>
                <a:spcPct val="100000"/>
              </a:lnSpc>
              <a:spcBef>
                <a:spcPts val="0"/>
              </a:spcBef>
              <a:spcAft>
                <a:spcPts val="0"/>
              </a:spcAft>
              <a:buSzPts val="1800"/>
              <a:buChar char="■"/>
              <a:defRPr sz="1800"/>
            </a:lvl6pPr>
            <a:lvl7pPr indent="-342900" lvl="6" marL="3200400" algn="l">
              <a:lnSpc>
                <a:spcPct val="100000"/>
              </a:lnSpc>
              <a:spcBef>
                <a:spcPts val="0"/>
              </a:spcBef>
              <a:spcAft>
                <a:spcPts val="0"/>
              </a:spcAft>
              <a:buSzPts val="1800"/>
              <a:buChar char="●"/>
              <a:defRPr sz="1800"/>
            </a:lvl7pPr>
            <a:lvl8pPr indent="-342900" lvl="7" marL="3657600" algn="l">
              <a:lnSpc>
                <a:spcPct val="100000"/>
              </a:lnSpc>
              <a:spcBef>
                <a:spcPts val="0"/>
              </a:spcBef>
              <a:spcAft>
                <a:spcPts val="0"/>
              </a:spcAft>
              <a:buSzPts val="1800"/>
              <a:buChar char="○"/>
              <a:defRPr sz="1800"/>
            </a:lvl8pPr>
            <a:lvl9pPr indent="-342900" lvl="8" marL="4114800" algn="l">
              <a:lnSpc>
                <a:spcPct val="100000"/>
              </a:lnSpc>
              <a:spcBef>
                <a:spcPts val="0"/>
              </a:spcBef>
              <a:spcAft>
                <a:spcPts val="0"/>
              </a:spcAft>
              <a:buSzPts val="1800"/>
              <a:buChar char="■"/>
              <a:defRPr sz="1800"/>
            </a:lvl9pPr>
          </a:lstStyl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4" name="Shape 24"/>
        <p:cNvGrpSpPr/>
        <p:nvPr/>
      </p:nvGrpSpPr>
      <p:grpSpPr>
        <a:xfrm>
          <a:off x="0" y="0"/>
          <a:ext cx="0" cy="0"/>
          <a:chOff x="0" y="0"/>
          <a:chExt cx="0" cy="0"/>
        </a:xfrm>
      </p:grpSpPr>
      <p:sp>
        <p:nvSpPr>
          <p:cNvPr id="25" name="Google Shape;25;p16"/>
          <p:cNvSpPr/>
          <p:nvPr/>
        </p:nvSpPr>
        <p:spPr>
          <a:xfrm>
            <a:off x="0" y="0"/>
            <a:ext cx="9144000" cy="1533000"/>
          </a:xfrm>
          <a:prstGeom prst="rect">
            <a:avLst/>
          </a:prstGeom>
          <a:solidFill>
            <a:srgbClr val="2388DB"/>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cxnSp>
        <p:nvCxnSpPr>
          <p:cNvPr id="26" name="Google Shape;26;p16"/>
          <p:cNvCxnSpPr/>
          <p:nvPr/>
        </p:nvCxnSpPr>
        <p:spPr>
          <a:xfrm>
            <a:off x="0" y="1503834"/>
            <a:ext cx="9144000" cy="0"/>
          </a:xfrm>
          <a:prstGeom prst="straightConnector1">
            <a:avLst/>
          </a:prstGeom>
          <a:noFill/>
          <a:ln cap="flat" cmpd="sng" w="57150">
            <a:solidFill>
              <a:srgbClr val="000000">
                <a:alpha val="14118"/>
              </a:srgbClr>
            </a:solidFill>
            <a:prstDash val="solid"/>
            <a:round/>
            <a:headEnd len="sm" w="sm" type="none"/>
            <a:tailEnd len="sm" w="sm" type="none"/>
          </a:ln>
        </p:spPr>
      </p:cxnSp>
      <p:sp>
        <p:nvSpPr>
          <p:cNvPr id="27" name="Google Shape;27;p16"/>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1pPr>
            <a:lvl2pPr lvl="1"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2pPr>
            <a:lvl3pPr lvl="2"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3pPr>
            <a:lvl4pPr lvl="3"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4pPr>
            <a:lvl5pPr lvl="4"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5pPr>
            <a:lvl6pPr lvl="5"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6pPr>
            <a:lvl7pPr lvl="6"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7pPr>
            <a:lvl8pPr lvl="7"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8pPr>
            <a:lvl9pPr lvl="8"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28" name="Shape 28"/>
        <p:cNvGrpSpPr/>
        <p:nvPr/>
      </p:nvGrpSpPr>
      <p:grpSpPr>
        <a:xfrm>
          <a:off x="0" y="0"/>
          <a:ext cx="0" cy="0"/>
          <a:chOff x="0" y="0"/>
          <a:chExt cx="0" cy="0"/>
        </a:xfrm>
      </p:grpSpPr>
      <p:sp>
        <p:nvSpPr>
          <p:cNvPr id="29" name="Google Shape;29;p17"/>
          <p:cNvSpPr txBox="1"/>
          <p:nvPr>
            <p:ph idx="1" type="body"/>
          </p:nvPr>
        </p:nvSpPr>
        <p:spPr>
          <a:xfrm>
            <a:off x="457200" y="5875079"/>
            <a:ext cx="8229600" cy="692700"/>
          </a:xfrm>
          <a:prstGeom prst="rect">
            <a:avLst/>
          </a:prstGeom>
          <a:noFill/>
          <a:ln>
            <a:noFill/>
          </a:ln>
        </p:spPr>
        <p:txBody>
          <a:bodyPr anchorCtr="0" anchor="t" bIns="91425" lIns="91425" spcFirstLastPara="1" rIns="91425" wrap="square" tIns="91425">
            <a:noAutofit/>
          </a:bodyPr>
          <a:lstStyle>
            <a:lvl1pPr indent="-342900" lvl="0" marL="457200" algn="l">
              <a:lnSpc>
                <a:spcPct val="100000"/>
              </a:lnSpc>
              <a:spcBef>
                <a:spcPts val="0"/>
              </a:spcBef>
              <a:spcAft>
                <a:spcPts val="0"/>
              </a:spcAft>
              <a:buClr>
                <a:schemeClr val="dk2"/>
              </a:buClr>
              <a:buSzPts val="1800"/>
              <a:buFont typeface="Arial"/>
              <a:buChar char="●"/>
              <a:defRPr b="0" sz="1800">
                <a:solidFill>
                  <a:schemeClr val="dk2"/>
                </a:solidFill>
              </a:defRPr>
            </a:lvl1pPr>
          </a:lstStyle>
          <a:p/>
        </p:txBody>
      </p:sp>
      <p:sp>
        <p:nvSpPr>
          <p:cNvPr id="30" name="Google Shape;30;p17"/>
          <p:cNvSpPr/>
          <p:nvPr/>
        </p:nvSpPr>
        <p:spPr>
          <a:xfrm>
            <a:off x="4274" y="0"/>
            <a:ext cx="9144000" cy="5875200"/>
          </a:xfrm>
          <a:prstGeom prst="rect">
            <a:avLst/>
          </a:prstGeom>
          <a:solidFill>
            <a:srgbClr val="2388DB"/>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cxnSp>
        <p:nvCxnSpPr>
          <p:cNvPr id="31" name="Google Shape;31;p17"/>
          <p:cNvCxnSpPr/>
          <p:nvPr/>
        </p:nvCxnSpPr>
        <p:spPr>
          <a:xfrm>
            <a:off x="0" y="5845828"/>
            <a:ext cx="9144000" cy="0"/>
          </a:xfrm>
          <a:prstGeom prst="straightConnector1">
            <a:avLst/>
          </a:prstGeom>
          <a:noFill/>
          <a:ln cap="flat" cmpd="sng" w="57150">
            <a:solidFill>
              <a:srgbClr val="000000">
                <a:alpha val="14118"/>
              </a:srgbClr>
            </a:solidFill>
            <a:prstDash val="solid"/>
            <a:round/>
            <a:headEnd len="sm" w="sm" type="none"/>
            <a:tailEnd len="sm" w="sm" type="none"/>
          </a:ln>
        </p:spPr>
      </p:cxn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bg>
      <p:bgPr>
        <a:solidFill>
          <a:schemeClr val="dk2"/>
        </a:solidFill>
      </p:bgPr>
    </p:bg>
    <p:spTree>
      <p:nvGrpSpPr>
        <p:cNvPr id="32" name="Shape 32"/>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12"/>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lvl1pPr lvl="0" marR="0" rtl="0" algn="l">
              <a:lnSpc>
                <a:spcPct val="100000"/>
              </a:lnSpc>
              <a:spcBef>
                <a:spcPts val="0"/>
              </a:spcBef>
              <a:spcAft>
                <a:spcPts val="0"/>
              </a:spcAft>
              <a:buClr>
                <a:schemeClr val="lt1"/>
              </a:buClr>
              <a:buSzPts val="3600"/>
              <a:buFont typeface="Arial"/>
              <a:buNone/>
              <a:defRPr b="1" i="0" sz="3600" u="none" cap="none" strike="noStrike">
                <a:solidFill>
                  <a:schemeClr val="lt1"/>
                </a:solidFill>
                <a:latin typeface="Arial"/>
                <a:ea typeface="Arial"/>
                <a:cs typeface="Arial"/>
                <a:sym typeface="Arial"/>
              </a:defRPr>
            </a:lvl1pPr>
            <a:lvl2pPr lvl="1" marR="0" rtl="0" algn="l">
              <a:lnSpc>
                <a:spcPct val="100000"/>
              </a:lnSpc>
              <a:spcBef>
                <a:spcPts val="0"/>
              </a:spcBef>
              <a:spcAft>
                <a:spcPts val="0"/>
              </a:spcAft>
              <a:buClr>
                <a:schemeClr val="lt1"/>
              </a:buClr>
              <a:buSzPts val="3600"/>
              <a:buFont typeface="Arial"/>
              <a:buNone/>
              <a:defRPr b="1" i="0" sz="3600" u="none" cap="none" strike="noStrike">
                <a:solidFill>
                  <a:schemeClr val="lt1"/>
                </a:solidFill>
                <a:latin typeface="Arial"/>
                <a:ea typeface="Arial"/>
                <a:cs typeface="Arial"/>
                <a:sym typeface="Arial"/>
              </a:defRPr>
            </a:lvl2pPr>
            <a:lvl3pPr lvl="2" marR="0" rtl="0" algn="l">
              <a:lnSpc>
                <a:spcPct val="100000"/>
              </a:lnSpc>
              <a:spcBef>
                <a:spcPts val="0"/>
              </a:spcBef>
              <a:spcAft>
                <a:spcPts val="0"/>
              </a:spcAft>
              <a:buClr>
                <a:schemeClr val="lt1"/>
              </a:buClr>
              <a:buSzPts val="3600"/>
              <a:buFont typeface="Arial"/>
              <a:buNone/>
              <a:defRPr b="1" i="0" sz="3600" u="none" cap="none" strike="noStrike">
                <a:solidFill>
                  <a:schemeClr val="lt1"/>
                </a:solidFill>
                <a:latin typeface="Arial"/>
                <a:ea typeface="Arial"/>
                <a:cs typeface="Arial"/>
                <a:sym typeface="Arial"/>
              </a:defRPr>
            </a:lvl3pPr>
            <a:lvl4pPr lvl="3" marR="0" rtl="0" algn="l">
              <a:lnSpc>
                <a:spcPct val="100000"/>
              </a:lnSpc>
              <a:spcBef>
                <a:spcPts val="0"/>
              </a:spcBef>
              <a:spcAft>
                <a:spcPts val="0"/>
              </a:spcAft>
              <a:buClr>
                <a:schemeClr val="lt1"/>
              </a:buClr>
              <a:buSzPts val="3600"/>
              <a:buFont typeface="Arial"/>
              <a:buNone/>
              <a:defRPr b="1" i="0" sz="3600" u="none" cap="none" strike="noStrike">
                <a:solidFill>
                  <a:schemeClr val="lt1"/>
                </a:solidFill>
                <a:latin typeface="Arial"/>
                <a:ea typeface="Arial"/>
                <a:cs typeface="Arial"/>
                <a:sym typeface="Arial"/>
              </a:defRPr>
            </a:lvl4pPr>
            <a:lvl5pPr lvl="4" marR="0" rtl="0" algn="l">
              <a:lnSpc>
                <a:spcPct val="100000"/>
              </a:lnSpc>
              <a:spcBef>
                <a:spcPts val="0"/>
              </a:spcBef>
              <a:spcAft>
                <a:spcPts val="0"/>
              </a:spcAft>
              <a:buClr>
                <a:schemeClr val="lt1"/>
              </a:buClr>
              <a:buSzPts val="3600"/>
              <a:buFont typeface="Arial"/>
              <a:buNone/>
              <a:defRPr b="1" i="0" sz="3600" u="none" cap="none" strike="noStrike">
                <a:solidFill>
                  <a:schemeClr val="lt1"/>
                </a:solidFill>
                <a:latin typeface="Arial"/>
                <a:ea typeface="Arial"/>
                <a:cs typeface="Arial"/>
                <a:sym typeface="Arial"/>
              </a:defRPr>
            </a:lvl5pPr>
            <a:lvl6pPr lvl="5" marR="0" rtl="0" algn="l">
              <a:lnSpc>
                <a:spcPct val="100000"/>
              </a:lnSpc>
              <a:spcBef>
                <a:spcPts val="0"/>
              </a:spcBef>
              <a:spcAft>
                <a:spcPts val="0"/>
              </a:spcAft>
              <a:buClr>
                <a:schemeClr val="lt1"/>
              </a:buClr>
              <a:buSzPts val="3600"/>
              <a:buFont typeface="Arial"/>
              <a:buNone/>
              <a:defRPr b="1" i="0" sz="3600" u="none" cap="none" strike="noStrike">
                <a:solidFill>
                  <a:schemeClr val="lt1"/>
                </a:solidFill>
                <a:latin typeface="Arial"/>
                <a:ea typeface="Arial"/>
                <a:cs typeface="Arial"/>
                <a:sym typeface="Arial"/>
              </a:defRPr>
            </a:lvl6pPr>
            <a:lvl7pPr lvl="6" marR="0" rtl="0" algn="l">
              <a:lnSpc>
                <a:spcPct val="100000"/>
              </a:lnSpc>
              <a:spcBef>
                <a:spcPts val="0"/>
              </a:spcBef>
              <a:spcAft>
                <a:spcPts val="0"/>
              </a:spcAft>
              <a:buClr>
                <a:schemeClr val="lt1"/>
              </a:buClr>
              <a:buSzPts val="3600"/>
              <a:buFont typeface="Arial"/>
              <a:buNone/>
              <a:defRPr b="1" i="0" sz="3600" u="none" cap="none" strike="noStrike">
                <a:solidFill>
                  <a:schemeClr val="lt1"/>
                </a:solidFill>
                <a:latin typeface="Arial"/>
                <a:ea typeface="Arial"/>
                <a:cs typeface="Arial"/>
                <a:sym typeface="Arial"/>
              </a:defRPr>
            </a:lvl7pPr>
            <a:lvl8pPr lvl="7" marR="0" rtl="0" algn="l">
              <a:lnSpc>
                <a:spcPct val="100000"/>
              </a:lnSpc>
              <a:spcBef>
                <a:spcPts val="0"/>
              </a:spcBef>
              <a:spcAft>
                <a:spcPts val="0"/>
              </a:spcAft>
              <a:buClr>
                <a:schemeClr val="lt1"/>
              </a:buClr>
              <a:buSzPts val="3600"/>
              <a:buFont typeface="Arial"/>
              <a:buNone/>
              <a:defRPr b="1" i="0" sz="3600" u="none" cap="none" strike="noStrike">
                <a:solidFill>
                  <a:schemeClr val="lt1"/>
                </a:solidFill>
                <a:latin typeface="Arial"/>
                <a:ea typeface="Arial"/>
                <a:cs typeface="Arial"/>
                <a:sym typeface="Arial"/>
              </a:defRPr>
            </a:lvl8pPr>
            <a:lvl9pPr lvl="8" marR="0" rtl="0" algn="l">
              <a:lnSpc>
                <a:spcPct val="100000"/>
              </a:lnSpc>
              <a:spcBef>
                <a:spcPts val="0"/>
              </a:spcBef>
              <a:spcAft>
                <a:spcPts val="0"/>
              </a:spcAft>
              <a:buClr>
                <a:schemeClr val="lt1"/>
              </a:buClr>
              <a:buSzPts val="3600"/>
              <a:buFont typeface="Arial"/>
              <a:buNone/>
              <a:defRPr b="1" i="0" sz="3600" u="none" cap="none" strike="noStrike">
                <a:solidFill>
                  <a:schemeClr val="lt1"/>
                </a:solidFill>
                <a:latin typeface="Arial"/>
                <a:ea typeface="Arial"/>
                <a:cs typeface="Arial"/>
                <a:sym typeface="Arial"/>
              </a:defRPr>
            </a:lvl9pPr>
          </a:lstStyle>
          <a:p/>
        </p:txBody>
      </p:sp>
      <p:sp>
        <p:nvSpPr>
          <p:cNvPr id="7" name="Google Shape;7;p12"/>
          <p:cNvSpPr txBox="1"/>
          <p:nvPr>
            <p:ph idx="1" type="body"/>
          </p:nvPr>
        </p:nvSpPr>
        <p:spPr>
          <a:xfrm>
            <a:off x="457200" y="1600200"/>
            <a:ext cx="8229600" cy="4967700"/>
          </a:xfrm>
          <a:prstGeom prst="rect">
            <a:avLst/>
          </a:prstGeom>
          <a:noFill/>
          <a:ln>
            <a:noFill/>
          </a:ln>
        </p:spPr>
        <p:txBody>
          <a:bodyPr anchorCtr="0" anchor="t" bIns="91425" lIns="91425" spcFirstLastPara="1" rIns="91425" wrap="square" tIns="91425">
            <a:noAutofit/>
          </a:bodyPr>
          <a:lstStyle>
            <a:lvl1pPr indent="-419100" lvl="0" marL="457200" marR="0" rtl="0" algn="l">
              <a:lnSpc>
                <a:spcPct val="100000"/>
              </a:lnSpc>
              <a:spcBef>
                <a:spcPts val="600"/>
              </a:spcBef>
              <a:spcAft>
                <a:spcPts val="0"/>
              </a:spcAft>
              <a:buClr>
                <a:schemeClr val="dk1"/>
              </a:buClr>
              <a:buSzPts val="3000"/>
              <a:buFont typeface="Arial"/>
              <a:buChar char="●"/>
              <a:defRPr b="0" i="0" sz="3000" u="none" cap="none" strike="noStrike">
                <a:solidFill>
                  <a:schemeClr val="dk1"/>
                </a:solidFill>
                <a:latin typeface="Arial"/>
                <a:ea typeface="Arial"/>
                <a:cs typeface="Arial"/>
                <a:sym typeface="Arial"/>
              </a:defRPr>
            </a:lvl1pPr>
            <a:lvl2pPr indent="-381000" lvl="1" marL="914400" marR="0" rtl="0" algn="l">
              <a:lnSpc>
                <a:spcPct val="100000"/>
              </a:lnSpc>
              <a:spcBef>
                <a:spcPts val="0"/>
              </a:spcBef>
              <a:spcAft>
                <a:spcPts val="0"/>
              </a:spcAft>
              <a:buClr>
                <a:schemeClr val="dk1"/>
              </a:buClr>
              <a:buSzPts val="2400"/>
              <a:buFont typeface="Arial"/>
              <a:buChar char="○"/>
              <a:defRPr b="0" i="0" sz="2400" u="none" cap="none" strike="noStrike">
                <a:solidFill>
                  <a:schemeClr val="dk1"/>
                </a:solidFill>
                <a:latin typeface="Arial"/>
                <a:ea typeface="Arial"/>
                <a:cs typeface="Arial"/>
                <a:sym typeface="Arial"/>
              </a:defRPr>
            </a:lvl2pPr>
            <a:lvl3pPr indent="-381000" lvl="2" marL="1371600" marR="0" rtl="0" algn="l">
              <a:lnSpc>
                <a:spcPct val="100000"/>
              </a:lnSpc>
              <a:spcBef>
                <a:spcPts val="0"/>
              </a:spcBef>
              <a:spcAft>
                <a:spcPts val="0"/>
              </a:spcAft>
              <a:buClr>
                <a:schemeClr val="dk1"/>
              </a:buClr>
              <a:buSzPts val="2400"/>
              <a:buFont typeface="Arial"/>
              <a:buChar char="■"/>
              <a:defRPr b="0" i="0" sz="2400" u="none" cap="none" strike="noStrike">
                <a:solidFill>
                  <a:schemeClr val="dk1"/>
                </a:solidFill>
                <a:latin typeface="Arial"/>
                <a:ea typeface="Arial"/>
                <a:cs typeface="Arial"/>
                <a:sym typeface="Arial"/>
              </a:defRPr>
            </a:lvl3pPr>
            <a:lvl4pPr indent="-342900" lvl="3" marL="1828800" marR="0" rtl="0" algn="l">
              <a:lnSpc>
                <a:spcPct val="100000"/>
              </a:lnSpc>
              <a:spcBef>
                <a:spcPts val="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4pPr>
            <a:lvl5pPr indent="-342900" lvl="4" marL="2286000" marR="0" rtl="0" algn="l">
              <a:lnSpc>
                <a:spcPct val="100000"/>
              </a:lnSpc>
              <a:spcBef>
                <a:spcPts val="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5pPr>
            <a:lvl6pPr indent="-342900" lvl="5" marL="2743200" marR="0" rtl="0" algn="l">
              <a:lnSpc>
                <a:spcPct val="100000"/>
              </a:lnSpc>
              <a:spcBef>
                <a:spcPts val="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6pPr>
            <a:lvl7pPr indent="-342900" lvl="6" marL="3200400" marR="0" rtl="0" algn="l">
              <a:lnSpc>
                <a:spcPct val="100000"/>
              </a:lnSpc>
              <a:spcBef>
                <a:spcPts val="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7pPr>
            <a:lvl8pPr indent="-342900" lvl="7" marL="3657600" marR="0" rtl="0" algn="l">
              <a:lnSpc>
                <a:spcPct val="100000"/>
              </a:lnSpc>
              <a:spcBef>
                <a:spcPts val="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8pPr>
            <a:lvl9pPr indent="-342900" lvl="8" marL="4114800" marR="0" rtl="0" algn="l">
              <a:lnSpc>
                <a:spcPct val="100000"/>
              </a:lnSpc>
              <a:spcBef>
                <a:spcPts val="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hyperlink" Target="http://www.llanganschool.co.uk/" TargetMode="External"/><Relationship Id="rId4" Type="http://schemas.openxmlformats.org/officeDocument/2006/relationships/image" Target="../media/image8.jpg"/><Relationship Id="rId5" Type="http://schemas.openxmlformats.org/officeDocument/2006/relationships/image" Target="../media/image1.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10.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3.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2.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9.jpg"/><Relationship Id="rId4" Type="http://schemas.openxmlformats.org/officeDocument/2006/relationships/image" Target="../media/image4.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6.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5.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5.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7.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8.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 name="Shape 36"/>
        <p:cNvGrpSpPr/>
        <p:nvPr/>
      </p:nvGrpSpPr>
      <p:grpSpPr>
        <a:xfrm>
          <a:off x="0" y="0"/>
          <a:ext cx="0" cy="0"/>
          <a:chOff x="0" y="0"/>
          <a:chExt cx="0" cy="0"/>
        </a:xfrm>
      </p:grpSpPr>
      <p:sp>
        <p:nvSpPr>
          <p:cNvPr id="37" name="Google Shape;37;p1"/>
          <p:cNvSpPr txBox="1"/>
          <p:nvPr>
            <p:ph type="ctrTitle"/>
          </p:nvPr>
        </p:nvSpPr>
        <p:spPr>
          <a:xfrm>
            <a:off x="685800" y="930275"/>
            <a:ext cx="7772400" cy="2986500"/>
          </a:xfrm>
          <a:prstGeom prst="rect">
            <a:avLst/>
          </a:prstGeom>
          <a:noFill/>
          <a:ln>
            <a:noFill/>
          </a:ln>
        </p:spPr>
        <p:txBody>
          <a:bodyPr anchorCtr="0" anchor="b" bIns="91425" lIns="91425" spcFirstLastPara="1" rIns="91425" wrap="square" tIns="91425">
            <a:noAutofit/>
          </a:bodyPr>
          <a:lstStyle/>
          <a:p>
            <a:pPr indent="0" lvl="0" marL="0" rtl="0" algn="r">
              <a:lnSpc>
                <a:spcPct val="100000"/>
              </a:lnSpc>
              <a:spcBef>
                <a:spcPts val="0"/>
              </a:spcBef>
              <a:spcAft>
                <a:spcPts val="0"/>
              </a:spcAft>
              <a:buSzPts val="7200"/>
              <a:buNone/>
            </a:pPr>
            <a:r>
              <a:rPr lang="en" sz="6000"/>
              <a:t>Welcome to</a:t>
            </a:r>
            <a:endParaRPr sz="6000"/>
          </a:p>
          <a:p>
            <a:pPr indent="0" lvl="0" marL="0" rtl="0" algn="r">
              <a:lnSpc>
                <a:spcPct val="100000"/>
              </a:lnSpc>
              <a:spcBef>
                <a:spcPts val="0"/>
              </a:spcBef>
              <a:spcAft>
                <a:spcPts val="0"/>
              </a:spcAft>
              <a:buSzPts val="7200"/>
              <a:buNone/>
            </a:pPr>
            <a:r>
              <a:rPr lang="en" sz="6000"/>
              <a:t>Year 4</a:t>
            </a:r>
            <a:endParaRPr sz="6000"/>
          </a:p>
          <a:p>
            <a:pPr indent="0" lvl="0" marL="0" rtl="0" algn="ctr">
              <a:lnSpc>
                <a:spcPct val="100000"/>
              </a:lnSpc>
              <a:spcBef>
                <a:spcPts val="0"/>
              </a:spcBef>
              <a:spcAft>
                <a:spcPts val="0"/>
              </a:spcAft>
              <a:buSzPts val="7200"/>
              <a:buNone/>
            </a:pPr>
            <a:r>
              <a:t/>
            </a:r>
            <a:endParaRPr sz="5000"/>
          </a:p>
        </p:txBody>
      </p:sp>
      <p:sp>
        <p:nvSpPr>
          <p:cNvPr id="38" name="Google Shape;38;p1"/>
          <p:cNvSpPr txBox="1"/>
          <p:nvPr>
            <p:ph idx="1" type="subTitle"/>
          </p:nvPr>
        </p:nvSpPr>
        <p:spPr>
          <a:xfrm>
            <a:off x="231500" y="4862411"/>
            <a:ext cx="7772400" cy="10326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3000"/>
              <a:buNone/>
            </a:pPr>
            <a:r>
              <a:t/>
            </a:r>
            <a:endParaRPr/>
          </a:p>
          <a:p>
            <a:pPr indent="0" lvl="0" marL="0" rtl="0" algn="l">
              <a:lnSpc>
                <a:spcPct val="100000"/>
              </a:lnSpc>
              <a:spcBef>
                <a:spcPts val="0"/>
              </a:spcBef>
              <a:spcAft>
                <a:spcPts val="0"/>
              </a:spcAft>
              <a:buSzPts val="3000"/>
              <a:buNone/>
            </a:pPr>
            <a:r>
              <a:t/>
            </a:r>
            <a:endParaRPr/>
          </a:p>
        </p:txBody>
      </p:sp>
      <p:sp>
        <p:nvSpPr>
          <p:cNvPr id="39" name="Google Shape;39;p1"/>
          <p:cNvSpPr txBox="1"/>
          <p:nvPr/>
        </p:nvSpPr>
        <p:spPr>
          <a:xfrm>
            <a:off x="309337" y="5160689"/>
            <a:ext cx="8681001" cy="1592196"/>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800"/>
              <a:buFont typeface="Arial"/>
              <a:buNone/>
            </a:pPr>
            <a:r>
              <a:rPr b="0" i="0" lang="en" sz="1800" u="sng" cap="none" strike="noStrike">
                <a:solidFill>
                  <a:srgbClr val="000000"/>
                </a:solidFill>
                <a:latin typeface="Arial"/>
                <a:ea typeface="Arial"/>
                <a:cs typeface="Arial"/>
                <a:sym typeface="Arial"/>
                <a:hlinkClick r:id="rId3">
                  <a:extLst>
                    <a:ext uri="{A12FA001-AC4F-418D-AE19-62706E023703}">
                      <ahyp:hlinkClr val="tx"/>
                    </a:ext>
                  </a:extLst>
                </a:hlinkClick>
              </a:rPr>
              <a:t>www.llanganschool.co.uk</a:t>
            </a:r>
            <a:r>
              <a:rPr b="0" i="0" lang="en" sz="1800" u="none" cap="none" strike="noStrike">
                <a:solidFill>
                  <a:srgbClr val="000000"/>
                </a:solidFill>
                <a:latin typeface="Arial"/>
                <a:ea typeface="Arial"/>
                <a:cs typeface="Arial"/>
                <a:sym typeface="Arial"/>
              </a:rPr>
              <a:t>                                          </a:t>
            </a:r>
            <a:r>
              <a:rPr b="0" i="0" lang="en" sz="1600" u="none" cap="none" strike="noStrike">
                <a:solidFill>
                  <a:srgbClr val="000000"/>
                </a:solidFill>
                <a:latin typeface="Arial"/>
                <a:ea typeface="Arial"/>
                <a:cs typeface="Arial"/>
                <a:sym typeface="Arial"/>
              </a:rPr>
              <a:t>llangan_primary_school</a:t>
            </a:r>
            <a:endParaRPr b="0" i="0" sz="16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600"/>
              <a:buFont typeface="Arial"/>
              <a:buNone/>
            </a:pPr>
            <a:r>
              <a:t/>
            </a:r>
            <a:endParaRPr b="0" i="0" sz="16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600"/>
              <a:buFont typeface="Arial"/>
              <a:buNone/>
            </a:pPr>
            <a:r>
              <a:t/>
            </a:r>
            <a:endParaRPr b="0" i="0" sz="16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600"/>
              <a:buFont typeface="Arial"/>
              <a:buNone/>
            </a:pPr>
            <a:r>
              <a:t/>
            </a:r>
            <a:endParaRPr b="0" i="0" sz="16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600"/>
              <a:buFont typeface="Arial"/>
              <a:buNone/>
            </a:pPr>
            <a:r>
              <a:rPr b="0" i="0" lang="en" sz="1600" u="none" cap="none" strike="noStrike">
                <a:solidFill>
                  <a:srgbClr val="000000"/>
                </a:solidFill>
                <a:latin typeface="Arial"/>
                <a:ea typeface="Arial"/>
                <a:cs typeface="Arial"/>
                <a:sym typeface="Arial"/>
              </a:rPr>
              <a:t>                                                                                         </a:t>
            </a:r>
            <a:endParaRPr b="0" i="0" sz="1600" u="none" cap="none" strike="noStrike">
              <a:solidFill>
                <a:srgbClr val="000000"/>
              </a:solidFill>
              <a:latin typeface="Arial"/>
              <a:ea typeface="Arial"/>
              <a:cs typeface="Arial"/>
              <a:sym typeface="Arial"/>
            </a:endParaRPr>
          </a:p>
        </p:txBody>
      </p:sp>
      <p:pic>
        <p:nvPicPr>
          <p:cNvPr descr="A logo with a person holding up a tree&#10;&#10;Description automatically generated" id="40" name="Google Shape;40;p1"/>
          <p:cNvPicPr preferRelativeResize="0"/>
          <p:nvPr/>
        </p:nvPicPr>
        <p:blipFill rotWithShape="1">
          <a:blip r:embed="rId4">
            <a:alphaModFix/>
          </a:blip>
          <a:srcRect b="0" l="0" r="0" t="0"/>
          <a:stretch/>
        </p:blipFill>
        <p:spPr>
          <a:xfrm>
            <a:off x="549875" y="442296"/>
            <a:ext cx="2747319" cy="3947297"/>
          </a:xfrm>
          <a:prstGeom prst="rect">
            <a:avLst/>
          </a:prstGeom>
          <a:noFill/>
          <a:ln>
            <a:noFill/>
          </a:ln>
        </p:spPr>
      </p:pic>
      <p:pic>
        <p:nvPicPr>
          <p:cNvPr descr="Instagram Logo and symbol, meaning, history, PNG, brand" id="41" name="Google Shape;41;p1"/>
          <p:cNvPicPr preferRelativeResize="0"/>
          <p:nvPr/>
        </p:nvPicPr>
        <p:blipFill rotWithShape="1">
          <a:blip r:embed="rId5">
            <a:alphaModFix/>
          </a:blip>
          <a:srcRect b="0" l="0" r="0" t="0"/>
          <a:stretch/>
        </p:blipFill>
        <p:spPr>
          <a:xfrm>
            <a:off x="4626574" y="5157097"/>
            <a:ext cx="928815" cy="702465"/>
          </a:xfrm>
          <a:prstGeom prst="rect">
            <a:avLst/>
          </a:prstGeom>
          <a:noFill/>
          <a:ln>
            <a:noFill/>
          </a:ln>
        </p:spPr>
      </p:pic>
      <p:sp>
        <p:nvSpPr>
          <p:cNvPr id="42" name="Google Shape;42;p1"/>
          <p:cNvSpPr txBox="1"/>
          <p:nvPr/>
        </p:nvSpPr>
        <p:spPr>
          <a:xfrm>
            <a:off x="150" y="6059375"/>
            <a:ext cx="9144000" cy="557700"/>
          </a:xfrm>
          <a:prstGeom prst="rect">
            <a:avLst/>
          </a:prstGeom>
          <a:no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900"/>
              <a:buFont typeface="Arial"/>
              <a:buNone/>
            </a:pPr>
            <a:r>
              <a:rPr b="1" i="0" lang="en" sz="1900" u="none" cap="none" strike="noStrike">
                <a:solidFill>
                  <a:schemeClr val="dk1"/>
                </a:solidFill>
                <a:latin typeface="Arial"/>
                <a:ea typeface="Arial"/>
                <a:cs typeface="Arial"/>
                <a:sym typeface="Arial"/>
              </a:rPr>
              <a:t>This presentation will be available on the school website &gt; Year Group page</a:t>
            </a:r>
            <a:endParaRPr b="1" i="0" sz="1900" u="none" cap="none" strike="noStrike">
              <a:solidFill>
                <a:schemeClr val="dk1"/>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 name="Shape 46"/>
        <p:cNvGrpSpPr/>
        <p:nvPr/>
      </p:nvGrpSpPr>
      <p:grpSpPr>
        <a:xfrm>
          <a:off x="0" y="0"/>
          <a:ext cx="0" cy="0"/>
          <a:chOff x="0" y="0"/>
          <a:chExt cx="0" cy="0"/>
        </a:xfrm>
      </p:grpSpPr>
      <p:sp>
        <p:nvSpPr>
          <p:cNvPr id="47" name="Google Shape;47;p2"/>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sz="4000"/>
              <a:t>Meet the staff</a:t>
            </a:r>
            <a:endParaRPr sz="4000"/>
          </a:p>
        </p:txBody>
      </p:sp>
      <p:sp>
        <p:nvSpPr>
          <p:cNvPr id="48" name="Google Shape;48;p2"/>
          <p:cNvSpPr txBox="1"/>
          <p:nvPr/>
        </p:nvSpPr>
        <p:spPr>
          <a:xfrm>
            <a:off x="5772000" y="2110614"/>
            <a:ext cx="2741100" cy="11082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2600"/>
              <a:buFont typeface="Arial"/>
              <a:buNone/>
            </a:pPr>
            <a:r>
              <a:rPr b="0" i="0" lang="en" sz="2600" u="none" cap="none" strike="noStrike">
                <a:solidFill>
                  <a:srgbClr val="000000"/>
                </a:solidFill>
                <a:latin typeface="Arial"/>
                <a:ea typeface="Arial"/>
                <a:cs typeface="Arial"/>
                <a:sym typeface="Arial"/>
              </a:rPr>
              <a:t>Mrs Heavyside</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0000"/>
              </a:solidFill>
              <a:latin typeface="Arial"/>
              <a:ea typeface="Arial"/>
              <a:cs typeface="Arial"/>
              <a:sym typeface="Arial"/>
            </a:endParaRPr>
          </a:p>
        </p:txBody>
      </p:sp>
      <p:sp>
        <p:nvSpPr>
          <p:cNvPr id="49" name="Google Shape;49;p2"/>
          <p:cNvSpPr txBox="1"/>
          <p:nvPr/>
        </p:nvSpPr>
        <p:spPr>
          <a:xfrm>
            <a:off x="5772000" y="3653825"/>
            <a:ext cx="3076200" cy="9852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600"/>
              <a:buFont typeface="Arial"/>
              <a:buNone/>
            </a:pPr>
            <a:r>
              <a:rPr b="0" i="0" lang="en" sz="2600" u="none" cap="none" strike="noStrike">
                <a:solidFill>
                  <a:srgbClr val="000000"/>
                </a:solidFill>
                <a:latin typeface="Arial"/>
                <a:ea typeface="Arial"/>
                <a:cs typeface="Arial"/>
                <a:sym typeface="Arial"/>
              </a:rPr>
              <a:t>Mrs </a:t>
            </a:r>
            <a:r>
              <a:rPr lang="en" sz="2600"/>
              <a:t>Jarman-Davies</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rPr b="0" i="0" lang="en" sz="1800" u="none" cap="none" strike="noStrike">
                <a:solidFill>
                  <a:srgbClr val="000000"/>
                </a:solidFill>
                <a:latin typeface="Arial"/>
                <a:ea typeface="Arial"/>
                <a:cs typeface="Arial"/>
                <a:sym typeface="Arial"/>
              </a:rPr>
              <a:t>T</a:t>
            </a:r>
            <a:r>
              <a:rPr lang="en" sz="1800"/>
              <a:t>uesdays</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0" name="Google Shape;50;p2"/>
          <p:cNvSpPr txBox="1"/>
          <p:nvPr/>
        </p:nvSpPr>
        <p:spPr>
          <a:xfrm>
            <a:off x="5932625" y="4804400"/>
            <a:ext cx="2446500" cy="11430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700"/>
              <a:buFont typeface="Arial"/>
              <a:buNone/>
            </a:pPr>
            <a:r>
              <a:t/>
            </a:r>
            <a:endParaRPr b="0" i="0" sz="1700" u="none" cap="none" strike="noStrike">
              <a:solidFill>
                <a:srgbClr val="FF0000"/>
              </a:solidFill>
              <a:latin typeface="Arial"/>
              <a:ea typeface="Arial"/>
              <a:cs typeface="Arial"/>
              <a:sym typeface="Arial"/>
            </a:endParaRPr>
          </a:p>
        </p:txBody>
      </p:sp>
      <p:pic>
        <p:nvPicPr>
          <p:cNvPr id="51" name="Google Shape;51;p2" title="IMG_6428.JPG"/>
          <p:cNvPicPr preferRelativeResize="0"/>
          <p:nvPr/>
        </p:nvPicPr>
        <p:blipFill>
          <a:blip r:embed="rId3">
            <a:alphaModFix/>
          </a:blip>
          <a:stretch>
            <a:fillRect/>
          </a:stretch>
        </p:blipFill>
        <p:spPr>
          <a:xfrm>
            <a:off x="203100" y="1937663"/>
            <a:ext cx="5467203" cy="4100402"/>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5" name="Shape 55"/>
        <p:cNvGrpSpPr/>
        <p:nvPr/>
      </p:nvGrpSpPr>
      <p:grpSpPr>
        <a:xfrm>
          <a:off x="0" y="0"/>
          <a:ext cx="0" cy="0"/>
          <a:chOff x="0" y="0"/>
          <a:chExt cx="0" cy="0"/>
        </a:xfrm>
      </p:grpSpPr>
      <p:sp>
        <p:nvSpPr>
          <p:cNvPr id="56" name="Google Shape;56;g37ad332acbe_0_0"/>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a:t>Y4 Weekly Timetable</a:t>
            </a:r>
            <a:endParaRPr/>
          </a:p>
        </p:txBody>
      </p:sp>
      <p:pic>
        <p:nvPicPr>
          <p:cNvPr id="57" name="Google Shape;57;g37ad332acbe_0_0" title="Screenshot 2026-09-05 at 14.05.47.png"/>
          <p:cNvPicPr preferRelativeResize="0"/>
          <p:nvPr/>
        </p:nvPicPr>
        <p:blipFill>
          <a:blip r:embed="rId3">
            <a:alphaModFix/>
          </a:blip>
          <a:stretch>
            <a:fillRect/>
          </a:stretch>
        </p:blipFill>
        <p:spPr>
          <a:xfrm>
            <a:off x="0" y="1674629"/>
            <a:ext cx="9144003" cy="4915794"/>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1" name="Shape 61"/>
        <p:cNvGrpSpPr/>
        <p:nvPr/>
      </p:nvGrpSpPr>
      <p:grpSpPr>
        <a:xfrm>
          <a:off x="0" y="0"/>
          <a:ext cx="0" cy="0"/>
          <a:chOff x="0" y="0"/>
          <a:chExt cx="0" cy="0"/>
        </a:xfrm>
      </p:grpSpPr>
      <p:sp>
        <p:nvSpPr>
          <p:cNvPr id="62" name="Google Shape;62;p3"/>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sz="4000"/>
              <a:t>Structure of the day</a:t>
            </a:r>
            <a:endParaRPr sz="4000"/>
          </a:p>
        </p:txBody>
      </p:sp>
      <p:sp>
        <p:nvSpPr>
          <p:cNvPr id="63" name="Google Shape;63;p3"/>
          <p:cNvSpPr txBox="1"/>
          <p:nvPr>
            <p:ph idx="1" type="body"/>
          </p:nvPr>
        </p:nvSpPr>
        <p:spPr>
          <a:xfrm>
            <a:off x="240850" y="1600200"/>
            <a:ext cx="8734200" cy="4967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600"/>
              </a:spcBef>
              <a:spcAft>
                <a:spcPts val="0"/>
              </a:spcAft>
              <a:buSzPts val="3000"/>
              <a:buNone/>
            </a:pPr>
            <a:r>
              <a:rPr b="1" lang="en" sz="2200"/>
              <a:t>Breakfast Club</a:t>
            </a:r>
            <a:endParaRPr sz="2200"/>
          </a:p>
          <a:p>
            <a:pPr indent="0" lvl="0" marL="0" rtl="0" algn="l">
              <a:lnSpc>
                <a:spcPct val="100000"/>
              </a:lnSpc>
              <a:spcBef>
                <a:spcPts val="600"/>
              </a:spcBef>
              <a:spcAft>
                <a:spcPts val="0"/>
              </a:spcAft>
              <a:buSzPts val="3000"/>
              <a:buNone/>
            </a:pPr>
            <a:r>
              <a:rPr lang="en" sz="1700"/>
              <a:t>Early, paid breakfast club, 8am. Free breakfast club, 8:25am. Pupils must be registered to use our breakfast club provision. Speak to the office for further information.</a:t>
            </a:r>
            <a:endParaRPr b="1" sz="2200"/>
          </a:p>
          <a:p>
            <a:pPr indent="0" lvl="0" marL="0" rtl="0" algn="l">
              <a:lnSpc>
                <a:spcPct val="100000"/>
              </a:lnSpc>
              <a:spcBef>
                <a:spcPts val="600"/>
              </a:spcBef>
              <a:spcAft>
                <a:spcPts val="0"/>
              </a:spcAft>
              <a:buSzPts val="3000"/>
              <a:buNone/>
            </a:pPr>
            <a:r>
              <a:t/>
            </a:r>
            <a:endParaRPr b="1" sz="700"/>
          </a:p>
          <a:p>
            <a:pPr indent="0" lvl="0" marL="0" rtl="0" algn="l">
              <a:lnSpc>
                <a:spcPct val="100000"/>
              </a:lnSpc>
              <a:spcBef>
                <a:spcPts val="600"/>
              </a:spcBef>
              <a:spcAft>
                <a:spcPts val="0"/>
              </a:spcAft>
              <a:buSzPts val="3000"/>
              <a:buNone/>
            </a:pPr>
            <a:r>
              <a:rPr b="1" lang="en" sz="2200"/>
              <a:t>AM</a:t>
            </a:r>
            <a:endParaRPr/>
          </a:p>
          <a:p>
            <a:pPr indent="0" lvl="0" marL="0" rtl="0" algn="l">
              <a:lnSpc>
                <a:spcPct val="100000"/>
              </a:lnSpc>
              <a:spcBef>
                <a:spcPts val="600"/>
              </a:spcBef>
              <a:spcAft>
                <a:spcPts val="0"/>
              </a:spcAft>
              <a:buSzPts val="3000"/>
              <a:buNone/>
            </a:pPr>
            <a:r>
              <a:rPr lang="en" sz="1800"/>
              <a:t>Gates open at 08:45 and close at 08:55. </a:t>
            </a:r>
            <a:endParaRPr sz="1800"/>
          </a:p>
          <a:p>
            <a:pPr indent="0" lvl="0" marL="0" rtl="0" algn="l">
              <a:lnSpc>
                <a:spcPct val="100000"/>
              </a:lnSpc>
              <a:spcBef>
                <a:spcPts val="600"/>
              </a:spcBef>
              <a:spcAft>
                <a:spcPts val="0"/>
              </a:spcAft>
              <a:buSzPts val="3000"/>
              <a:buNone/>
            </a:pPr>
            <a:r>
              <a:rPr lang="en" sz="1800"/>
              <a:t>Lessons begin promptly at 09:00</a:t>
            </a:r>
            <a:endParaRPr/>
          </a:p>
          <a:p>
            <a:pPr indent="0" lvl="0" marL="0" rtl="0" algn="l">
              <a:lnSpc>
                <a:spcPct val="100000"/>
              </a:lnSpc>
              <a:spcBef>
                <a:spcPts val="600"/>
              </a:spcBef>
              <a:spcAft>
                <a:spcPts val="0"/>
              </a:spcAft>
              <a:buSzPts val="3000"/>
              <a:buNone/>
            </a:pPr>
            <a:r>
              <a:rPr lang="en" sz="1800"/>
              <a:t>Mornings begin with assemblies, maths and literacy. </a:t>
            </a:r>
            <a:endParaRPr sz="1800"/>
          </a:p>
          <a:p>
            <a:pPr indent="0" lvl="0" marL="0" rtl="0" algn="l">
              <a:lnSpc>
                <a:spcPct val="100000"/>
              </a:lnSpc>
              <a:spcBef>
                <a:spcPts val="600"/>
              </a:spcBef>
              <a:spcAft>
                <a:spcPts val="0"/>
              </a:spcAft>
              <a:buSzPts val="3000"/>
              <a:buNone/>
            </a:pPr>
            <a:r>
              <a:rPr lang="en" sz="1800"/>
              <a:t>Break time is at 10:40 – 11:00, pupils may bring a </a:t>
            </a:r>
            <a:r>
              <a:rPr b="1" lang="en" sz="1800"/>
              <a:t>healthy</a:t>
            </a:r>
            <a:r>
              <a:rPr lang="en" sz="1800"/>
              <a:t> snack.</a:t>
            </a:r>
            <a:endParaRPr sz="1800"/>
          </a:p>
          <a:p>
            <a:pPr indent="0" lvl="0" marL="0" rtl="0" algn="l">
              <a:lnSpc>
                <a:spcPct val="100000"/>
              </a:lnSpc>
              <a:spcBef>
                <a:spcPts val="600"/>
              </a:spcBef>
              <a:spcAft>
                <a:spcPts val="0"/>
              </a:spcAft>
              <a:buSzPts val="3000"/>
              <a:buNone/>
            </a:pPr>
            <a:r>
              <a:t/>
            </a:r>
            <a:endParaRPr sz="900"/>
          </a:p>
          <a:p>
            <a:pPr indent="0" lvl="0" marL="0" rtl="0" algn="l">
              <a:lnSpc>
                <a:spcPct val="100000"/>
              </a:lnSpc>
              <a:spcBef>
                <a:spcPts val="600"/>
              </a:spcBef>
              <a:spcAft>
                <a:spcPts val="0"/>
              </a:spcAft>
              <a:buSzPts val="3000"/>
              <a:buNone/>
            </a:pPr>
            <a:r>
              <a:rPr b="1" lang="en" sz="2200"/>
              <a:t>PM</a:t>
            </a:r>
            <a:endParaRPr sz="1800"/>
          </a:p>
          <a:p>
            <a:pPr indent="0" lvl="0" marL="0" rtl="0" algn="l">
              <a:lnSpc>
                <a:spcPct val="100000"/>
              </a:lnSpc>
              <a:spcBef>
                <a:spcPts val="600"/>
              </a:spcBef>
              <a:spcAft>
                <a:spcPts val="0"/>
              </a:spcAft>
              <a:buSzPts val="3000"/>
              <a:buNone/>
            </a:pPr>
            <a:r>
              <a:rPr lang="en" sz="1800"/>
              <a:t>Afternoon lessons focus on challenging, rich and open-ended inquiry questions. Pupils also have opportunities to apply the skills they learn in their maths and English lessons in new and broader contexts. Science, PE, Welsh, RE, French and computing also happen in the afternoons. </a:t>
            </a:r>
            <a:endParaRPr sz="2000"/>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7" name="Shape 67"/>
        <p:cNvGrpSpPr/>
        <p:nvPr/>
      </p:nvGrpSpPr>
      <p:grpSpPr>
        <a:xfrm>
          <a:off x="0" y="0"/>
          <a:ext cx="0" cy="0"/>
          <a:chOff x="0" y="0"/>
          <a:chExt cx="0" cy="0"/>
        </a:xfrm>
      </p:grpSpPr>
      <p:sp>
        <p:nvSpPr>
          <p:cNvPr id="68" name="Google Shape;68;g37ad332acbe_9_0"/>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sz="4000"/>
              <a:t>Outdoor Learning</a:t>
            </a:r>
            <a:endParaRPr sz="4000"/>
          </a:p>
        </p:txBody>
      </p:sp>
      <p:sp>
        <p:nvSpPr>
          <p:cNvPr id="69" name="Google Shape;69;g37ad332acbe_9_0"/>
          <p:cNvSpPr txBox="1"/>
          <p:nvPr>
            <p:ph idx="1" type="body"/>
          </p:nvPr>
        </p:nvSpPr>
        <p:spPr>
          <a:xfrm>
            <a:off x="457200" y="1600200"/>
            <a:ext cx="8229600" cy="4967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600"/>
              </a:spcBef>
              <a:spcAft>
                <a:spcPts val="0"/>
              </a:spcAft>
              <a:buSzPts val="3000"/>
              <a:buNone/>
            </a:pPr>
            <a:r>
              <a:rPr lang="en" sz="2200"/>
              <a:t>Outdoor learning provision will be provided for all children with Mrs Stevens.This will take place for Year 4 in the second half term, on a Thursday.</a:t>
            </a:r>
            <a:endParaRPr sz="2200"/>
          </a:p>
          <a:p>
            <a:pPr indent="0" lvl="0" marL="0" rtl="0" algn="l">
              <a:lnSpc>
                <a:spcPct val="100000"/>
              </a:lnSpc>
              <a:spcBef>
                <a:spcPts val="600"/>
              </a:spcBef>
              <a:spcAft>
                <a:spcPts val="0"/>
              </a:spcAft>
              <a:buSzPts val="3000"/>
              <a:buNone/>
            </a:pPr>
            <a:r>
              <a:t/>
            </a:r>
            <a:endParaRPr sz="2200"/>
          </a:p>
          <a:p>
            <a:pPr indent="0" lvl="0" marL="0" rtl="0" algn="l">
              <a:lnSpc>
                <a:spcPct val="100000"/>
              </a:lnSpc>
              <a:spcBef>
                <a:spcPts val="600"/>
              </a:spcBef>
              <a:spcAft>
                <a:spcPts val="0"/>
              </a:spcAft>
              <a:buSzPts val="3000"/>
              <a:buNone/>
            </a:pPr>
            <a:r>
              <a:rPr lang="en" sz="2200"/>
              <a:t>Don’t forget, if the weather is wet or cold we still go outdoors! Please provide suitable clothing to wear, such as a waterproofs, a warm coat and wellies for the session. </a:t>
            </a:r>
            <a:endParaRPr sz="2200"/>
          </a:p>
          <a:p>
            <a:pPr indent="0" lvl="0" marL="0" rtl="0" algn="l">
              <a:lnSpc>
                <a:spcPct val="100000"/>
              </a:lnSpc>
              <a:spcBef>
                <a:spcPts val="600"/>
              </a:spcBef>
              <a:spcAft>
                <a:spcPts val="0"/>
              </a:spcAft>
              <a:buSzPts val="3000"/>
              <a:buNone/>
            </a:pPr>
            <a:r>
              <a:t/>
            </a:r>
            <a:endParaRPr sz="2200"/>
          </a:p>
          <a:p>
            <a:pPr indent="0" lvl="0" marL="0" rtl="0" algn="l">
              <a:lnSpc>
                <a:spcPct val="100000"/>
              </a:lnSpc>
              <a:spcBef>
                <a:spcPts val="600"/>
              </a:spcBef>
              <a:spcAft>
                <a:spcPts val="0"/>
              </a:spcAft>
              <a:buSzPts val="3000"/>
              <a:buNone/>
            </a:pPr>
            <a:r>
              <a:rPr lang="en" sz="2200"/>
              <a:t>We will inform you of any </a:t>
            </a:r>
            <a:endParaRPr sz="2200"/>
          </a:p>
          <a:p>
            <a:pPr indent="0" lvl="0" marL="0" rtl="0" algn="l">
              <a:lnSpc>
                <a:spcPct val="100000"/>
              </a:lnSpc>
              <a:spcBef>
                <a:spcPts val="600"/>
              </a:spcBef>
              <a:spcAft>
                <a:spcPts val="0"/>
              </a:spcAft>
              <a:buSzPts val="3000"/>
              <a:buNone/>
            </a:pPr>
            <a:r>
              <a:rPr lang="en" sz="2200"/>
              <a:t>specific requirements via </a:t>
            </a:r>
            <a:endParaRPr sz="2200"/>
          </a:p>
          <a:p>
            <a:pPr indent="0" lvl="0" marL="0" rtl="0" algn="l">
              <a:lnSpc>
                <a:spcPct val="100000"/>
              </a:lnSpc>
              <a:spcBef>
                <a:spcPts val="600"/>
              </a:spcBef>
              <a:spcAft>
                <a:spcPts val="0"/>
              </a:spcAft>
              <a:buSzPts val="3000"/>
              <a:buNone/>
            </a:pPr>
            <a:r>
              <a:rPr lang="en" sz="2200"/>
              <a:t>weekly class blogs.</a:t>
            </a:r>
            <a:endParaRPr sz="2200"/>
          </a:p>
          <a:p>
            <a:pPr indent="0" lvl="0" marL="0" rtl="0" algn="l">
              <a:lnSpc>
                <a:spcPct val="100000"/>
              </a:lnSpc>
              <a:spcBef>
                <a:spcPts val="600"/>
              </a:spcBef>
              <a:spcAft>
                <a:spcPts val="0"/>
              </a:spcAft>
              <a:buSzPts val="3000"/>
              <a:buNone/>
            </a:pPr>
            <a:r>
              <a:t/>
            </a:r>
            <a:endParaRPr sz="1500"/>
          </a:p>
          <a:p>
            <a:pPr indent="0" lvl="0" marL="0" rtl="0" algn="l">
              <a:lnSpc>
                <a:spcPct val="100000"/>
              </a:lnSpc>
              <a:spcBef>
                <a:spcPts val="600"/>
              </a:spcBef>
              <a:spcAft>
                <a:spcPts val="0"/>
              </a:spcAft>
              <a:buSzPts val="3000"/>
              <a:buNone/>
            </a:pPr>
            <a:r>
              <a:t/>
            </a:r>
            <a:endParaRPr sz="1800"/>
          </a:p>
          <a:p>
            <a:pPr indent="0" lvl="0" marL="0" rtl="0" algn="l">
              <a:lnSpc>
                <a:spcPct val="100000"/>
              </a:lnSpc>
              <a:spcBef>
                <a:spcPts val="600"/>
              </a:spcBef>
              <a:spcAft>
                <a:spcPts val="0"/>
              </a:spcAft>
              <a:buSzPts val="3000"/>
              <a:buNone/>
            </a:pPr>
            <a:r>
              <a:t/>
            </a:r>
            <a:endParaRPr sz="1800"/>
          </a:p>
          <a:p>
            <a:pPr indent="0" lvl="0" marL="0" rtl="0" algn="l">
              <a:lnSpc>
                <a:spcPct val="100000"/>
              </a:lnSpc>
              <a:spcBef>
                <a:spcPts val="600"/>
              </a:spcBef>
              <a:spcAft>
                <a:spcPts val="0"/>
              </a:spcAft>
              <a:buSzPts val="3000"/>
              <a:buNone/>
            </a:pPr>
            <a:r>
              <a:t/>
            </a:r>
            <a:endParaRPr i="1" sz="1800"/>
          </a:p>
        </p:txBody>
      </p:sp>
      <p:pic>
        <p:nvPicPr>
          <p:cNvPr id="70" name="Google Shape;70;g37ad332acbe_9_0"/>
          <p:cNvPicPr preferRelativeResize="0"/>
          <p:nvPr/>
        </p:nvPicPr>
        <p:blipFill rotWithShape="1">
          <a:blip r:embed="rId3">
            <a:alphaModFix/>
          </a:blip>
          <a:srcRect b="0" l="0" r="0" t="0"/>
          <a:stretch/>
        </p:blipFill>
        <p:spPr>
          <a:xfrm>
            <a:off x="4406325" y="4140675"/>
            <a:ext cx="3925600" cy="2198325"/>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4" name="Shape 74"/>
        <p:cNvGrpSpPr/>
        <p:nvPr/>
      </p:nvGrpSpPr>
      <p:grpSpPr>
        <a:xfrm>
          <a:off x="0" y="0"/>
          <a:ext cx="0" cy="0"/>
          <a:chOff x="0" y="0"/>
          <a:chExt cx="0" cy="0"/>
        </a:xfrm>
      </p:grpSpPr>
      <p:sp>
        <p:nvSpPr>
          <p:cNvPr id="75" name="Google Shape;75;g37ad332acbe_0_12"/>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sz="4000"/>
              <a:t>Water &amp; Snack</a:t>
            </a:r>
            <a:endParaRPr sz="4000"/>
          </a:p>
        </p:txBody>
      </p:sp>
      <p:sp>
        <p:nvSpPr>
          <p:cNvPr id="76" name="Google Shape;76;g37ad332acbe_0_12"/>
          <p:cNvSpPr txBox="1"/>
          <p:nvPr>
            <p:ph idx="1" type="body"/>
          </p:nvPr>
        </p:nvSpPr>
        <p:spPr>
          <a:xfrm>
            <a:off x="457200" y="1600200"/>
            <a:ext cx="8229600" cy="4967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600"/>
              </a:spcBef>
              <a:spcAft>
                <a:spcPts val="0"/>
              </a:spcAft>
              <a:buSzPts val="3000"/>
              <a:buNone/>
            </a:pPr>
            <a:r>
              <a:t/>
            </a:r>
            <a:endParaRPr sz="2200"/>
          </a:p>
          <a:p>
            <a:pPr indent="0" lvl="0" marL="0" rtl="0" algn="l">
              <a:lnSpc>
                <a:spcPct val="100000"/>
              </a:lnSpc>
              <a:spcBef>
                <a:spcPts val="600"/>
              </a:spcBef>
              <a:spcAft>
                <a:spcPts val="0"/>
              </a:spcAft>
              <a:buSzPts val="3000"/>
              <a:buNone/>
            </a:pPr>
            <a:r>
              <a:t/>
            </a:r>
            <a:endParaRPr sz="2200"/>
          </a:p>
          <a:p>
            <a:pPr indent="0" lvl="0" marL="0" rtl="0" algn="l">
              <a:lnSpc>
                <a:spcPct val="100000"/>
              </a:lnSpc>
              <a:spcBef>
                <a:spcPts val="600"/>
              </a:spcBef>
              <a:spcAft>
                <a:spcPts val="0"/>
              </a:spcAft>
              <a:buSzPts val="3000"/>
              <a:buNone/>
            </a:pPr>
            <a:r>
              <a:t/>
            </a:r>
            <a:endParaRPr sz="2200"/>
          </a:p>
        </p:txBody>
      </p:sp>
      <p:sp>
        <p:nvSpPr>
          <p:cNvPr id="77" name="Google Shape;77;g37ad332acbe_0_12"/>
          <p:cNvSpPr txBox="1"/>
          <p:nvPr/>
        </p:nvSpPr>
        <p:spPr>
          <a:xfrm>
            <a:off x="202825" y="1600200"/>
            <a:ext cx="8645400" cy="4146600"/>
          </a:xfrm>
          <a:prstGeom prst="rect">
            <a:avLst/>
          </a:prstGeom>
          <a:noFill/>
          <a:ln>
            <a:noFill/>
          </a:ln>
        </p:spPr>
        <p:txBody>
          <a:bodyPr anchorCtr="0" anchor="t" bIns="91425" lIns="91425" spcFirstLastPara="1" rIns="91425" wrap="square" tIns="91425">
            <a:noAutofit/>
          </a:bodyPr>
          <a:lstStyle/>
          <a:p>
            <a:pPr indent="0" lvl="0" marL="457200" marR="0" rtl="0" algn="l">
              <a:lnSpc>
                <a:spcPct val="115000"/>
              </a:lnSpc>
              <a:spcBef>
                <a:spcPts val="300"/>
              </a:spcBef>
              <a:spcAft>
                <a:spcPts val="0"/>
              </a:spcAft>
              <a:buClr>
                <a:srgbClr val="000000"/>
              </a:buClr>
              <a:buSzPts val="2200"/>
              <a:buFont typeface="Arial"/>
              <a:buNone/>
            </a:pPr>
            <a:r>
              <a:t/>
            </a:r>
            <a:endParaRPr b="0" i="0" sz="2200" u="none" cap="none" strike="noStrike">
              <a:solidFill>
                <a:srgbClr val="D6D6D6"/>
              </a:solidFill>
              <a:highlight>
                <a:srgbClr val="1F1F1F"/>
              </a:highlight>
              <a:latin typeface="Arial"/>
              <a:ea typeface="Arial"/>
              <a:cs typeface="Arial"/>
              <a:sym typeface="Arial"/>
            </a:endParaRPr>
          </a:p>
          <a:p>
            <a:pPr indent="0" lvl="0" marL="0" marR="0" rtl="0" algn="l">
              <a:lnSpc>
                <a:spcPct val="115000"/>
              </a:lnSpc>
              <a:spcBef>
                <a:spcPts val="600"/>
              </a:spcBef>
              <a:spcAft>
                <a:spcPts val="0"/>
              </a:spcAft>
              <a:buClr>
                <a:schemeClr val="dk1"/>
              </a:buClr>
              <a:buSzPts val="1100"/>
              <a:buFont typeface="Arial"/>
              <a:buNone/>
            </a:pPr>
            <a:r>
              <a:rPr b="0" i="0" lang="en" sz="2200" u="none" cap="none" strike="noStrike">
                <a:solidFill>
                  <a:schemeClr val="dk1"/>
                </a:solidFill>
                <a:latin typeface="Arial"/>
                <a:ea typeface="Arial"/>
                <a:cs typeface="Arial"/>
                <a:sym typeface="Arial"/>
              </a:rPr>
              <a:t>We are a healthy, and </a:t>
            </a:r>
            <a:r>
              <a:rPr b="1" i="0" lang="en" sz="2200" u="none" cap="none" strike="noStrike">
                <a:solidFill>
                  <a:schemeClr val="dk1"/>
                </a:solidFill>
                <a:latin typeface="Arial"/>
                <a:ea typeface="Arial"/>
                <a:cs typeface="Arial"/>
                <a:sym typeface="Arial"/>
              </a:rPr>
              <a:t>nut free</a:t>
            </a:r>
            <a:r>
              <a:rPr b="0" i="0" lang="en" sz="2200" u="none" cap="none" strike="noStrike">
                <a:solidFill>
                  <a:schemeClr val="dk1"/>
                </a:solidFill>
                <a:latin typeface="Arial"/>
                <a:ea typeface="Arial"/>
                <a:cs typeface="Arial"/>
                <a:sym typeface="Arial"/>
              </a:rPr>
              <a:t> school. </a:t>
            </a:r>
            <a:endParaRPr b="0" i="0" sz="2200" u="none" cap="none" strike="noStrike">
              <a:solidFill>
                <a:schemeClr val="dk1"/>
              </a:solidFill>
              <a:latin typeface="Arial"/>
              <a:ea typeface="Arial"/>
              <a:cs typeface="Arial"/>
              <a:sym typeface="Arial"/>
            </a:endParaRPr>
          </a:p>
          <a:p>
            <a:pPr indent="0" lvl="0" marL="0" marR="0" rtl="0" algn="l">
              <a:lnSpc>
                <a:spcPct val="115000"/>
              </a:lnSpc>
              <a:spcBef>
                <a:spcPts val="600"/>
              </a:spcBef>
              <a:spcAft>
                <a:spcPts val="0"/>
              </a:spcAft>
              <a:buClr>
                <a:schemeClr val="dk1"/>
              </a:buClr>
              <a:buSzPts val="1100"/>
              <a:buFont typeface="Arial"/>
              <a:buNone/>
            </a:pPr>
            <a:r>
              <a:rPr b="0" i="0" lang="en" sz="2200" u="none" cap="none" strike="noStrike">
                <a:solidFill>
                  <a:schemeClr val="dk1"/>
                </a:solidFill>
                <a:latin typeface="Arial"/>
                <a:ea typeface="Arial"/>
                <a:cs typeface="Arial"/>
                <a:sym typeface="Arial"/>
              </a:rPr>
              <a:t>To help keep pupils focused throughout the day, please ensure your child brings:</a:t>
            </a:r>
            <a:endParaRPr b="0" i="0" sz="2200" u="none" cap="none" strike="noStrike">
              <a:solidFill>
                <a:schemeClr val="dk1"/>
              </a:solidFill>
              <a:latin typeface="Arial"/>
              <a:ea typeface="Arial"/>
              <a:cs typeface="Arial"/>
              <a:sym typeface="Arial"/>
            </a:endParaRPr>
          </a:p>
          <a:p>
            <a:pPr indent="-368300" lvl="0" marL="457200" marR="0" rtl="0" algn="l">
              <a:lnSpc>
                <a:spcPct val="115000"/>
              </a:lnSpc>
              <a:spcBef>
                <a:spcPts val="300"/>
              </a:spcBef>
              <a:spcAft>
                <a:spcPts val="0"/>
              </a:spcAft>
              <a:buClr>
                <a:schemeClr val="dk1"/>
              </a:buClr>
              <a:buSzPts val="2200"/>
              <a:buFont typeface="Arial"/>
              <a:buChar char="●"/>
            </a:pPr>
            <a:r>
              <a:rPr b="0" i="0" lang="en" sz="2200" u="none" cap="none" strike="noStrike">
                <a:solidFill>
                  <a:schemeClr val="dk1"/>
                </a:solidFill>
                <a:latin typeface="Arial"/>
                <a:ea typeface="Arial"/>
                <a:cs typeface="Arial"/>
                <a:sym typeface="Arial"/>
              </a:rPr>
              <a:t>A refillable water bottle with their name clearly marked. Water only please.</a:t>
            </a:r>
            <a:endParaRPr b="0" i="0" sz="2200" u="none" cap="none" strike="noStrike">
              <a:solidFill>
                <a:schemeClr val="dk1"/>
              </a:solidFill>
              <a:latin typeface="Arial"/>
              <a:ea typeface="Arial"/>
              <a:cs typeface="Arial"/>
              <a:sym typeface="Arial"/>
            </a:endParaRPr>
          </a:p>
          <a:p>
            <a:pPr indent="-368300" lvl="0" marL="457200" marR="0" rtl="0" algn="l">
              <a:lnSpc>
                <a:spcPct val="115000"/>
              </a:lnSpc>
              <a:spcBef>
                <a:spcPts val="0"/>
              </a:spcBef>
              <a:spcAft>
                <a:spcPts val="0"/>
              </a:spcAft>
              <a:buClr>
                <a:schemeClr val="dk1"/>
              </a:buClr>
              <a:buSzPts val="2200"/>
              <a:buFont typeface="Arial"/>
              <a:buChar char="●"/>
            </a:pPr>
            <a:r>
              <a:rPr b="0" i="0" lang="en" sz="2200" u="none" cap="none" strike="noStrike">
                <a:solidFill>
                  <a:schemeClr val="dk1"/>
                </a:solidFill>
                <a:latin typeface="Arial"/>
                <a:ea typeface="Arial"/>
                <a:cs typeface="Arial"/>
                <a:sym typeface="Arial"/>
              </a:rPr>
              <a:t>An optional healthy snack for break time, fruits and </a:t>
            </a:r>
            <a:endParaRPr b="0" i="0" sz="2200" u="none" cap="none" strike="noStrike">
              <a:solidFill>
                <a:schemeClr val="dk1"/>
              </a:solidFill>
              <a:latin typeface="Arial"/>
              <a:ea typeface="Arial"/>
              <a:cs typeface="Arial"/>
              <a:sym typeface="Arial"/>
            </a:endParaRPr>
          </a:p>
          <a:p>
            <a:pPr indent="0" lvl="0" marL="457200" marR="0" rtl="0" algn="l">
              <a:lnSpc>
                <a:spcPct val="115000"/>
              </a:lnSpc>
              <a:spcBef>
                <a:spcPts val="0"/>
              </a:spcBef>
              <a:spcAft>
                <a:spcPts val="0"/>
              </a:spcAft>
              <a:buClr>
                <a:srgbClr val="000000"/>
              </a:buClr>
              <a:buSzPts val="2200"/>
              <a:buFont typeface="Arial"/>
              <a:buNone/>
            </a:pPr>
            <a:r>
              <a:rPr b="0" i="0" lang="en" sz="2200" u="none" cap="none" strike="noStrike">
                <a:solidFill>
                  <a:schemeClr val="dk1"/>
                </a:solidFill>
                <a:latin typeface="Arial"/>
                <a:ea typeface="Arial"/>
                <a:cs typeface="Arial"/>
                <a:sym typeface="Arial"/>
              </a:rPr>
              <a:t>vegetables only please.</a:t>
            </a:r>
            <a:endParaRPr b="0" i="0" sz="2200" u="none" cap="none" strike="noStrike">
              <a:solidFill>
                <a:schemeClr val="dk1"/>
              </a:solidFill>
              <a:latin typeface="Arial"/>
              <a:ea typeface="Arial"/>
              <a:cs typeface="Arial"/>
              <a:sym typeface="Arial"/>
            </a:endParaRPr>
          </a:p>
          <a:p>
            <a:pPr indent="0" lvl="0" marL="0" marR="0" rtl="0" algn="l">
              <a:lnSpc>
                <a:spcPct val="100000"/>
              </a:lnSpc>
              <a:spcBef>
                <a:spcPts val="300"/>
              </a:spcBef>
              <a:spcAft>
                <a:spcPts val="0"/>
              </a:spcAft>
              <a:buClr>
                <a:srgbClr val="000000"/>
              </a:buClr>
              <a:buSzPts val="1400"/>
              <a:buFont typeface="Arial"/>
              <a:buNone/>
            </a:pPr>
            <a:r>
              <a:t/>
            </a:r>
            <a:endParaRPr b="0" i="0" sz="1400" u="none" cap="none" strike="noStrike">
              <a:solidFill>
                <a:schemeClr val="dk1"/>
              </a:solidFill>
              <a:latin typeface="Arial"/>
              <a:ea typeface="Arial"/>
              <a:cs typeface="Arial"/>
              <a:sym typeface="Arial"/>
            </a:endParaRPr>
          </a:p>
        </p:txBody>
      </p:sp>
      <p:pic>
        <p:nvPicPr>
          <p:cNvPr descr="Small plastic water bottle (provided by Getty Images)" id="78" name="Google Shape;78;g37ad332acbe_0_12"/>
          <p:cNvPicPr preferRelativeResize="0"/>
          <p:nvPr/>
        </p:nvPicPr>
        <p:blipFill rotWithShape="1">
          <a:blip r:embed="rId3">
            <a:alphaModFix/>
          </a:blip>
          <a:srcRect b="0" l="0" r="0" t="0"/>
          <a:stretch/>
        </p:blipFill>
        <p:spPr>
          <a:xfrm>
            <a:off x="7721981" y="4240950"/>
            <a:ext cx="1612175" cy="2704102"/>
          </a:xfrm>
          <a:prstGeom prst="rect">
            <a:avLst/>
          </a:prstGeom>
          <a:noFill/>
          <a:ln>
            <a:noFill/>
          </a:ln>
        </p:spPr>
      </p:pic>
      <p:pic>
        <p:nvPicPr>
          <p:cNvPr descr="Full frame of different types of healthy fruits (provided by Getty Images)" id="79" name="Google Shape;79;g37ad332acbe_0_12"/>
          <p:cNvPicPr preferRelativeResize="0"/>
          <p:nvPr/>
        </p:nvPicPr>
        <p:blipFill rotWithShape="1">
          <a:blip r:embed="rId4">
            <a:alphaModFix/>
          </a:blip>
          <a:srcRect b="0" l="0" r="0" t="0"/>
          <a:stretch/>
        </p:blipFill>
        <p:spPr>
          <a:xfrm>
            <a:off x="5724375" y="4858601"/>
            <a:ext cx="2393923" cy="1595549"/>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 name="Shape 83"/>
        <p:cNvGrpSpPr/>
        <p:nvPr/>
      </p:nvGrpSpPr>
      <p:grpSpPr>
        <a:xfrm>
          <a:off x="0" y="0"/>
          <a:ext cx="0" cy="0"/>
          <a:chOff x="0" y="0"/>
          <a:chExt cx="0" cy="0"/>
        </a:xfrm>
      </p:grpSpPr>
      <p:sp>
        <p:nvSpPr>
          <p:cNvPr id="84" name="Google Shape;84;g37ad332acbe_0_18"/>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sz="4000"/>
              <a:t>School Lunches</a:t>
            </a:r>
            <a:endParaRPr sz="4000"/>
          </a:p>
        </p:txBody>
      </p:sp>
      <p:sp>
        <p:nvSpPr>
          <p:cNvPr id="85" name="Google Shape;85;g37ad332acbe_0_18"/>
          <p:cNvSpPr txBox="1"/>
          <p:nvPr>
            <p:ph idx="1" type="body"/>
          </p:nvPr>
        </p:nvSpPr>
        <p:spPr>
          <a:xfrm>
            <a:off x="457200" y="1600200"/>
            <a:ext cx="8229600" cy="4967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600"/>
              </a:spcBef>
              <a:spcAft>
                <a:spcPts val="0"/>
              </a:spcAft>
              <a:buSzPts val="3000"/>
              <a:buNone/>
            </a:pPr>
            <a:r>
              <a:t/>
            </a:r>
            <a:endParaRPr sz="2200"/>
          </a:p>
          <a:p>
            <a:pPr indent="0" lvl="0" marL="0" rtl="0" algn="l">
              <a:lnSpc>
                <a:spcPct val="100000"/>
              </a:lnSpc>
              <a:spcBef>
                <a:spcPts val="600"/>
              </a:spcBef>
              <a:spcAft>
                <a:spcPts val="0"/>
              </a:spcAft>
              <a:buSzPts val="3000"/>
              <a:buNone/>
            </a:pPr>
            <a:r>
              <a:t/>
            </a:r>
            <a:endParaRPr sz="2200"/>
          </a:p>
          <a:p>
            <a:pPr indent="0" lvl="0" marL="0" rtl="0" algn="l">
              <a:lnSpc>
                <a:spcPct val="100000"/>
              </a:lnSpc>
              <a:spcBef>
                <a:spcPts val="600"/>
              </a:spcBef>
              <a:spcAft>
                <a:spcPts val="0"/>
              </a:spcAft>
              <a:buSzPts val="3000"/>
              <a:buNone/>
            </a:pPr>
            <a:r>
              <a:t/>
            </a:r>
            <a:endParaRPr sz="2200"/>
          </a:p>
        </p:txBody>
      </p:sp>
      <p:sp>
        <p:nvSpPr>
          <p:cNvPr id="86" name="Google Shape;86;g37ad332acbe_0_18"/>
          <p:cNvSpPr txBox="1"/>
          <p:nvPr/>
        </p:nvSpPr>
        <p:spPr>
          <a:xfrm>
            <a:off x="0" y="1495825"/>
            <a:ext cx="9144000" cy="48633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2500"/>
              <a:buFont typeface="Arial"/>
              <a:buNone/>
            </a:pPr>
            <a:r>
              <a:rPr b="0" i="0" lang="en" sz="2500" u="none" cap="none" strike="noStrike">
                <a:solidFill>
                  <a:schemeClr val="dk1"/>
                </a:solidFill>
                <a:latin typeface="Arial"/>
                <a:ea typeface="Arial"/>
                <a:cs typeface="Arial"/>
                <a:sym typeface="Arial"/>
              </a:rPr>
              <a:t>School meals are free for </a:t>
            </a:r>
            <a:r>
              <a:rPr b="1" i="0" lang="en" sz="2500" u="none" cap="none" strike="noStrike">
                <a:solidFill>
                  <a:schemeClr val="dk1"/>
                </a:solidFill>
                <a:latin typeface="Arial"/>
                <a:ea typeface="Arial"/>
                <a:cs typeface="Arial"/>
                <a:sym typeface="Arial"/>
              </a:rPr>
              <a:t>all</a:t>
            </a:r>
            <a:r>
              <a:rPr b="0" i="0" lang="en" sz="2500" u="none" cap="none" strike="noStrike">
                <a:solidFill>
                  <a:schemeClr val="dk1"/>
                </a:solidFill>
                <a:latin typeface="Arial"/>
                <a:ea typeface="Arial"/>
                <a:cs typeface="Arial"/>
                <a:sym typeface="Arial"/>
              </a:rPr>
              <a:t> pupils at Llangan Primary. They may be pre-ordered via your ParentPay account. </a:t>
            </a:r>
            <a:endParaRPr b="0" i="0" sz="25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500"/>
              <a:buFont typeface="Arial"/>
              <a:buNone/>
            </a:pPr>
            <a:r>
              <a:t/>
            </a:r>
            <a:endParaRPr b="0" i="0" sz="16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500"/>
              <a:buFont typeface="Arial"/>
              <a:buNone/>
            </a:pPr>
            <a:r>
              <a:rPr b="0" i="0" lang="en" sz="2500" u="none" cap="none" strike="noStrike">
                <a:solidFill>
                  <a:schemeClr val="dk1"/>
                </a:solidFill>
                <a:latin typeface="Arial"/>
                <a:ea typeface="Arial"/>
                <a:cs typeface="Arial"/>
                <a:sym typeface="Arial"/>
              </a:rPr>
              <a:t>There is a daily choice of:</a:t>
            </a:r>
            <a:endParaRPr b="0" i="0" sz="2500" u="none" cap="none" strike="noStrike">
              <a:solidFill>
                <a:schemeClr val="dk1"/>
              </a:solidFill>
              <a:latin typeface="Arial"/>
              <a:ea typeface="Arial"/>
              <a:cs typeface="Arial"/>
              <a:sym typeface="Arial"/>
            </a:endParaRPr>
          </a:p>
          <a:p>
            <a:pPr indent="-387350" lvl="0" marL="457200" marR="0" rtl="0" algn="l">
              <a:lnSpc>
                <a:spcPct val="100000"/>
              </a:lnSpc>
              <a:spcBef>
                <a:spcPts val="0"/>
              </a:spcBef>
              <a:spcAft>
                <a:spcPts val="0"/>
              </a:spcAft>
              <a:buClr>
                <a:schemeClr val="dk1"/>
              </a:buClr>
              <a:buSzPts val="2500"/>
              <a:buFont typeface="Arial"/>
              <a:buChar char="●"/>
            </a:pPr>
            <a:r>
              <a:rPr b="0" i="0" lang="en" sz="2500" u="none" cap="none" strike="noStrike">
                <a:solidFill>
                  <a:schemeClr val="dk1"/>
                </a:solidFill>
                <a:latin typeface="Arial"/>
                <a:ea typeface="Arial"/>
                <a:cs typeface="Arial"/>
                <a:sym typeface="Arial"/>
              </a:rPr>
              <a:t>a hot meal, a filled jacket potato or a filled wrap </a:t>
            </a:r>
            <a:endParaRPr b="0" i="0" sz="2500" u="none" cap="none" strike="noStrike">
              <a:solidFill>
                <a:schemeClr val="dk1"/>
              </a:solidFill>
              <a:latin typeface="Arial"/>
              <a:ea typeface="Arial"/>
              <a:cs typeface="Arial"/>
              <a:sym typeface="Arial"/>
            </a:endParaRPr>
          </a:p>
          <a:p>
            <a:pPr indent="-387350" lvl="0" marL="457200" marR="0" rtl="0" algn="l">
              <a:lnSpc>
                <a:spcPct val="100000"/>
              </a:lnSpc>
              <a:spcBef>
                <a:spcPts val="0"/>
              </a:spcBef>
              <a:spcAft>
                <a:spcPts val="0"/>
              </a:spcAft>
              <a:buClr>
                <a:schemeClr val="dk1"/>
              </a:buClr>
              <a:buSzPts val="2500"/>
              <a:buFont typeface="Arial"/>
              <a:buChar char="●"/>
            </a:pPr>
            <a:r>
              <a:rPr b="0" i="0" lang="en" sz="2500" u="none" cap="none" strike="noStrike">
                <a:solidFill>
                  <a:schemeClr val="dk1"/>
                </a:solidFill>
                <a:latin typeface="Arial"/>
                <a:ea typeface="Arial"/>
                <a:cs typeface="Arial"/>
                <a:sym typeface="Arial"/>
              </a:rPr>
              <a:t>dessert or yoghurt</a:t>
            </a:r>
            <a:endParaRPr b="0" i="0" sz="25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500"/>
              <a:buFont typeface="Arial"/>
              <a:buNone/>
            </a:pPr>
            <a:r>
              <a:rPr b="0" i="0" lang="en" sz="2500" u="none" cap="none" strike="noStrike">
                <a:solidFill>
                  <a:schemeClr val="dk1"/>
                </a:solidFill>
                <a:latin typeface="Arial"/>
                <a:ea typeface="Arial"/>
                <a:cs typeface="Arial"/>
                <a:sym typeface="Arial"/>
              </a:rPr>
              <a:t>A daily salad bar and bread basket and fruit are also available. </a:t>
            </a:r>
            <a:endParaRPr b="0" i="0" sz="25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500"/>
              <a:buFont typeface="Arial"/>
              <a:buNone/>
            </a:pPr>
            <a:r>
              <a:t/>
            </a:r>
            <a:endParaRPr b="0" i="0" sz="25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500"/>
              <a:buFont typeface="Arial"/>
              <a:buNone/>
            </a:pPr>
            <a:r>
              <a:rPr b="0" i="0" lang="en" sz="2500" u="none" cap="none" strike="noStrike">
                <a:solidFill>
                  <a:schemeClr val="dk1"/>
                </a:solidFill>
                <a:latin typeface="Arial"/>
                <a:ea typeface="Arial"/>
                <a:cs typeface="Arial"/>
                <a:sym typeface="Arial"/>
              </a:rPr>
              <a:t>The menu is set by Big Fresh. As a school, we are unable to change the choices provided each day. If your child does not like anything on the menu, please ensure you provide a packed lunch for your child. </a:t>
            </a:r>
            <a:endParaRPr b="0" i="0" sz="2500" u="none" cap="none" strike="noStrike">
              <a:solidFill>
                <a:schemeClr val="dk1"/>
              </a:solidFill>
              <a:latin typeface="Arial"/>
              <a:ea typeface="Arial"/>
              <a:cs typeface="Arial"/>
              <a:sym typeface="Arial"/>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0" name="Shape 90"/>
        <p:cNvGrpSpPr/>
        <p:nvPr/>
      </p:nvGrpSpPr>
      <p:grpSpPr>
        <a:xfrm>
          <a:off x="0" y="0"/>
          <a:ext cx="0" cy="0"/>
          <a:chOff x="0" y="0"/>
          <a:chExt cx="0" cy="0"/>
        </a:xfrm>
      </p:grpSpPr>
      <p:sp>
        <p:nvSpPr>
          <p:cNvPr id="91" name="Google Shape;91;g37ad332acbe_0_5"/>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sz="4000"/>
              <a:t>School Uniform </a:t>
            </a:r>
            <a:endParaRPr sz="4000"/>
          </a:p>
        </p:txBody>
      </p:sp>
      <p:sp>
        <p:nvSpPr>
          <p:cNvPr id="92" name="Google Shape;92;g37ad332acbe_0_5"/>
          <p:cNvSpPr txBox="1"/>
          <p:nvPr>
            <p:ph idx="1" type="body"/>
          </p:nvPr>
        </p:nvSpPr>
        <p:spPr>
          <a:xfrm>
            <a:off x="266200" y="1600200"/>
            <a:ext cx="8683500" cy="1394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600"/>
              </a:spcBef>
              <a:spcAft>
                <a:spcPts val="0"/>
              </a:spcAft>
              <a:buSzPts val="3000"/>
              <a:buNone/>
            </a:pPr>
            <a:r>
              <a:rPr lang="en" sz="1800"/>
              <a:t>At Llangan primary school we strongly encourage pupils to wear school uniform. It encourages a sense of equality, pride and belonging in our school and local community. Please could parents ensure </a:t>
            </a:r>
            <a:r>
              <a:rPr b="1" lang="en" sz="1800"/>
              <a:t>all</a:t>
            </a:r>
            <a:r>
              <a:rPr lang="en" sz="1800"/>
              <a:t> children’s belongings are clearly labelled. Our uniform consists of:</a:t>
            </a:r>
            <a:endParaRPr sz="1800"/>
          </a:p>
          <a:p>
            <a:pPr indent="0" lvl="0" marL="0" rtl="0" algn="l">
              <a:lnSpc>
                <a:spcPct val="100000"/>
              </a:lnSpc>
              <a:spcBef>
                <a:spcPts val="600"/>
              </a:spcBef>
              <a:spcAft>
                <a:spcPts val="0"/>
              </a:spcAft>
              <a:buSzPts val="3000"/>
              <a:buNone/>
            </a:pPr>
            <a:r>
              <a:t/>
            </a:r>
            <a:endParaRPr sz="2200">
              <a:highlight>
                <a:srgbClr val="FFFF00"/>
              </a:highlight>
            </a:endParaRPr>
          </a:p>
          <a:p>
            <a:pPr indent="0" lvl="0" marL="0" rtl="0" algn="l">
              <a:lnSpc>
                <a:spcPct val="100000"/>
              </a:lnSpc>
              <a:spcBef>
                <a:spcPts val="600"/>
              </a:spcBef>
              <a:spcAft>
                <a:spcPts val="0"/>
              </a:spcAft>
              <a:buSzPts val="3000"/>
              <a:buNone/>
            </a:pPr>
            <a:r>
              <a:t/>
            </a:r>
            <a:endParaRPr sz="2200"/>
          </a:p>
          <a:p>
            <a:pPr indent="0" lvl="0" marL="0" rtl="0" algn="l">
              <a:lnSpc>
                <a:spcPct val="100000"/>
              </a:lnSpc>
              <a:spcBef>
                <a:spcPts val="600"/>
              </a:spcBef>
              <a:spcAft>
                <a:spcPts val="0"/>
              </a:spcAft>
              <a:buSzPts val="3000"/>
              <a:buNone/>
            </a:pPr>
            <a:r>
              <a:t/>
            </a:r>
            <a:endParaRPr sz="2200"/>
          </a:p>
          <a:p>
            <a:pPr indent="0" lvl="0" marL="0" rtl="0" algn="l">
              <a:lnSpc>
                <a:spcPct val="100000"/>
              </a:lnSpc>
              <a:spcBef>
                <a:spcPts val="600"/>
              </a:spcBef>
              <a:spcAft>
                <a:spcPts val="0"/>
              </a:spcAft>
              <a:buSzPts val="3000"/>
              <a:buNone/>
            </a:pPr>
            <a:r>
              <a:t/>
            </a:r>
            <a:endParaRPr sz="2200"/>
          </a:p>
        </p:txBody>
      </p:sp>
      <p:sp>
        <p:nvSpPr>
          <p:cNvPr id="93" name="Google Shape;93;g37ad332acbe_0_5"/>
          <p:cNvSpPr txBox="1"/>
          <p:nvPr/>
        </p:nvSpPr>
        <p:spPr>
          <a:xfrm>
            <a:off x="266100" y="5007225"/>
            <a:ext cx="8683500" cy="17112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600"/>
              </a:spcBef>
              <a:spcAft>
                <a:spcPts val="0"/>
              </a:spcAft>
              <a:buClr>
                <a:schemeClr val="dk1"/>
              </a:buClr>
              <a:buSzPts val="3000"/>
              <a:buFont typeface="Arial"/>
              <a:buNone/>
            </a:pPr>
            <a:r>
              <a:rPr b="0" i="0" lang="en" sz="1900" u="none" cap="none" strike="noStrike">
                <a:solidFill>
                  <a:schemeClr val="dk1"/>
                </a:solidFill>
                <a:latin typeface="Arial"/>
                <a:ea typeface="Arial"/>
                <a:cs typeface="Arial"/>
                <a:sym typeface="Arial"/>
              </a:rPr>
              <a:t>Parents can purchase uniform items embroidered with the school’s logo at the following outlets: </a:t>
            </a:r>
            <a:endParaRPr b="0" i="0" sz="1900" u="none" cap="none" strike="noStrike">
              <a:solidFill>
                <a:schemeClr val="dk1"/>
              </a:solidFill>
              <a:latin typeface="Arial"/>
              <a:ea typeface="Arial"/>
              <a:cs typeface="Arial"/>
              <a:sym typeface="Arial"/>
            </a:endParaRPr>
          </a:p>
          <a:p>
            <a:pPr indent="0" lvl="0" marL="0" marR="0" rtl="0" algn="l">
              <a:lnSpc>
                <a:spcPct val="100000"/>
              </a:lnSpc>
              <a:spcBef>
                <a:spcPts val="600"/>
              </a:spcBef>
              <a:spcAft>
                <a:spcPts val="0"/>
              </a:spcAft>
              <a:buClr>
                <a:schemeClr val="dk1"/>
              </a:buClr>
              <a:buSzPts val="3000"/>
              <a:buFont typeface="Arial"/>
              <a:buNone/>
            </a:pPr>
            <a:r>
              <a:rPr b="0" i="0" lang="en" sz="1900" u="none" cap="none" strike="noStrike">
                <a:solidFill>
                  <a:schemeClr val="dk1"/>
                </a:solidFill>
                <a:latin typeface="Arial"/>
                <a:ea typeface="Arial"/>
                <a:cs typeface="Arial"/>
                <a:sym typeface="Arial"/>
              </a:rPr>
              <a:t>• The Pencil Case (Cowbridge)</a:t>
            </a:r>
            <a:endParaRPr b="0" i="0" sz="1900" u="none" cap="none" strike="noStrike">
              <a:solidFill>
                <a:schemeClr val="dk1"/>
              </a:solidFill>
              <a:latin typeface="Arial"/>
              <a:ea typeface="Arial"/>
              <a:cs typeface="Arial"/>
              <a:sym typeface="Arial"/>
            </a:endParaRPr>
          </a:p>
          <a:p>
            <a:pPr indent="0" lvl="0" marL="0" marR="0" rtl="0" algn="l">
              <a:lnSpc>
                <a:spcPct val="100000"/>
              </a:lnSpc>
              <a:spcBef>
                <a:spcPts val="600"/>
              </a:spcBef>
              <a:spcAft>
                <a:spcPts val="0"/>
              </a:spcAft>
              <a:buClr>
                <a:schemeClr val="dk1"/>
              </a:buClr>
              <a:buSzPts val="3000"/>
              <a:buFont typeface="Arial"/>
              <a:buNone/>
            </a:pPr>
            <a:r>
              <a:rPr b="0" i="0" lang="en" sz="1900" u="none" cap="none" strike="noStrike">
                <a:solidFill>
                  <a:schemeClr val="dk1"/>
                </a:solidFill>
                <a:latin typeface="Arial"/>
                <a:ea typeface="Arial"/>
                <a:cs typeface="Arial"/>
                <a:sym typeface="Arial"/>
              </a:rPr>
              <a:t> • Uniform to go (Online) </a:t>
            </a:r>
            <a:endParaRPr b="0" i="0" sz="1900" u="none" cap="none" strike="noStrike">
              <a:solidFill>
                <a:schemeClr val="dk1"/>
              </a:solidFill>
              <a:latin typeface="Arial"/>
              <a:ea typeface="Arial"/>
              <a:cs typeface="Arial"/>
              <a:sym typeface="Arial"/>
            </a:endParaRPr>
          </a:p>
          <a:p>
            <a:pPr indent="0" lvl="0" marL="0" marR="0" rtl="0" algn="l">
              <a:lnSpc>
                <a:spcPct val="100000"/>
              </a:lnSpc>
              <a:spcBef>
                <a:spcPts val="600"/>
              </a:spcBef>
              <a:spcAft>
                <a:spcPts val="0"/>
              </a:spcAft>
              <a:buClr>
                <a:schemeClr val="dk1"/>
              </a:buClr>
              <a:buSzPts val="3000"/>
              <a:buFont typeface="Arial"/>
              <a:buNone/>
            </a:pPr>
            <a:r>
              <a:rPr b="0" i="0" lang="en" sz="1900" u="none" cap="none" strike="noStrike">
                <a:solidFill>
                  <a:schemeClr val="dk1"/>
                </a:solidFill>
                <a:latin typeface="Arial"/>
                <a:ea typeface="Arial"/>
                <a:cs typeface="Arial"/>
                <a:sym typeface="Arial"/>
              </a:rPr>
              <a:t>• My Uniform (Online)</a:t>
            </a:r>
            <a:endParaRPr b="0" i="0" sz="2700" u="none" cap="none" strike="noStrike">
              <a:solidFill>
                <a:schemeClr val="dk1"/>
              </a:solidFill>
              <a:latin typeface="Arial"/>
              <a:ea typeface="Arial"/>
              <a:cs typeface="Arial"/>
              <a:sym typeface="Arial"/>
            </a:endParaRPr>
          </a:p>
        </p:txBody>
      </p:sp>
      <p:graphicFrame>
        <p:nvGraphicFramePr>
          <p:cNvPr id="94" name="Google Shape;94;g37ad332acbe_0_5"/>
          <p:cNvGraphicFramePr/>
          <p:nvPr/>
        </p:nvGraphicFramePr>
        <p:xfrm>
          <a:off x="1024650" y="2994900"/>
          <a:ext cx="3000000" cy="3000000"/>
        </p:xfrm>
        <a:graphic>
          <a:graphicData uri="http://schemas.openxmlformats.org/drawingml/2006/table">
            <a:tbl>
              <a:tblPr>
                <a:noFill/>
                <a:tableStyleId>{EC94D9A3-BD5B-49D7-9119-7EFA77240B32}</a:tableStyleId>
              </a:tblPr>
              <a:tblGrid>
                <a:gridCol w="4227975"/>
                <a:gridCol w="3011025"/>
              </a:tblGrid>
              <a:tr h="381000">
                <a:tc>
                  <a:txBody>
                    <a:bodyPr/>
                    <a:lstStyle/>
                    <a:p>
                      <a:pPr indent="0" lvl="0" marL="0" marR="0" rtl="0" algn="l">
                        <a:lnSpc>
                          <a:spcPct val="100000"/>
                        </a:lnSpc>
                        <a:spcBef>
                          <a:spcPts val="0"/>
                        </a:spcBef>
                        <a:spcAft>
                          <a:spcPts val="0"/>
                        </a:spcAft>
                        <a:buClr>
                          <a:srgbClr val="000000"/>
                        </a:buClr>
                        <a:buSzPts val="1400"/>
                        <a:buFont typeface="Arial"/>
                        <a:buNone/>
                      </a:pPr>
                      <a:r>
                        <a:rPr b="1" lang="en" sz="1400" u="none" cap="none" strike="noStrike"/>
                        <a:t>Uniform</a:t>
                      </a:r>
                      <a:endParaRPr b="1" sz="1400" u="none" cap="none" strike="noStrike"/>
                    </a:p>
                  </a:txBody>
                  <a:tcPr marT="91425" marB="91425" marR="91425" marL="91425">
                    <a:solidFill>
                      <a:schemeClr val="dk2"/>
                    </a:solidFill>
                  </a:tcPr>
                </a:tc>
                <a:tc>
                  <a:txBody>
                    <a:bodyPr/>
                    <a:lstStyle/>
                    <a:p>
                      <a:pPr indent="0" lvl="0" marL="0" marR="0" rtl="0" algn="l">
                        <a:lnSpc>
                          <a:spcPct val="100000"/>
                        </a:lnSpc>
                        <a:spcBef>
                          <a:spcPts val="0"/>
                        </a:spcBef>
                        <a:spcAft>
                          <a:spcPts val="0"/>
                        </a:spcAft>
                        <a:buClr>
                          <a:srgbClr val="000000"/>
                        </a:buClr>
                        <a:buSzPts val="1400"/>
                        <a:buFont typeface="Arial"/>
                        <a:buNone/>
                      </a:pPr>
                      <a:r>
                        <a:rPr b="1" lang="en" sz="1400" u="none" cap="none" strike="noStrike"/>
                        <a:t>PE Kit</a:t>
                      </a:r>
                      <a:endParaRPr b="1" sz="1400" u="none" cap="none" strike="noStrike"/>
                    </a:p>
                  </a:txBody>
                  <a:tcPr marT="91425" marB="91425" marR="91425" marL="91425">
                    <a:solidFill>
                      <a:schemeClr val="dk2"/>
                    </a:solidFill>
                  </a:tcPr>
                </a:tc>
              </a:tr>
              <a:tr h="381000">
                <a:tc>
                  <a:txBody>
                    <a:bodyPr/>
                    <a:lstStyle/>
                    <a:p>
                      <a:pPr indent="-330200" lvl="0" marL="457200" marR="0" rtl="0" algn="l">
                        <a:lnSpc>
                          <a:spcPct val="100000"/>
                        </a:lnSpc>
                        <a:spcBef>
                          <a:spcPts val="0"/>
                        </a:spcBef>
                        <a:spcAft>
                          <a:spcPts val="0"/>
                        </a:spcAft>
                        <a:buClr>
                          <a:srgbClr val="000000"/>
                        </a:buClr>
                        <a:buSzPts val="1600"/>
                        <a:buFont typeface="Arial"/>
                        <a:buChar char="●"/>
                      </a:pPr>
                      <a:r>
                        <a:rPr lang="en" sz="1600" u="none" cap="none" strike="noStrike"/>
                        <a:t>Grey trousers/shorts/skirt/skorts/pinafore</a:t>
                      </a:r>
                      <a:endParaRPr sz="1600" u="none" cap="none" strike="noStrike"/>
                    </a:p>
                    <a:p>
                      <a:pPr indent="-330200" lvl="0" marL="457200" marR="0" rtl="0" algn="l">
                        <a:lnSpc>
                          <a:spcPct val="100000"/>
                        </a:lnSpc>
                        <a:spcBef>
                          <a:spcPts val="0"/>
                        </a:spcBef>
                        <a:spcAft>
                          <a:spcPts val="0"/>
                        </a:spcAft>
                        <a:buClr>
                          <a:srgbClr val="000000"/>
                        </a:buClr>
                        <a:buSzPts val="1600"/>
                        <a:buFont typeface="Arial"/>
                        <a:buChar char="●"/>
                      </a:pPr>
                      <a:r>
                        <a:rPr lang="en" sz="1600" u="none" cap="none" strike="noStrike"/>
                        <a:t>Blue and white checked summer dress</a:t>
                      </a:r>
                      <a:endParaRPr sz="1600" u="none" cap="none" strike="noStrike"/>
                    </a:p>
                    <a:p>
                      <a:pPr indent="-330200" lvl="0" marL="457200" marR="0" rtl="0" algn="l">
                        <a:lnSpc>
                          <a:spcPct val="100000"/>
                        </a:lnSpc>
                        <a:spcBef>
                          <a:spcPts val="0"/>
                        </a:spcBef>
                        <a:spcAft>
                          <a:spcPts val="0"/>
                        </a:spcAft>
                        <a:buClr>
                          <a:srgbClr val="000000"/>
                        </a:buClr>
                        <a:buSzPts val="1600"/>
                        <a:buFont typeface="Arial"/>
                        <a:buChar char="●"/>
                      </a:pPr>
                      <a:r>
                        <a:rPr lang="en" sz="1600" u="none" cap="none" strike="noStrike"/>
                        <a:t>Light blue polo shirt</a:t>
                      </a:r>
                      <a:endParaRPr sz="1600" u="none" cap="none" strike="noStrike"/>
                    </a:p>
                    <a:p>
                      <a:pPr indent="-330200" lvl="0" marL="457200" marR="0" rtl="0" algn="l">
                        <a:lnSpc>
                          <a:spcPct val="100000"/>
                        </a:lnSpc>
                        <a:spcBef>
                          <a:spcPts val="0"/>
                        </a:spcBef>
                        <a:spcAft>
                          <a:spcPts val="0"/>
                        </a:spcAft>
                        <a:buClr>
                          <a:srgbClr val="000000"/>
                        </a:buClr>
                        <a:buSzPts val="1600"/>
                        <a:buFont typeface="Arial"/>
                        <a:buChar char="●"/>
                      </a:pPr>
                      <a:r>
                        <a:rPr lang="en" sz="1600" u="none" cap="none" strike="noStrike"/>
                        <a:t>Navy jumper/sweatshirt/cardigan</a:t>
                      </a:r>
                      <a:endParaRPr sz="1600" u="none" cap="none" strike="noStrike"/>
                    </a:p>
                    <a:p>
                      <a:pPr indent="-330200" lvl="0" marL="457200" marR="0" rtl="0" algn="l">
                        <a:lnSpc>
                          <a:spcPct val="100000"/>
                        </a:lnSpc>
                        <a:spcBef>
                          <a:spcPts val="0"/>
                        </a:spcBef>
                        <a:spcAft>
                          <a:spcPts val="0"/>
                        </a:spcAft>
                        <a:buClr>
                          <a:srgbClr val="000000"/>
                        </a:buClr>
                        <a:buSzPts val="1600"/>
                        <a:buFont typeface="Arial"/>
                        <a:buChar char="●"/>
                      </a:pPr>
                      <a:r>
                        <a:rPr lang="en" sz="1600" u="none" cap="none" strike="noStrike"/>
                        <a:t>Black shoes</a:t>
                      </a:r>
                      <a:endParaRPr sz="1600" u="none" cap="none" strike="noStrike"/>
                    </a:p>
                  </a:txBody>
                  <a:tcPr marT="91425" marB="91425" marR="91425" marL="91425">
                    <a:solidFill>
                      <a:srgbClr val="CFE2F3"/>
                    </a:solidFill>
                  </a:tcPr>
                </a:tc>
                <a:tc>
                  <a:txBody>
                    <a:bodyPr/>
                    <a:lstStyle/>
                    <a:p>
                      <a:pPr indent="-330200" lvl="0" marL="457200" marR="0" rtl="0" algn="l">
                        <a:lnSpc>
                          <a:spcPct val="100000"/>
                        </a:lnSpc>
                        <a:spcBef>
                          <a:spcPts val="0"/>
                        </a:spcBef>
                        <a:spcAft>
                          <a:spcPts val="0"/>
                        </a:spcAft>
                        <a:buClr>
                          <a:srgbClr val="000000"/>
                        </a:buClr>
                        <a:buSzPts val="1600"/>
                        <a:buFont typeface="Arial"/>
                        <a:buChar char="●"/>
                      </a:pPr>
                      <a:r>
                        <a:rPr lang="en" sz="1600" u="none" cap="none" strike="noStrike"/>
                        <a:t>Black/navy shorts</a:t>
                      </a:r>
                      <a:endParaRPr sz="1600" u="none" cap="none" strike="noStrike"/>
                    </a:p>
                    <a:p>
                      <a:pPr indent="-330200" lvl="0" marL="457200" marR="0" rtl="0" algn="l">
                        <a:lnSpc>
                          <a:spcPct val="100000"/>
                        </a:lnSpc>
                        <a:spcBef>
                          <a:spcPts val="0"/>
                        </a:spcBef>
                        <a:spcAft>
                          <a:spcPts val="0"/>
                        </a:spcAft>
                        <a:buClr>
                          <a:srgbClr val="000000"/>
                        </a:buClr>
                        <a:buSzPts val="1600"/>
                        <a:buFont typeface="Arial"/>
                        <a:buChar char="●"/>
                      </a:pPr>
                      <a:r>
                        <a:rPr lang="en" sz="1600" u="none" cap="none" strike="noStrike"/>
                        <a:t>T-shirt: </a:t>
                      </a:r>
                      <a:endParaRPr sz="1600" u="none" cap="none" strike="noStrike"/>
                    </a:p>
                    <a:p>
                      <a:pPr indent="0" lvl="0" marL="457200" marR="0" rtl="0" algn="l">
                        <a:lnSpc>
                          <a:spcPct val="100000"/>
                        </a:lnSpc>
                        <a:spcBef>
                          <a:spcPts val="0"/>
                        </a:spcBef>
                        <a:spcAft>
                          <a:spcPts val="0"/>
                        </a:spcAft>
                        <a:buClr>
                          <a:srgbClr val="000000"/>
                        </a:buClr>
                        <a:buSzPts val="1600"/>
                        <a:buFont typeface="Arial"/>
                        <a:buNone/>
                      </a:pPr>
                      <a:r>
                        <a:rPr lang="en" sz="1600" u="none" cap="none" strike="noStrike"/>
                        <a:t>White </a:t>
                      </a:r>
                      <a:r>
                        <a:rPr b="1" lang="en" sz="1600" u="none" cap="none" strike="noStrike"/>
                        <a:t>OR</a:t>
                      </a:r>
                      <a:r>
                        <a:rPr lang="en" sz="1600" u="none" cap="none" strike="noStrike"/>
                        <a:t> house colour (red/green/white)</a:t>
                      </a:r>
                      <a:endParaRPr sz="1600" u="none" cap="none" strike="noStrike"/>
                    </a:p>
                    <a:p>
                      <a:pPr indent="0" lvl="0" marL="0" marR="0" rtl="0" algn="l">
                        <a:lnSpc>
                          <a:spcPct val="100000"/>
                        </a:lnSpc>
                        <a:spcBef>
                          <a:spcPts val="0"/>
                        </a:spcBef>
                        <a:spcAft>
                          <a:spcPts val="0"/>
                        </a:spcAft>
                        <a:buClr>
                          <a:srgbClr val="000000"/>
                        </a:buClr>
                        <a:buSzPts val="1600"/>
                        <a:buFont typeface="Arial"/>
                        <a:buNone/>
                      </a:pPr>
                      <a:r>
                        <a:t/>
                      </a:r>
                      <a:endParaRPr sz="1600" u="none" cap="none" strike="noStrike"/>
                    </a:p>
                    <a:p>
                      <a:pPr indent="0" lvl="0" marL="0" marR="0" rtl="0" algn="l">
                        <a:lnSpc>
                          <a:spcPct val="100000"/>
                        </a:lnSpc>
                        <a:spcBef>
                          <a:spcPts val="0"/>
                        </a:spcBef>
                        <a:spcAft>
                          <a:spcPts val="0"/>
                        </a:spcAft>
                        <a:buClr>
                          <a:srgbClr val="000000"/>
                        </a:buClr>
                        <a:buSzPts val="1600"/>
                        <a:buFont typeface="Arial"/>
                        <a:buNone/>
                      </a:pPr>
                      <a:r>
                        <a:rPr lang="en" sz="1600" u="none" cap="none" strike="noStrike"/>
                        <a:t>NO football/sports kits please</a:t>
                      </a:r>
                      <a:endParaRPr sz="1600" u="none" cap="none" strike="noStrike"/>
                    </a:p>
                  </a:txBody>
                  <a:tcPr marT="91425" marB="91425" marR="91425" marL="91425">
                    <a:solidFill>
                      <a:srgbClr val="CFE2F3"/>
                    </a:solidFill>
                  </a:tcPr>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8" name="Shape 98"/>
        <p:cNvGrpSpPr/>
        <p:nvPr/>
      </p:nvGrpSpPr>
      <p:grpSpPr>
        <a:xfrm>
          <a:off x="0" y="0"/>
          <a:ext cx="0" cy="0"/>
          <a:chOff x="0" y="0"/>
          <a:chExt cx="0" cy="0"/>
        </a:xfrm>
      </p:grpSpPr>
      <p:sp>
        <p:nvSpPr>
          <p:cNvPr id="99" name="Google Shape;99;g37a0548efe0_0_14"/>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sz="4000"/>
              <a:t>Dates for your Diaries</a:t>
            </a:r>
            <a:endParaRPr sz="4000"/>
          </a:p>
        </p:txBody>
      </p:sp>
      <p:sp>
        <p:nvSpPr>
          <p:cNvPr id="100" name="Google Shape;100;g37a0548efe0_0_14"/>
          <p:cNvSpPr txBox="1"/>
          <p:nvPr>
            <p:ph idx="1" type="body"/>
          </p:nvPr>
        </p:nvSpPr>
        <p:spPr>
          <a:xfrm>
            <a:off x="190825" y="1600200"/>
            <a:ext cx="8849700" cy="4967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600"/>
              </a:spcBef>
              <a:spcAft>
                <a:spcPts val="0"/>
              </a:spcAft>
              <a:buSzPts val="3000"/>
              <a:buNone/>
            </a:pPr>
            <a:r>
              <a:t/>
            </a:r>
            <a:endParaRPr b="1" sz="1100"/>
          </a:p>
          <a:p>
            <a:pPr indent="0" lvl="0" marL="0" rtl="0" algn="l">
              <a:lnSpc>
                <a:spcPct val="100000"/>
              </a:lnSpc>
              <a:spcBef>
                <a:spcPts val="600"/>
              </a:spcBef>
              <a:spcAft>
                <a:spcPts val="0"/>
              </a:spcAft>
              <a:buSzPts val="3000"/>
              <a:buNone/>
            </a:pPr>
            <a:r>
              <a:rPr b="1" lang="en" sz="2000"/>
              <a:t>Mon 14th Sept:		</a:t>
            </a:r>
            <a:r>
              <a:rPr lang="en" sz="2000"/>
              <a:t>Roald Dahl Day - dress as a favourite character</a:t>
            </a:r>
            <a:endParaRPr sz="2000"/>
          </a:p>
          <a:p>
            <a:pPr indent="0" lvl="0" marL="0" rtl="0" algn="l">
              <a:lnSpc>
                <a:spcPct val="100000"/>
              </a:lnSpc>
              <a:spcBef>
                <a:spcPts val="600"/>
              </a:spcBef>
              <a:spcAft>
                <a:spcPts val="0"/>
              </a:spcAft>
              <a:buSzPts val="3000"/>
              <a:buNone/>
            </a:pPr>
            <a:r>
              <a:rPr b="1" lang="en" sz="2000"/>
              <a:t>Thurs 24th Sept:</a:t>
            </a:r>
            <a:r>
              <a:rPr lang="en" sz="2000"/>
              <a:t>	MacMillan Coffee Morning  9am					</a:t>
            </a:r>
            <a:endParaRPr sz="2000"/>
          </a:p>
          <a:p>
            <a:pPr indent="0" lvl="0" marL="0" rtl="0" algn="l">
              <a:lnSpc>
                <a:spcPct val="100000"/>
              </a:lnSpc>
              <a:spcBef>
                <a:spcPts val="600"/>
              </a:spcBef>
              <a:spcAft>
                <a:spcPts val="0"/>
              </a:spcAft>
              <a:buSzPts val="3000"/>
              <a:buNone/>
            </a:pPr>
            <a:r>
              <a:rPr b="1" lang="en" sz="2000"/>
              <a:t>Fri 25th Sept:		</a:t>
            </a:r>
            <a:r>
              <a:rPr lang="en" sz="2000"/>
              <a:t>European Day of Languages (dress up details to follow)</a:t>
            </a:r>
            <a:endParaRPr sz="2000"/>
          </a:p>
          <a:p>
            <a:pPr indent="0" lvl="0" marL="0" rtl="0" algn="l">
              <a:lnSpc>
                <a:spcPct val="100000"/>
              </a:lnSpc>
              <a:spcBef>
                <a:spcPts val="600"/>
              </a:spcBef>
              <a:spcAft>
                <a:spcPts val="0"/>
              </a:spcAft>
              <a:buSzPts val="3000"/>
              <a:buNone/>
            </a:pPr>
            <a:r>
              <a:rPr b="1" lang="en" sz="2000"/>
              <a:t>Tues 29th Sept:	</a:t>
            </a:r>
            <a:r>
              <a:rPr lang="en" sz="2000"/>
              <a:t>Flu immunisations</a:t>
            </a:r>
            <a:endParaRPr sz="2000"/>
          </a:p>
          <a:p>
            <a:pPr indent="0" lvl="0" marL="0" rtl="0" algn="l">
              <a:lnSpc>
                <a:spcPct val="100000"/>
              </a:lnSpc>
              <a:spcBef>
                <a:spcPts val="600"/>
              </a:spcBef>
              <a:spcAft>
                <a:spcPts val="0"/>
              </a:spcAft>
              <a:buSzPts val="3000"/>
              <a:buNone/>
            </a:pPr>
            <a:r>
              <a:rPr b="1" lang="en" sz="2000"/>
              <a:t>Mon 5th Oct:</a:t>
            </a:r>
            <a:r>
              <a:rPr lang="en" sz="2000"/>
              <a:t>		Individual school photographs</a:t>
            </a:r>
            <a:endParaRPr sz="2000"/>
          </a:p>
          <a:p>
            <a:pPr indent="0" lvl="0" marL="0" rtl="0" algn="l">
              <a:lnSpc>
                <a:spcPct val="100000"/>
              </a:lnSpc>
              <a:spcBef>
                <a:spcPts val="600"/>
              </a:spcBef>
              <a:spcAft>
                <a:spcPts val="0"/>
              </a:spcAft>
              <a:buSzPts val="3000"/>
              <a:buNone/>
            </a:pPr>
            <a:r>
              <a:rPr b="1" lang="en" sz="2000"/>
              <a:t>Fri 9th Oct:			</a:t>
            </a:r>
            <a:r>
              <a:rPr lang="en" sz="2000"/>
              <a:t>Harvest Festival  2pm - 3:30pm	</a:t>
            </a:r>
            <a:endParaRPr b="1" sz="2000"/>
          </a:p>
          <a:p>
            <a:pPr indent="0" lvl="0" marL="0" rtl="0" algn="l">
              <a:lnSpc>
                <a:spcPct val="100000"/>
              </a:lnSpc>
              <a:spcBef>
                <a:spcPts val="600"/>
              </a:spcBef>
              <a:spcAft>
                <a:spcPts val="0"/>
              </a:spcAft>
              <a:buSzPts val="3000"/>
              <a:buNone/>
            </a:pPr>
            <a:r>
              <a:rPr b="1" lang="en" sz="2000"/>
              <a:t>Thurs 15th Oct:	</a:t>
            </a:r>
            <a:r>
              <a:rPr lang="en" sz="2000"/>
              <a:t>Parents’ Evening</a:t>
            </a:r>
            <a:endParaRPr sz="2000"/>
          </a:p>
          <a:p>
            <a:pPr indent="0" lvl="0" marL="0" rtl="0" algn="l">
              <a:lnSpc>
                <a:spcPct val="100000"/>
              </a:lnSpc>
              <a:spcBef>
                <a:spcPts val="600"/>
              </a:spcBef>
              <a:spcAft>
                <a:spcPts val="0"/>
              </a:spcAft>
              <a:buSzPts val="3000"/>
              <a:buNone/>
            </a:pPr>
            <a:r>
              <a:rPr b="1" lang="en" sz="2000"/>
              <a:t>W.b. 19th Oct:	</a:t>
            </a:r>
            <a:r>
              <a:rPr lang="en" sz="2000"/>
              <a:t>	Trip to St Fagans  date TBC</a:t>
            </a:r>
            <a:endParaRPr sz="2000"/>
          </a:p>
          <a:p>
            <a:pPr indent="0" lvl="0" marL="0" rtl="0" algn="l">
              <a:lnSpc>
                <a:spcPct val="100000"/>
              </a:lnSpc>
              <a:spcBef>
                <a:spcPts val="600"/>
              </a:spcBef>
              <a:spcAft>
                <a:spcPts val="0"/>
              </a:spcAft>
              <a:buSzPts val="3000"/>
              <a:buNone/>
            </a:pPr>
            <a:r>
              <a:rPr b="1" lang="en" sz="2000"/>
              <a:t>Tues 20th Oct:		</a:t>
            </a:r>
            <a:r>
              <a:rPr lang="en" sz="2000"/>
              <a:t>Parents’ Evening</a:t>
            </a:r>
            <a:endParaRPr sz="2000"/>
          </a:p>
          <a:p>
            <a:pPr indent="0" lvl="0" marL="0" rtl="0" algn="l">
              <a:lnSpc>
                <a:spcPct val="100000"/>
              </a:lnSpc>
              <a:spcBef>
                <a:spcPts val="600"/>
              </a:spcBef>
              <a:spcAft>
                <a:spcPts val="0"/>
              </a:spcAft>
              <a:buSzPts val="3000"/>
              <a:buNone/>
            </a:pPr>
            <a:r>
              <a:rPr b="1" lang="en" sz="2000"/>
              <a:t>Weds 18th Nov:	</a:t>
            </a:r>
            <a:r>
              <a:rPr lang="en" sz="2000"/>
              <a:t>Jump out day (approx. 2pm)</a:t>
            </a:r>
            <a:endParaRPr sz="2000"/>
          </a:p>
          <a:p>
            <a:pPr indent="0" lvl="0" marL="0" rtl="0" algn="l">
              <a:lnSpc>
                <a:spcPct val="100000"/>
              </a:lnSpc>
              <a:spcBef>
                <a:spcPts val="600"/>
              </a:spcBef>
              <a:spcAft>
                <a:spcPts val="0"/>
              </a:spcAft>
              <a:buSzPts val="3000"/>
              <a:buNone/>
            </a:pPr>
            <a:r>
              <a:rPr b="1" lang="en" sz="2000"/>
              <a:t>Thurs 19th Nov:</a:t>
            </a:r>
            <a:r>
              <a:rPr lang="en" sz="2000"/>
              <a:t>	Residential - Cardiff Bay</a:t>
            </a:r>
            <a:endParaRPr sz="2000"/>
          </a:p>
          <a:p>
            <a:pPr indent="0" lvl="0" marL="0" rtl="0" algn="l">
              <a:lnSpc>
                <a:spcPct val="100000"/>
              </a:lnSpc>
              <a:spcBef>
                <a:spcPts val="600"/>
              </a:spcBef>
              <a:spcAft>
                <a:spcPts val="0"/>
              </a:spcAft>
              <a:buSzPts val="3000"/>
              <a:buNone/>
            </a:pPr>
            <a:r>
              <a:t/>
            </a:r>
            <a:endParaRPr b="1" i="1" sz="2000"/>
          </a:p>
          <a:p>
            <a:pPr indent="0" lvl="0" marL="0" rtl="0" algn="l">
              <a:lnSpc>
                <a:spcPct val="100000"/>
              </a:lnSpc>
              <a:spcBef>
                <a:spcPts val="600"/>
              </a:spcBef>
              <a:spcAft>
                <a:spcPts val="0"/>
              </a:spcAft>
              <a:buSzPts val="3000"/>
              <a:buNone/>
            </a:pPr>
            <a:r>
              <a:rPr b="1" i="1" lang="en" sz="2000"/>
              <a:t>Please check school calendar on our website!</a:t>
            </a:r>
            <a:endParaRPr b="1" i="1" sz="2000"/>
          </a:p>
        </p:txBody>
      </p:sp>
      <p:pic>
        <p:nvPicPr>
          <p:cNvPr id="101" name="Google Shape;101;g37a0548efe0_0_14" title="Screenshot 2026-08-29 at 13.53.36.png"/>
          <p:cNvPicPr preferRelativeResize="0"/>
          <p:nvPr/>
        </p:nvPicPr>
        <p:blipFill rotWithShape="1">
          <a:blip r:embed="rId3">
            <a:alphaModFix/>
          </a:blip>
          <a:srcRect b="0" l="0" r="0" t="0"/>
          <a:stretch/>
        </p:blipFill>
        <p:spPr>
          <a:xfrm>
            <a:off x="6857500" y="5045275"/>
            <a:ext cx="1698975" cy="144765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5" name="Shape 105"/>
        <p:cNvGrpSpPr/>
        <p:nvPr/>
      </p:nvGrpSpPr>
      <p:grpSpPr>
        <a:xfrm>
          <a:off x="0" y="0"/>
          <a:ext cx="0" cy="0"/>
          <a:chOff x="0" y="0"/>
          <a:chExt cx="0" cy="0"/>
        </a:xfrm>
      </p:grpSpPr>
      <p:sp>
        <p:nvSpPr>
          <p:cNvPr id="106" name="Google Shape;106;p5"/>
          <p:cNvSpPr txBox="1"/>
          <p:nvPr>
            <p:ph type="title"/>
          </p:nvPr>
        </p:nvSpPr>
        <p:spPr>
          <a:xfrm>
            <a:off x="457200" y="541725"/>
            <a:ext cx="7553100" cy="876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sz="4000"/>
              <a:t>Maths</a:t>
            </a:r>
            <a:endParaRPr sz="4000"/>
          </a:p>
        </p:txBody>
      </p:sp>
      <p:sp>
        <p:nvSpPr>
          <p:cNvPr id="107" name="Google Shape;107;p5"/>
          <p:cNvSpPr txBox="1"/>
          <p:nvPr>
            <p:ph idx="1" type="body"/>
          </p:nvPr>
        </p:nvSpPr>
        <p:spPr>
          <a:xfrm>
            <a:off x="64525" y="1552500"/>
            <a:ext cx="8912400" cy="5126700"/>
          </a:xfrm>
          <a:prstGeom prst="rect">
            <a:avLst/>
          </a:prstGeom>
          <a:noFill/>
          <a:ln>
            <a:noFill/>
          </a:ln>
        </p:spPr>
        <p:txBody>
          <a:bodyPr anchorCtr="0" anchor="t" bIns="91425" lIns="91425" spcFirstLastPara="1" rIns="91425" wrap="square" tIns="91425">
            <a:noAutofit/>
          </a:bodyPr>
          <a:lstStyle/>
          <a:p>
            <a:pPr indent="0" lvl="0" marL="38100" rtl="0" algn="l">
              <a:lnSpc>
                <a:spcPct val="100000"/>
              </a:lnSpc>
              <a:spcBef>
                <a:spcPts val="600"/>
              </a:spcBef>
              <a:spcAft>
                <a:spcPts val="0"/>
              </a:spcAft>
              <a:buSzPts val="3000"/>
              <a:buNone/>
            </a:pPr>
            <a:r>
              <a:rPr lang="en" sz="2000"/>
              <a:t>Challenge increases in Year 4 to prepare for upper juniors, but pupils are given tasks that meet them at their current point of learning. </a:t>
            </a:r>
            <a:endParaRPr sz="3200"/>
          </a:p>
          <a:p>
            <a:pPr indent="0" lvl="0" marL="38100" rtl="0" algn="l">
              <a:lnSpc>
                <a:spcPct val="100000"/>
              </a:lnSpc>
              <a:spcBef>
                <a:spcPts val="600"/>
              </a:spcBef>
              <a:spcAft>
                <a:spcPts val="0"/>
              </a:spcAft>
              <a:buSzPts val="3000"/>
              <a:buNone/>
            </a:pPr>
            <a:r>
              <a:t/>
            </a:r>
            <a:endParaRPr sz="1200"/>
          </a:p>
          <a:p>
            <a:pPr indent="-355600" lvl="0" marL="457200" rtl="0" algn="l">
              <a:lnSpc>
                <a:spcPct val="100000"/>
              </a:lnSpc>
              <a:spcBef>
                <a:spcPts val="0"/>
              </a:spcBef>
              <a:spcAft>
                <a:spcPts val="0"/>
              </a:spcAft>
              <a:buSzPts val="2000"/>
              <a:buChar char="●"/>
            </a:pPr>
            <a:r>
              <a:rPr lang="en" sz="2000"/>
              <a:t>We will learn all times tables throughout the year</a:t>
            </a:r>
            <a:endParaRPr sz="2000"/>
          </a:p>
          <a:p>
            <a:pPr indent="-355600" lvl="0" marL="457200" rtl="0" algn="l">
              <a:lnSpc>
                <a:spcPct val="100000"/>
              </a:lnSpc>
              <a:spcBef>
                <a:spcPts val="0"/>
              </a:spcBef>
              <a:spcAft>
                <a:spcPts val="0"/>
              </a:spcAft>
              <a:buSzPts val="2000"/>
              <a:buChar char="●"/>
            </a:pPr>
            <a:r>
              <a:rPr lang="en" sz="2000"/>
              <a:t>Numbers to 100,000</a:t>
            </a:r>
            <a:endParaRPr sz="2000"/>
          </a:p>
          <a:p>
            <a:pPr indent="-355600" lvl="0" marL="457200" rtl="0" algn="l">
              <a:lnSpc>
                <a:spcPct val="100000"/>
              </a:lnSpc>
              <a:spcBef>
                <a:spcPts val="0"/>
              </a:spcBef>
              <a:spcAft>
                <a:spcPts val="0"/>
              </a:spcAft>
              <a:buSzPts val="2000"/>
              <a:buChar char="●"/>
            </a:pPr>
            <a:r>
              <a:rPr lang="en" sz="2000"/>
              <a:t>Developing competency and fluency in all four operations</a:t>
            </a:r>
            <a:endParaRPr sz="2000"/>
          </a:p>
          <a:p>
            <a:pPr indent="-355600" lvl="0" marL="457200" rtl="0" algn="l">
              <a:lnSpc>
                <a:spcPct val="100000"/>
              </a:lnSpc>
              <a:spcBef>
                <a:spcPts val="0"/>
              </a:spcBef>
              <a:spcAft>
                <a:spcPts val="0"/>
              </a:spcAft>
              <a:buSzPts val="2000"/>
              <a:buChar char="●"/>
            </a:pPr>
            <a:r>
              <a:rPr lang="en" sz="2000"/>
              <a:t>Applied maths in real contexts: geometry, measures, statistics etc.</a:t>
            </a:r>
            <a:endParaRPr sz="2000"/>
          </a:p>
          <a:p>
            <a:pPr indent="-355600" lvl="0" marL="457200" rtl="0" algn="l">
              <a:lnSpc>
                <a:spcPct val="100000"/>
              </a:lnSpc>
              <a:spcBef>
                <a:spcPts val="0"/>
              </a:spcBef>
              <a:spcAft>
                <a:spcPts val="0"/>
              </a:spcAft>
              <a:buSzPts val="2000"/>
              <a:buChar char="●"/>
            </a:pPr>
            <a:r>
              <a:rPr lang="en" sz="2000"/>
              <a:t>Focus on problem-solving and reasoning</a:t>
            </a:r>
            <a:endParaRPr sz="2000"/>
          </a:p>
          <a:p>
            <a:pPr indent="0" lvl="0" marL="38100" rtl="0" algn="l">
              <a:lnSpc>
                <a:spcPct val="100000"/>
              </a:lnSpc>
              <a:spcBef>
                <a:spcPts val="0"/>
              </a:spcBef>
              <a:spcAft>
                <a:spcPts val="0"/>
              </a:spcAft>
              <a:buSzPts val="3000"/>
              <a:buNone/>
            </a:pPr>
            <a:r>
              <a:t/>
            </a:r>
            <a:endParaRPr sz="2000"/>
          </a:p>
          <a:p>
            <a:pPr indent="0" lvl="0" marL="38100" rtl="0" algn="l">
              <a:lnSpc>
                <a:spcPct val="100000"/>
              </a:lnSpc>
              <a:spcBef>
                <a:spcPts val="0"/>
              </a:spcBef>
              <a:spcAft>
                <a:spcPts val="0"/>
              </a:spcAft>
              <a:buSzPts val="3000"/>
              <a:buNone/>
            </a:pPr>
            <a:r>
              <a:rPr lang="en" sz="2000"/>
              <a:t>Pupils will learning new skills in a concrete way, supported as needed before moving on to independently applying them.</a:t>
            </a:r>
            <a:endParaRPr sz="3200"/>
          </a:p>
          <a:p>
            <a:pPr indent="0" lvl="0" marL="38100" rtl="0" algn="l">
              <a:lnSpc>
                <a:spcPct val="100000"/>
              </a:lnSpc>
              <a:spcBef>
                <a:spcPts val="0"/>
              </a:spcBef>
              <a:spcAft>
                <a:spcPts val="0"/>
              </a:spcAft>
              <a:buSzPts val="3000"/>
              <a:buNone/>
            </a:pPr>
            <a:r>
              <a:t/>
            </a:r>
            <a:endParaRPr sz="1800"/>
          </a:p>
          <a:p>
            <a:pPr indent="0" lvl="0" marL="38100" rtl="0" algn="l">
              <a:lnSpc>
                <a:spcPct val="100000"/>
              </a:lnSpc>
              <a:spcBef>
                <a:spcPts val="0"/>
              </a:spcBef>
              <a:spcAft>
                <a:spcPts val="0"/>
              </a:spcAft>
              <a:buSzPts val="3000"/>
              <a:buNone/>
            </a:pPr>
            <a:r>
              <a:rPr lang="en" sz="2000"/>
              <a:t>Continue to support your child by using maths in everyday situations – e.g. budgeting, discounts, weights and measures, timetables.</a:t>
            </a:r>
            <a:endParaRPr sz="3200"/>
          </a:p>
          <a:p>
            <a:pPr indent="0" lvl="0" marL="0" rtl="0" algn="l">
              <a:lnSpc>
                <a:spcPct val="100000"/>
              </a:lnSpc>
              <a:spcBef>
                <a:spcPts val="0"/>
              </a:spcBef>
              <a:spcAft>
                <a:spcPts val="0"/>
              </a:spcAft>
              <a:buSzPts val="3000"/>
              <a:buNone/>
            </a:pPr>
            <a:r>
              <a:t/>
            </a:r>
            <a:endParaRPr sz="1400"/>
          </a:p>
          <a:p>
            <a:pPr indent="0" lvl="0" marL="38100" rtl="0" algn="l">
              <a:lnSpc>
                <a:spcPct val="100000"/>
              </a:lnSpc>
              <a:spcBef>
                <a:spcPts val="0"/>
              </a:spcBef>
              <a:spcAft>
                <a:spcPts val="0"/>
              </a:spcAft>
              <a:buSzPts val="3000"/>
              <a:buNone/>
            </a:pPr>
            <a:r>
              <a:rPr lang="en" sz="2000"/>
              <a:t>Mathletics is assigned for homework but is also a great revision tool for times tables.</a:t>
            </a:r>
            <a:endParaRPr sz="2000"/>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1" name="Shape 111"/>
        <p:cNvGrpSpPr/>
        <p:nvPr/>
      </p:nvGrpSpPr>
      <p:grpSpPr>
        <a:xfrm>
          <a:off x="0" y="0"/>
          <a:ext cx="0" cy="0"/>
          <a:chOff x="0" y="0"/>
          <a:chExt cx="0" cy="0"/>
        </a:xfrm>
      </p:grpSpPr>
      <p:sp>
        <p:nvSpPr>
          <p:cNvPr id="112" name="Google Shape;112;p6"/>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sz="4000"/>
              <a:t>Literacy</a:t>
            </a:r>
            <a:endParaRPr sz="4000"/>
          </a:p>
        </p:txBody>
      </p:sp>
      <p:sp>
        <p:nvSpPr>
          <p:cNvPr id="113" name="Google Shape;113;p6"/>
          <p:cNvSpPr txBox="1"/>
          <p:nvPr>
            <p:ph idx="1" type="body"/>
          </p:nvPr>
        </p:nvSpPr>
        <p:spPr>
          <a:xfrm>
            <a:off x="190825" y="1600200"/>
            <a:ext cx="8790300" cy="41085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SzPts val="3000"/>
              <a:buNone/>
            </a:pPr>
            <a:r>
              <a:rPr lang="en" sz="2000"/>
              <a:t>Reading at home is still vital! </a:t>
            </a:r>
            <a:endParaRPr sz="3200"/>
          </a:p>
          <a:p>
            <a:pPr indent="0" lvl="0" marL="38100" marR="0" rtl="0" algn="l">
              <a:lnSpc>
                <a:spcPct val="100000"/>
              </a:lnSpc>
              <a:spcBef>
                <a:spcPts val="0"/>
              </a:spcBef>
              <a:spcAft>
                <a:spcPts val="0"/>
              </a:spcAft>
              <a:buSzPts val="3000"/>
              <a:buNone/>
            </a:pPr>
            <a:r>
              <a:t/>
            </a:r>
            <a:endParaRPr sz="2000"/>
          </a:p>
          <a:p>
            <a:pPr indent="0" lvl="0" marL="38100" marR="0" rtl="0" algn="l">
              <a:lnSpc>
                <a:spcPct val="100000"/>
              </a:lnSpc>
              <a:spcBef>
                <a:spcPts val="0"/>
              </a:spcBef>
              <a:spcAft>
                <a:spcPts val="0"/>
              </a:spcAft>
              <a:buSzPts val="3000"/>
              <a:buNone/>
            </a:pPr>
            <a:r>
              <a:rPr lang="en" sz="2000"/>
              <a:t>Books and new book bags will go home this week. </a:t>
            </a:r>
            <a:endParaRPr sz="2000"/>
          </a:p>
          <a:p>
            <a:pPr indent="0" lvl="0" marL="38100" marR="0" rtl="0" algn="l">
              <a:lnSpc>
                <a:spcPct val="100000"/>
              </a:lnSpc>
              <a:spcBef>
                <a:spcPts val="0"/>
              </a:spcBef>
              <a:spcAft>
                <a:spcPts val="0"/>
              </a:spcAft>
              <a:buSzPts val="3000"/>
              <a:buNone/>
            </a:pPr>
            <a:r>
              <a:t/>
            </a:r>
            <a:endParaRPr sz="2000"/>
          </a:p>
          <a:p>
            <a:pPr indent="0" lvl="0" marL="0" marR="0" rtl="0" algn="l">
              <a:lnSpc>
                <a:spcPct val="100000"/>
              </a:lnSpc>
              <a:spcBef>
                <a:spcPts val="0"/>
              </a:spcBef>
              <a:spcAft>
                <a:spcPts val="0"/>
              </a:spcAft>
              <a:buSzPts val="3000"/>
              <a:buNone/>
            </a:pPr>
            <a:r>
              <a:rPr lang="en" sz="2000"/>
              <a:t>Y4 pupils will need increased independence and maturity as pupils begin to extend their writing. We will learn to join handwriting, use pen and write at length in different genres.</a:t>
            </a:r>
            <a:endParaRPr sz="3200"/>
          </a:p>
          <a:p>
            <a:pPr indent="0" lvl="0" marL="38100" marR="0" rtl="0" algn="l">
              <a:lnSpc>
                <a:spcPct val="100000"/>
              </a:lnSpc>
              <a:spcBef>
                <a:spcPts val="0"/>
              </a:spcBef>
              <a:spcAft>
                <a:spcPts val="0"/>
              </a:spcAft>
              <a:buSzPts val="3000"/>
              <a:buNone/>
            </a:pPr>
            <a:r>
              <a:t/>
            </a:r>
            <a:endParaRPr sz="2000"/>
          </a:p>
          <a:p>
            <a:pPr indent="0" lvl="0" marL="38100" marR="0" rtl="0" algn="l">
              <a:lnSpc>
                <a:spcPct val="100000"/>
              </a:lnSpc>
              <a:spcBef>
                <a:spcPts val="0"/>
              </a:spcBef>
              <a:spcAft>
                <a:spcPts val="0"/>
              </a:spcAft>
              <a:buSzPts val="3000"/>
              <a:buNone/>
            </a:pPr>
            <a:r>
              <a:rPr lang="en" sz="2000"/>
              <a:t>Use of tools such as a dictionary and a thesaurus to help independence.</a:t>
            </a:r>
            <a:endParaRPr sz="3200"/>
          </a:p>
          <a:p>
            <a:pPr indent="0" lvl="0" marL="38100" marR="0" rtl="0" algn="l">
              <a:lnSpc>
                <a:spcPct val="100000"/>
              </a:lnSpc>
              <a:spcBef>
                <a:spcPts val="0"/>
              </a:spcBef>
              <a:spcAft>
                <a:spcPts val="0"/>
              </a:spcAft>
              <a:buSzPts val="3000"/>
              <a:buNone/>
            </a:pPr>
            <a:r>
              <a:t/>
            </a:r>
            <a:endParaRPr sz="2000"/>
          </a:p>
          <a:p>
            <a:pPr indent="0" lvl="0" marL="38100" marR="0" rtl="0" algn="l">
              <a:lnSpc>
                <a:spcPct val="100000"/>
              </a:lnSpc>
              <a:spcBef>
                <a:spcPts val="0"/>
              </a:spcBef>
              <a:spcAft>
                <a:spcPts val="0"/>
              </a:spcAft>
              <a:buSzPts val="3000"/>
              <a:buNone/>
            </a:pPr>
            <a:r>
              <a:rPr lang="en" sz="2000"/>
              <a:t>Independently applying basic skills such as checking for full stops and capital letters.</a:t>
            </a:r>
            <a:endParaRPr sz="2000"/>
          </a:p>
          <a:p>
            <a:pPr indent="0" lvl="0" marL="38100" marR="0" rtl="0" algn="l">
              <a:lnSpc>
                <a:spcPct val="100000"/>
              </a:lnSpc>
              <a:spcBef>
                <a:spcPts val="0"/>
              </a:spcBef>
              <a:spcAft>
                <a:spcPts val="0"/>
              </a:spcAft>
              <a:buSzPts val="3000"/>
              <a:buNone/>
            </a:pPr>
            <a:r>
              <a:t/>
            </a:r>
            <a:endParaRPr sz="2000"/>
          </a:p>
          <a:p>
            <a:pPr indent="0" lvl="0" marL="457200" marR="0" rtl="0" algn="l">
              <a:lnSpc>
                <a:spcPct val="100000"/>
              </a:lnSpc>
              <a:spcBef>
                <a:spcPts val="600"/>
              </a:spcBef>
              <a:spcAft>
                <a:spcPts val="0"/>
              </a:spcAft>
              <a:buSzPts val="3000"/>
              <a:buNone/>
            </a:pPr>
            <a:r>
              <a:t/>
            </a:r>
            <a:endParaRPr sz="3200"/>
          </a:p>
          <a:p>
            <a:pPr indent="0" lvl="0" marL="0" marR="0" rtl="0" algn="l">
              <a:lnSpc>
                <a:spcPct val="100000"/>
              </a:lnSpc>
              <a:spcBef>
                <a:spcPts val="600"/>
              </a:spcBef>
              <a:spcAft>
                <a:spcPts val="0"/>
              </a:spcAft>
              <a:buSzPts val="3000"/>
              <a:buNone/>
            </a:pPr>
            <a:r>
              <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7" name="Shape 117"/>
        <p:cNvGrpSpPr/>
        <p:nvPr/>
      </p:nvGrpSpPr>
      <p:grpSpPr>
        <a:xfrm>
          <a:off x="0" y="0"/>
          <a:ext cx="0" cy="0"/>
          <a:chOff x="0" y="0"/>
          <a:chExt cx="0" cy="0"/>
        </a:xfrm>
      </p:grpSpPr>
      <p:sp>
        <p:nvSpPr>
          <p:cNvPr id="118" name="Google Shape;118;g37ad332acbe_15_7"/>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sz="4000"/>
              <a:t>Spelling</a:t>
            </a:r>
            <a:endParaRPr sz="4000"/>
          </a:p>
        </p:txBody>
      </p:sp>
      <p:sp>
        <p:nvSpPr>
          <p:cNvPr id="119" name="Google Shape;119;g37ad332acbe_15_7"/>
          <p:cNvSpPr txBox="1"/>
          <p:nvPr>
            <p:ph idx="1" type="body"/>
          </p:nvPr>
        </p:nvSpPr>
        <p:spPr>
          <a:xfrm>
            <a:off x="457200" y="1600200"/>
            <a:ext cx="8229600" cy="4108500"/>
          </a:xfrm>
          <a:prstGeom prst="rect">
            <a:avLst/>
          </a:prstGeom>
          <a:noFill/>
          <a:ln>
            <a:noFill/>
          </a:ln>
        </p:spPr>
        <p:txBody>
          <a:bodyPr anchorCtr="0" anchor="t" bIns="91425" lIns="91425" spcFirstLastPara="1" rIns="91425" wrap="square" tIns="91425">
            <a:noAutofit/>
          </a:bodyPr>
          <a:lstStyle/>
          <a:p>
            <a:pPr indent="0" lvl="0" marL="38100" marR="0" rtl="0" algn="l">
              <a:lnSpc>
                <a:spcPct val="100000"/>
              </a:lnSpc>
              <a:spcBef>
                <a:spcPts val="0"/>
              </a:spcBef>
              <a:spcAft>
                <a:spcPts val="0"/>
              </a:spcAft>
              <a:buSzPts val="3000"/>
              <a:buNone/>
            </a:pPr>
            <a:r>
              <a:rPr lang="en" sz="2000"/>
              <a:t>From next week, c</a:t>
            </a:r>
            <a:r>
              <a:rPr lang="en" sz="2000"/>
              <a:t>hildren will be put into spelling groups. Their spelling groups are to be found in the front cover of their Home Learning Logs. </a:t>
            </a:r>
            <a:endParaRPr sz="2000"/>
          </a:p>
          <a:p>
            <a:pPr indent="0" lvl="0" marL="38100" marR="0" rtl="0" algn="l">
              <a:lnSpc>
                <a:spcPct val="100000"/>
              </a:lnSpc>
              <a:spcBef>
                <a:spcPts val="0"/>
              </a:spcBef>
              <a:spcAft>
                <a:spcPts val="0"/>
              </a:spcAft>
              <a:buSzPts val="3000"/>
              <a:buNone/>
            </a:pPr>
            <a:r>
              <a:t/>
            </a:r>
            <a:endParaRPr sz="2000"/>
          </a:p>
          <a:p>
            <a:pPr indent="0" lvl="0" marL="38100" marR="0" rtl="0" algn="l">
              <a:lnSpc>
                <a:spcPct val="100000"/>
              </a:lnSpc>
              <a:spcBef>
                <a:spcPts val="0"/>
              </a:spcBef>
              <a:spcAft>
                <a:spcPts val="0"/>
              </a:spcAft>
              <a:buSzPts val="3000"/>
              <a:buNone/>
            </a:pPr>
            <a:r>
              <a:rPr lang="en" sz="2000"/>
              <a:t>New spelling words will be issued every Friday; they will be published on the school website class page. </a:t>
            </a:r>
            <a:endParaRPr sz="2000"/>
          </a:p>
          <a:p>
            <a:pPr indent="0" lvl="0" marL="38100" marR="0" rtl="0" algn="l">
              <a:lnSpc>
                <a:spcPct val="100000"/>
              </a:lnSpc>
              <a:spcBef>
                <a:spcPts val="0"/>
              </a:spcBef>
              <a:spcAft>
                <a:spcPts val="0"/>
              </a:spcAft>
              <a:buSzPts val="3000"/>
              <a:buNone/>
            </a:pPr>
            <a:r>
              <a:t/>
            </a:r>
            <a:endParaRPr sz="2000"/>
          </a:p>
          <a:p>
            <a:pPr indent="0" lvl="0" marL="38100" marR="0" rtl="0" algn="l">
              <a:lnSpc>
                <a:spcPct val="100000"/>
              </a:lnSpc>
              <a:spcBef>
                <a:spcPts val="0"/>
              </a:spcBef>
              <a:spcAft>
                <a:spcPts val="0"/>
              </a:spcAft>
              <a:buSzPts val="3000"/>
              <a:buNone/>
            </a:pPr>
            <a:r>
              <a:rPr lang="en" sz="2000"/>
              <a:t>Please support your child to learn their spelling words, including being able to write them in a sentence. </a:t>
            </a:r>
            <a:endParaRPr sz="2000"/>
          </a:p>
          <a:p>
            <a:pPr indent="0" lvl="0" marL="38100" marR="0" rtl="0" algn="l">
              <a:lnSpc>
                <a:spcPct val="100000"/>
              </a:lnSpc>
              <a:spcBef>
                <a:spcPts val="0"/>
              </a:spcBef>
              <a:spcAft>
                <a:spcPts val="0"/>
              </a:spcAft>
              <a:buSzPts val="3000"/>
              <a:buNone/>
            </a:pPr>
            <a:r>
              <a:t/>
            </a:r>
            <a:endParaRPr sz="2000"/>
          </a:p>
          <a:p>
            <a:pPr indent="0" lvl="0" marL="38100" marR="0" rtl="0" algn="l">
              <a:lnSpc>
                <a:spcPct val="100000"/>
              </a:lnSpc>
              <a:spcBef>
                <a:spcPts val="0"/>
              </a:spcBef>
              <a:spcAft>
                <a:spcPts val="0"/>
              </a:spcAft>
              <a:buSzPts val="3000"/>
              <a:buNone/>
            </a:pPr>
            <a:r>
              <a:rPr lang="en" sz="2000"/>
              <a:t>Children will be tested on their spelling words every Friday.</a:t>
            </a:r>
            <a:endParaRPr sz="2000"/>
          </a:p>
          <a:p>
            <a:pPr indent="0" lvl="0" marL="38100" marR="0" rtl="0" algn="l">
              <a:lnSpc>
                <a:spcPct val="100000"/>
              </a:lnSpc>
              <a:spcBef>
                <a:spcPts val="0"/>
              </a:spcBef>
              <a:spcAft>
                <a:spcPts val="0"/>
              </a:spcAft>
              <a:buSzPts val="3000"/>
              <a:buNone/>
            </a:pPr>
            <a:r>
              <a:t/>
            </a:r>
            <a:endParaRPr sz="1800"/>
          </a:p>
          <a:p>
            <a:pPr indent="0" lvl="0" marL="38100" rtl="0" algn="l">
              <a:lnSpc>
                <a:spcPct val="100000"/>
              </a:lnSpc>
              <a:spcBef>
                <a:spcPts val="0"/>
              </a:spcBef>
              <a:spcAft>
                <a:spcPts val="0"/>
              </a:spcAft>
              <a:buClr>
                <a:schemeClr val="dk1"/>
              </a:buClr>
              <a:buSzPts val="3000"/>
              <a:buFont typeface="Arial"/>
              <a:buNone/>
            </a:pPr>
            <a:r>
              <a:rPr lang="en" sz="2000"/>
              <a:t>Spellings can also be found on Edshed. </a:t>
            </a:r>
            <a:endParaRPr sz="2000"/>
          </a:p>
          <a:p>
            <a:pPr indent="0" lvl="0" marL="38100" marR="0" rtl="0" algn="l">
              <a:lnSpc>
                <a:spcPct val="100000"/>
              </a:lnSpc>
              <a:spcBef>
                <a:spcPts val="0"/>
              </a:spcBef>
              <a:spcAft>
                <a:spcPts val="0"/>
              </a:spcAft>
              <a:buSzPts val="3000"/>
              <a:buNone/>
            </a:pPr>
            <a:r>
              <a:t/>
            </a:r>
            <a:endParaRPr sz="1800"/>
          </a:p>
          <a:p>
            <a:pPr indent="0" lvl="0" marL="38100" marR="0" rtl="0" algn="l">
              <a:lnSpc>
                <a:spcPct val="100000"/>
              </a:lnSpc>
              <a:spcBef>
                <a:spcPts val="0"/>
              </a:spcBef>
              <a:spcAft>
                <a:spcPts val="0"/>
              </a:spcAft>
              <a:buSzPts val="3000"/>
              <a:buNone/>
            </a:pPr>
            <a:r>
              <a:t/>
            </a:r>
            <a:endParaRPr sz="1800"/>
          </a:p>
          <a:p>
            <a:pPr indent="0" lvl="0" marL="457200" marR="0" rtl="0" algn="l">
              <a:lnSpc>
                <a:spcPct val="100000"/>
              </a:lnSpc>
              <a:spcBef>
                <a:spcPts val="600"/>
              </a:spcBef>
              <a:spcAft>
                <a:spcPts val="0"/>
              </a:spcAft>
              <a:buSzPts val="3000"/>
              <a:buNone/>
            </a:pPr>
            <a:r>
              <a:t/>
            </a:r>
            <a:endParaRPr/>
          </a:p>
          <a:p>
            <a:pPr indent="0" lvl="0" marL="0" marR="0" rtl="0" algn="l">
              <a:lnSpc>
                <a:spcPct val="100000"/>
              </a:lnSpc>
              <a:spcBef>
                <a:spcPts val="600"/>
              </a:spcBef>
              <a:spcAft>
                <a:spcPts val="0"/>
              </a:spcAft>
              <a:buSzPts val="3000"/>
              <a:buNone/>
            </a:pPr>
            <a:r>
              <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3" name="Shape 123"/>
        <p:cNvGrpSpPr/>
        <p:nvPr/>
      </p:nvGrpSpPr>
      <p:grpSpPr>
        <a:xfrm>
          <a:off x="0" y="0"/>
          <a:ext cx="0" cy="0"/>
          <a:chOff x="0" y="0"/>
          <a:chExt cx="0" cy="0"/>
        </a:xfrm>
      </p:grpSpPr>
      <p:sp>
        <p:nvSpPr>
          <p:cNvPr id="124" name="Google Shape;124;p7"/>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sz="4000"/>
              <a:t>Inquiry based learning</a:t>
            </a:r>
            <a:endParaRPr sz="4000"/>
          </a:p>
        </p:txBody>
      </p:sp>
      <p:sp>
        <p:nvSpPr>
          <p:cNvPr id="125" name="Google Shape;125;p7"/>
          <p:cNvSpPr txBox="1"/>
          <p:nvPr>
            <p:ph idx="1" type="body"/>
          </p:nvPr>
        </p:nvSpPr>
        <p:spPr>
          <a:xfrm>
            <a:off x="457200" y="1600200"/>
            <a:ext cx="8229600" cy="4967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600"/>
              </a:spcBef>
              <a:spcAft>
                <a:spcPts val="0"/>
              </a:spcAft>
              <a:buSzPts val="3000"/>
              <a:buNone/>
            </a:pPr>
            <a:r>
              <a:rPr lang="en" sz="1800"/>
              <a:t>Each term, our learners focus on a specific area of the curriculum. This ensures that at Llangan, we spend plenty of time accessing exciting learning opportunities and we become experts in these areas. </a:t>
            </a:r>
            <a:endParaRPr/>
          </a:p>
          <a:p>
            <a:pPr indent="0" lvl="0" marL="0" rtl="0" algn="l">
              <a:lnSpc>
                <a:spcPct val="100000"/>
              </a:lnSpc>
              <a:spcBef>
                <a:spcPts val="600"/>
              </a:spcBef>
              <a:spcAft>
                <a:spcPts val="0"/>
              </a:spcAft>
              <a:buSzPts val="3000"/>
              <a:buNone/>
            </a:pPr>
            <a:r>
              <a:t/>
            </a:r>
            <a:endParaRPr sz="1800"/>
          </a:p>
          <a:p>
            <a:pPr indent="0" lvl="0" marL="0" rtl="0" algn="l">
              <a:lnSpc>
                <a:spcPct val="100000"/>
              </a:lnSpc>
              <a:spcBef>
                <a:spcPts val="600"/>
              </a:spcBef>
              <a:spcAft>
                <a:spcPts val="0"/>
              </a:spcAft>
              <a:buSzPts val="3000"/>
              <a:buNone/>
            </a:pPr>
            <a:r>
              <a:rPr lang="en" sz="1800"/>
              <a:t>The curriculum is split into six areas of learning and experience (AoLEs).</a:t>
            </a:r>
            <a:endParaRPr/>
          </a:p>
          <a:p>
            <a:pPr indent="-285750" lvl="0" marL="285750" rtl="0" algn="l">
              <a:lnSpc>
                <a:spcPct val="100000"/>
              </a:lnSpc>
              <a:spcBef>
                <a:spcPts val="600"/>
              </a:spcBef>
              <a:spcAft>
                <a:spcPts val="0"/>
              </a:spcAft>
              <a:buSzPts val="3000"/>
              <a:buFont typeface="Arial"/>
              <a:buChar char="•"/>
            </a:pPr>
            <a:r>
              <a:rPr lang="en" sz="1400"/>
              <a:t>Language, Literacy and Communication</a:t>
            </a:r>
            <a:endParaRPr/>
          </a:p>
          <a:p>
            <a:pPr indent="-285750" lvl="0" marL="285750" rtl="0" algn="l">
              <a:lnSpc>
                <a:spcPct val="100000"/>
              </a:lnSpc>
              <a:spcBef>
                <a:spcPts val="600"/>
              </a:spcBef>
              <a:spcAft>
                <a:spcPts val="0"/>
              </a:spcAft>
              <a:buSzPts val="3000"/>
              <a:buFont typeface="Arial"/>
              <a:buChar char="•"/>
            </a:pPr>
            <a:r>
              <a:rPr lang="en" sz="1400"/>
              <a:t>Maths and Numeracy</a:t>
            </a:r>
            <a:endParaRPr/>
          </a:p>
          <a:p>
            <a:pPr indent="-285750" lvl="0" marL="285750" rtl="0" algn="l">
              <a:lnSpc>
                <a:spcPct val="100000"/>
              </a:lnSpc>
              <a:spcBef>
                <a:spcPts val="600"/>
              </a:spcBef>
              <a:spcAft>
                <a:spcPts val="0"/>
              </a:spcAft>
              <a:buSzPts val="3000"/>
              <a:buFont typeface="Arial"/>
              <a:buChar char="•"/>
            </a:pPr>
            <a:r>
              <a:rPr lang="en" sz="1400"/>
              <a:t>Humanities</a:t>
            </a:r>
            <a:endParaRPr/>
          </a:p>
          <a:p>
            <a:pPr indent="-285750" lvl="0" marL="285750" rtl="0" algn="l">
              <a:lnSpc>
                <a:spcPct val="100000"/>
              </a:lnSpc>
              <a:spcBef>
                <a:spcPts val="600"/>
              </a:spcBef>
              <a:spcAft>
                <a:spcPts val="0"/>
              </a:spcAft>
              <a:buSzPts val="3000"/>
              <a:buFont typeface="Arial"/>
              <a:buChar char="•"/>
            </a:pPr>
            <a:r>
              <a:rPr lang="en" sz="1400"/>
              <a:t>Science and Technology</a:t>
            </a:r>
            <a:endParaRPr/>
          </a:p>
          <a:p>
            <a:pPr indent="-285750" lvl="0" marL="285750" rtl="0" algn="l">
              <a:lnSpc>
                <a:spcPct val="100000"/>
              </a:lnSpc>
              <a:spcBef>
                <a:spcPts val="600"/>
              </a:spcBef>
              <a:spcAft>
                <a:spcPts val="0"/>
              </a:spcAft>
              <a:buSzPts val="3000"/>
              <a:buFont typeface="Arial"/>
              <a:buChar char="•"/>
            </a:pPr>
            <a:r>
              <a:rPr lang="en" sz="1400"/>
              <a:t>Expressive Arts</a:t>
            </a:r>
            <a:endParaRPr/>
          </a:p>
          <a:p>
            <a:pPr indent="-285750" lvl="0" marL="285750" rtl="0" algn="l">
              <a:lnSpc>
                <a:spcPct val="100000"/>
              </a:lnSpc>
              <a:spcBef>
                <a:spcPts val="600"/>
              </a:spcBef>
              <a:spcAft>
                <a:spcPts val="0"/>
              </a:spcAft>
              <a:buSzPts val="3000"/>
              <a:buFont typeface="Arial"/>
              <a:buChar char="•"/>
            </a:pPr>
            <a:r>
              <a:rPr lang="en" sz="1400"/>
              <a:t>Health and Wellbeing</a:t>
            </a:r>
            <a:endParaRPr/>
          </a:p>
          <a:p>
            <a:pPr indent="-95250" lvl="0" marL="285750" rtl="0" algn="l">
              <a:lnSpc>
                <a:spcPct val="100000"/>
              </a:lnSpc>
              <a:spcBef>
                <a:spcPts val="600"/>
              </a:spcBef>
              <a:spcAft>
                <a:spcPts val="0"/>
              </a:spcAft>
              <a:buSzPts val="3000"/>
              <a:buFont typeface="Arial"/>
              <a:buNone/>
            </a:pPr>
            <a:r>
              <a:t/>
            </a:r>
            <a:endParaRPr sz="1800"/>
          </a:p>
          <a:p>
            <a:pPr indent="0" lvl="0" marL="0" rtl="0" algn="l">
              <a:lnSpc>
                <a:spcPct val="100000"/>
              </a:lnSpc>
              <a:spcBef>
                <a:spcPts val="600"/>
              </a:spcBef>
              <a:spcAft>
                <a:spcPts val="0"/>
              </a:spcAft>
              <a:buSzPts val="3000"/>
              <a:buNone/>
            </a:pPr>
            <a:r>
              <a:t/>
            </a:r>
            <a:endParaRPr/>
          </a:p>
        </p:txBody>
      </p:sp>
      <p:sp>
        <p:nvSpPr>
          <p:cNvPr id="126" name="Google Shape;126;p7"/>
          <p:cNvSpPr txBox="1"/>
          <p:nvPr/>
        </p:nvSpPr>
        <p:spPr>
          <a:xfrm>
            <a:off x="5011175" y="3776025"/>
            <a:ext cx="3729000" cy="27918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600"/>
              </a:spcBef>
              <a:spcAft>
                <a:spcPts val="0"/>
              </a:spcAft>
              <a:buClr>
                <a:schemeClr val="dk1"/>
              </a:buClr>
              <a:buSzPts val="3000"/>
              <a:buFont typeface="Arial"/>
              <a:buNone/>
            </a:pPr>
            <a:r>
              <a:rPr b="0" i="0" lang="en" sz="1800" u="none" cap="none" strike="noStrike">
                <a:solidFill>
                  <a:schemeClr val="dk1"/>
                </a:solidFill>
                <a:latin typeface="Arial"/>
                <a:ea typeface="Arial"/>
                <a:cs typeface="Arial"/>
                <a:sym typeface="Arial"/>
              </a:rPr>
              <a:t>This term, we will be working on inquiries in the Humanities area of the curriculum. In Year </a:t>
            </a:r>
            <a:r>
              <a:rPr lang="en" sz="1800">
                <a:solidFill>
                  <a:schemeClr val="dk1"/>
                </a:solidFill>
              </a:rPr>
              <a:t>4</a:t>
            </a:r>
            <a:r>
              <a:rPr b="0" i="0" lang="en" sz="1800" u="none" cap="none" strike="noStrike">
                <a:solidFill>
                  <a:schemeClr val="dk1"/>
                </a:solidFill>
                <a:latin typeface="Arial"/>
                <a:ea typeface="Arial"/>
                <a:cs typeface="Arial"/>
                <a:sym typeface="Arial"/>
              </a:rPr>
              <a:t>, we will be focusing on ‘</a:t>
            </a:r>
            <a:r>
              <a:rPr lang="en" sz="1800">
                <a:solidFill>
                  <a:schemeClr val="dk1"/>
                </a:solidFill>
              </a:rPr>
              <a:t>Kings, Queens and Presidents. Who decides </a:t>
            </a:r>
            <a:r>
              <a:rPr lang="en" sz="1800">
                <a:solidFill>
                  <a:schemeClr val="dk1"/>
                </a:solidFill>
              </a:rPr>
              <a:t>who</a:t>
            </a:r>
            <a:r>
              <a:rPr lang="en" sz="1800">
                <a:solidFill>
                  <a:schemeClr val="dk1"/>
                </a:solidFill>
              </a:rPr>
              <a:t> gets the power?’ </a:t>
            </a:r>
            <a:endParaRPr sz="1800">
              <a:solidFill>
                <a:schemeClr val="dk1"/>
              </a:solidFill>
            </a:endParaRPr>
          </a:p>
          <a:p>
            <a:pPr indent="0" lvl="0" marL="0" marR="0" rtl="0" algn="l">
              <a:lnSpc>
                <a:spcPct val="100000"/>
              </a:lnSpc>
              <a:spcBef>
                <a:spcPts val="600"/>
              </a:spcBef>
              <a:spcAft>
                <a:spcPts val="0"/>
              </a:spcAft>
              <a:buClr>
                <a:schemeClr val="dk1"/>
              </a:buClr>
              <a:buSzPts val="3000"/>
              <a:buFont typeface="Arial"/>
              <a:buNone/>
            </a:pPr>
            <a:r>
              <a:t/>
            </a:r>
            <a:endParaRPr sz="1800">
              <a:solidFill>
                <a:schemeClr val="dk1"/>
              </a:solidFill>
            </a:endParaRPr>
          </a:p>
          <a:p>
            <a:pPr indent="0" lvl="0" marL="0" marR="0" rtl="0" algn="l">
              <a:lnSpc>
                <a:spcPct val="100000"/>
              </a:lnSpc>
              <a:spcBef>
                <a:spcPts val="600"/>
              </a:spcBef>
              <a:spcAft>
                <a:spcPts val="0"/>
              </a:spcAft>
              <a:buClr>
                <a:schemeClr val="dk1"/>
              </a:buClr>
              <a:buSzPts val="3000"/>
              <a:buFont typeface="Arial"/>
              <a:buNone/>
            </a:pPr>
            <a:r>
              <a:rPr lang="en" sz="1800">
                <a:solidFill>
                  <a:schemeClr val="dk1"/>
                </a:solidFill>
              </a:rPr>
              <a:t>A particular look at Tudors and modern day rulers.</a:t>
            </a:r>
            <a:endParaRPr sz="1800">
              <a:solidFill>
                <a:schemeClr val="dk1"/>
              </a:solidFill>
            </a:endParaRPr>
          </a:p>
          <a:p>
            <a:pPr indent="0" lvl="0" marL="0" marR="0" rtl="0" algn="l">
              <a:lnSpc>
                <a:spcPct val="100000"/>
              </a:lnSpc>
              <a:spcBef>
                <a:spcPts val="0"/>
              </a:spcBef>
              <a:spcAft>
                <a:spcPts val="0"/>
              </a:spcAft>
              <a:buClr>
                <a:srgbClr val="000000"/>
              </a:buClr>
              <a:buSzPts val="3000"/>
              <a:buFont typeface="Arial"/>
              <a:buNone/>
            </a:pPr>
            <a:r>
              <a:t/>
            </a:r>
            <a:endParaRPr b="0" i="0" sz="30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3000"/>
              <a:buFont typeface="Arial"/>
              <a:buNone/>
            </a:pPr>
            <a:r>
              <a:t/>
            </a:r>
            <a:endParaRPr b="0" i="0" sz="1300" u="none" cap="none" strike="noStrike">
              <a:solidFill>
                <a:srgbClr val="FF0000"/>
              </a:solidFill>
              <a:latin typeface="Arial"/>
              <a:ea typeface="Arial"/>
              <a:cs typeface="Arial"/>
              <a:sym typeface="Arial"/>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0" name="Shape 130"/>
        <p:cNvGrpSpPr/>
        <p:nvPr/>
      </p:nvGrpSpPr>
      <p:grpSpPr>
        <a:xfrm>
          <a:off x="0" y="0"/>
          <a:ext cx="0" cy="0"/>
          <a:chOff x="0" y="0"/>
          <a:chExt cx="0" cy="0"/>
        </a:xfrm>
      </p:grpSpPr>
      <p:sp>
        <p:nvSpPr>
          <p:cNvPr id="131" name="Google Shape;131;g3f8a5269cc6_0_14"/>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sz="4000"/>
              <a:t>Jump In/Jump Out</a:t>
            </a:r>
            <a:endParaRPr sz="4000"/>
          </a:p>
        </p:txBody>
      </p:sp>
      <p:sp>
        <p:nvSpPr>
          <p:cNvPr id="132" name="Google Shape;132;g3f8a5269cc6_0_14"/>
          <p:cNvSpPr txBox="1"/>
          <p:nvPr>
            <p:ph idx="1" type="body"/>
          </p:nvPr>
        </p:nvSpPr>
        <p:spPr>
          <a:xfrm>
            <a:off x="457200" y="1600200"/>
            <a:ext cx="8229600" cy="49677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1200"/>
              </a:spcBef>
              <a:spcAft>
                <a:spcPts val="0"/>
              </a:spcAft>
              <a:buSzPts val="3000"/>
              <a:buNone/>
            </a:pPr>
            <a:r>
              <a:rPr lang="en" sz="1800"/>
              <a:t>As part of our inquiry-based learning approach, each inquiry begins with a ‘Jump In’ Day and ends with a ‘Jump Out’ Day.</a:t>
            </a:r>
            <a:endParaRPr sz="1800"/>
          </a:p>
          <a:p>
            <a:pPr indent="-342900" lvl="0" marL="457200" rtl="0" algn="l">
              <a:lnSpc>
                <a:spcPct val="115000"/>
              </a:lnSpc>
              <a:spcBef>
                <a:spcPts val="1200"/>
              </a:spcBef>
              <a:spcAft>
                <a:spcPts val="0"/>
              </a:spcAft>
              <a:buSzPts val="1800"/>
              <a:buChar char="●"/>
            </a:pPr>
            <a:r>
              <a:rPr b="1" lang="en" sz="1800"/>
              <a:t>Jump In Day</a:t>
            </a:r>
            <a:br>
              <a:rPr lang="en" sz="1800"/>
            </a:br>
            <a:r>
              <a:rPr lang="en" sz="1800"/>
              <a:t> A Jump In Day is an immersion day designed to spark curiosity and excitement about a new inquiry. Pupils take part in creative, hands-on activities that introduce the theme, explore big questions, and set the purpose for learning.</a:t>
            </a:r>
            <a:endParaRPr sz="1800"/>
          </a:p>
          <a:p>
            <a:pPr indent="0" lvl="0" marL="457200" rtl="0" algn="l">
              <a:lnSpc>
                <a:spcPct val="115000"/>
              </a:lnSpc>
              <a:spcBef>
                <a:spcPts val="1200"/>
              </a:spcBef>
              <a:spcAft>
                <a:spcPts val="0"/>
              </a:spcAft>
              <a:buSzPts val="3000"/>
              <a:buNone/>
            </a:pPr>
            <a:r>
              <a:t/>
            </a:r>
            <a:endParaRPr sz="1800"/>
          </a:p>
          <a:p>
            <a:pPr indent="-342900" lvl="0" marL="457200" rtl="0" algn="l">
              <a:lnSpc>
                <a:spcPct val="115000"/>
              </a:lnSpc>
              <a:spcBef>
                <a:spcPts val="1200"/>
              </a:spcBef>
              <a:spcAft>
                <a:spcPts val="0"/>
              </a:spcAft>
              <a:buSzPts val="1800"/>
              <a:buChar char="●"/>
            </a:pPr>
            <a:r>
              <a:rPr b="1" lang="en" sz="1800"/>
              <a:t>Jump Out Day</a:t>
            </a:r>
            <a:br>
              <a:rPr lang="en" sz="1800"/>
            </a:br>
            <a:r>
              <a:rPr lang="en" sz="1800"/>
              <a:t> A Jump Out Day is a chance to celebrate learning at the end of an inquiry. Pupils share what they have discovered, created, and achieved. Parents and families are invited to join us, though each Jump Out Day looks different depending on the inquiry. It might be a performance, an exhibition, a presentation, or a practical activity.</a:t>
            </a:r>
            <a:br>
              <a:rPr lang="en" sz="1100">
                <a:solidFill>
                  <a:srgbClr val="4A86E8"/>
                </a:solidFill>
              </a:rPr>
            </a:br>
            <a:endParaRPr sz="1800"/>
          </a:p>
          <a:p>
            <a:pPr indent="-95250" lvl="0" marL="285750" rtl="0" algn="l">
              <a:lnSpc>
                <a:spcPct val="100000"/>
              </a:lnSpc>
              <a:spcBef>
                <a:spcPts val="1200"/>
              </a:spcBef>
              <a:spcAft>
                <a:spcPts val="0"/>
              </a:spcAft>
              <a:buSzPts val="3000"/>
              <a:buFont typeface="Arial"/>
              <a:buNone/>
            </a:pPr>
            <a:r>
              <a:t/>
            </a:r>
            <a:endParaRPr sz="1800"/>
          </a:p>
          <a:p>
            <a:pPr indent="0" lvl="0" marL="0" rtl="0" algn="l">
              <a:lnSpc>
                <a:spcPct val="100000"/>
              </a:lnSpc>
              <a:spcBef>
                <a:spcPts val="600"/>
              </a:spcBef>
              <a:spcAft>
                <a:spcPts val="0"/>
              </a:spcAft>
              <a:buSzPts val="3000"/>
              <a:buNone/>
            </a:pPr>
            <a:r>
              <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6" name="Shape 136"/>
        <p:cNvGrpSpPr/>
        <p:nvPr/>
      </p:nvGrpSpPr>
      <p:grpSpPr>
        <a:xfrm>
          <a:off x="0" y="0"/>
          <a:ext cx="0" cy="0"/>
          <a:chOff x="0" y="0"/>
          <a:chExt cx="0" cy="0"/>
        </a:xfrm>
      </p:grpSpPr>
      <p:sp>
        <p:nvSpPr>
          <p:cNvPr id="137" name="Google Shape;137;p8"/>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sz="4000"/>
              <a:t>Weekly events for Y4</a:t>
            </a:r>
            <a:endParaRPr sz="4000"/>
          </a:p>
        </p:txBody>
      </p:sp>
      <p:sp>
        <p:nvSpPr>
          <p:cNvPr id="138" name="Google Shape;138;p8"/>
          <p:cNvSpPr txBox="1"/>
          <p:nvPr>
            <p:ph idx="1" type="body"/>
          </p:nvPr>
        </p:nvSpPr>
        <p:spPr>
          <a:xfrm>
            <a:off x="270550" y="1630650"/>
            <a:ext cx="8781300" cy="4690200"/>
          </a:xfrm>
          <a:prstGeom prst="rect">
            <a:avLst/>
          </a:prstGeom>
          <a:noFill/>
          <a:ln>
            <a:noFill/>
          </a:ln>
        </p:spPr>
        <p:txBody>
          <a:bodyPr anchorCtr="0" anchor="t" bIns="91425" lIns="91425" spcFirstLastPara="1" rIns="91425" wrap="square" tIns="91425">
            <a:noAutofit/>
          </a:bodyPr>
          <a:lstStyle/>
          <a:p>
            <a:pPr indent="-355600" lvl="0" marL="457200" rtl="0" algn="l">
              <a:lnSpc>
                <a:spcPct val="100000"/>
              </a:lnSpc>
              <a:spcBef>
                <a:spcPts val="600"/>
              </a:spcBef>
              <a:spcAft>
                <a:spcPts val="0"/>
              </a:spcAft>
              <a:buSzPts val="2000"/>
              <a:buChar char="●"/>
            </a:pPr>
            <a:r>
              <a:rPr lang="en" sz="2000"/>
              <a:t>Mrs Jarman-Davies on Tuesdays.</a:t>
            </a:r>
            <a:endParaRPr sz="700"/>
          </a:p>
          <a:p>
            <a:pPr indent="-355600" lvl="0" marL="457200" rtl="0" algn="l">
              <a:lnSpc>
                <a:spcPct val="100000"/>
              </a:lnSpc>
              <a:spcBef>
                <a:spcPts val="0"/>
              </a:spcBef>
              <a:spcAft>
                <a:spcPts val="0"/>
              </a:spcAft>
              <a:buSzPts val="2000"/>
              <a:buChar char="●"/>
            </a:pPr>
            <a:r>
              <a:rPr lang="en" sz="2000"/>
              <a:t>PE day is on a Tuesday. Your child may wear correct PE kit to school. </a:t>
            </a:r>
            <a:endParaRPr sz="800"/>
          </a:p>
          <a:p>
            <a:pPr indent="-355600" lvl="0" marL="457200" rtl="0" algn="l">
              <a:lnSpc>
                <a:spcPct val="100000"/>
              </a:lnSpc>
              <a:spcBef>
                <a:spcPts val="0"/>
              </a:spcBef>
              <a:spcAft>
                <a:spcPts val="0"/>
              </a:spcAft>
              <a:buSzPts val="2000"/>
              <a:buChar char="●"/>
            </a:pPr>
            <a:r>
              <a:rPr lang="en" sz="2000"/>
              <a:t>Spelling words are issued and tests carried out on Fridays.</a:t>
            </a:r>
            <a:endParaRPr/>
          </a:p>
          <a:p>
            <a:pPr indent="-355600" lvl="0" marL="457200" rtl="0" algn="l">
              <a:lnSpc>
                <a:spcPct val="100000"/>
              </a:lnSpc>
              <a:spcBef>
                <a:spcPts val="0"/>
              </a:spcBef>
              <a:spcAft>
                <a:spcPts val="0"/>
              </a:spcAft>
              <a:buSzPts val="2000"/>
              <a:buChar char="●"/>
            </a:pPr>
            <a:r>
              <a:rPr lang="en" sz="2000">
                <a:highlight>
                  <a:schemeClr val="lt1"/>
                </a:highlight>
              </a:rPr>
              <a:t>Homework will be issued </a:t>
            </a:r>
            <a:r>
              <a:rPr b="1" lang="en" sz="2000">
                <a:highlight>
                  <a:schemeClr val="lt1"/>
                </a:highlight>
              </a:rPr>
              <a:t>every two weeks</a:t>
            </a:r>
            <a:r>
              <a:rPr lang="en" sz="2000">
                <a:highlight>
                  <a:schemeClr val="lt1"/>
                </a:highlight>
              </a:rPr>
              <a:t>, on a Friday. Homework is to be handed in a week and a half later, on a Wednesday, so it can be marked.</a:t>
            </a:r>
            <a:endParaRPr sz="2000">
              <a:highlight>
                <a:schemeClr val="lt1"/>
              </a:highlight>
            </a:endParaRPr>
          </a:p>
          <a:p>
            <a:pPr indent="-355600" lvl="0" marL="457200" rtl="0" algn="l">
              <a:lnSpc>
                <a:spcPct val="100000"/>
              </a:lnSpc>
              <a:spcBef>
                <a:spcPts val="0"/>
              </a:spcBef>
              <a:spcAft>
                <a:spcPts val="0"/>
              </a:spcAft>
              <a:buSzPts val="2000"/>
              <a:buChar char="●"/>
            </a:pPr>
            <a:r>
              <a:rPr lang="en" sz="2000">
                <a:highlight>
                  <a:schemeClr val="lt1"/>
                </a:highlight>
              </a:rPr>
              <a:t>Homework will be explained to the children and will always be explained on the class page on our school website.</a:t>
            </a:r>
            <a:endParaRPr sz="2000">
              <a:highlight>
                <a:schemeClr val="lt1"/>
              </a:highlight>
            </a:endParaRPr>
          </a:p>
          <a:p>
            <a:pPr indent="-355600" lvl="0" marL="457200" rtl="0" algn="l">
              <a:lnSpc>
                <a:spcPct val="100000"/>
              </a:lnSpc>
              <a:spcBef>
                <a:spcPts val="0"/>
              </a:spcBef>
              <a:spcAft>
                <a:spcPts val="0"/>
              </a:spcAft>
              <a:buSzPts val="2000"/>
              <a:buChar char="●"/>
            </a:pPr>
            <a:r>
              <a:rPr lang="en" sz="2000">
                <a:highlight>
                  <a:schemeClr val="lt1"/>
                </a:highlight>
              </a:rPr>
              <a:t>Each child will have a Home Learning Log Book. Please support us in our quest for excellence in presentation by insisting your child completes their learning to the highest standards. </a:t>
            </a:r>
            <a:endParaRPr sz="2000">
              <a:highlight>
                <a:schemeClr val="lt1"/>
              </a:highlight>
            </a:endParaRPr>
          </a:p>
          <a:p>
            <a:pPr indent="-355600" lvl="0" marL="457200" rtl="0" algn="l">
              <a:lnSpc>
                <a:spcPct val="100000"/>
              </a:lnSpc>
              <a:spcBef>
                <a:spcPts val="0"/>
              </a:spcBef>
              <a:spcAft>
                <a:spcPts val="0"/>
              </a:spcAft>
              <a:buSzPts val="2000"/>
              <a:buChar char="●"/>
            </a:pPr>
            <a:r>
              <a:rPr lang="en" sz="2000">
                <a:highlight>
                  <a:schemeClr val="lt1"/>
                </a:highlight>
              </a:rPr>
              <a:t>Reading books in school every day please.</a:t>
            </a:r>
            <a:endParaRPr sz="2000">
              <a:highlight>
                <a:schemeClr val="lt1"/>
              </a:highlight>
            </a:endParaRPr>
          </a:p>
          <a:p>
            <a:pPr indent="0" lvl="0" marL="0" rtl="0" algn="l">
              <a:lnSpc>
                <a:spcPct val="100000"/>
              </a:lnSpc>
              <a:spcBef>
                <a:spcPts val="0"/>
              </a:spcBef>
              <a:spcAft>
                <a:spcPts val="0"/>
              </a:spcAft>
              <a:buSzPts val="3000"/>
              <a:buNone/>
            </a:pPr>
            <a:r>
              <a:t/>
            </a:r>
            <a:endParaRPr sz="2000">
              <a:highlight>
                <a:schemeClr val="lt1"/>
              </a:highlight>
            </a:endParaRPr>
          </a:p>
          <a:p>
            <a:pPr indent="0" lvl="0" marL="0" rtl="0" algn="l">
              <a:lnSpc>
                <a:spcPct val="100000"/>
              </a:lnSpc>
              <a:spcBef>
                <a:spcPts val="0"/>
              </a:spcBef>
              <a:spcAft>
                <a:spcPts val="0"/>
              </a:spcAft>
              <a:buSzPts val="3000"/>
              <a:buNone/>
            </a:pPr>
            <a:r>
              <a:t/>
            </a:r>
            <a:endParaRPr sz="2000">
              <a:solidFill>
                <a:srgbClr val="FF0000"/>
              </a:solidFill>
              <a:highlight>
                <a:schemeClr val="lt1"/>
              </a:highlight>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2" name="Shape 142"/>
        <p:cNvGrpSpPr/>
        <p:nvPr/>
      </p:nvGrpSpPr>
      <p:grpSpPr>
        <a:xfrm>
          <a:off x="0" y="0"/>
          <a:ext cx="0" cy="0"/>
          <a:chOff x="0" y="0"/>
          <a:chExt cx="0" cy="0"/>
        </a:xfrm>
      </p:grpSpPr>
      <p:sp>
        <p:nvSpPr>
          <p:cNvPr id="143" name="Google Shape;143;p9"/>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sz="4000"/>
              <a:t>Attendance</a:t>
            </a:r>
            <a:endParaRPr sz="4000"/>
          </a:p>
        </p:txBody>
      </p:sp>
      <p:sp>
        <p:nvSpPr>
          <p:cNvPr id="144" name="Google Shape;144;p9"/>
          <p:cNvSpPr txBox="1"/>
          <p:nvPr>
            <p:ph idx="1" type="body"/>
          </p:nvPr>
        </p:nvSpPr>
        <p:spPr>
          <a:xfrm>
            <a:off x="220044" y="1648252"/>
            <a:ext cx="8229600" cy="38583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600"/>
              </a:spcBef>
              <a:spcAft>
                <a:spcPts val="0"/>
              </a:spcAft>
              <a:buSzPts val="3000"/>
              <a:buNone/>
            </a:pPr>
            <a:r>
              <a:rPr lang="en" sz="2000"/>
              <a:t>Our new attendance target for each pupil is now 95.5%, but pupils should be aiming for 100% attendance!</a:t>
            </a:r>
            <a:endParaRPr sz="2000"/>
          </a:p>
          <a:p>
            <a:pPr indent="0" lvl="0" marL="0" rtl="0" algn="l">
              <a:lnSpc>
                <a:spcPct val="100000"/>
              </a:lnSpc>
              <a:spcBef>
                <a:spcPts val="600"/>
              </a:spcBef>
              <a:spcAft>
                <a:spcPts val="0"/>
              </a:spcAft>
              <a:buSzPts val="3000"/>
              <a:buNone/>
            </a:pPr>
            <a:r>
              <a:t/>
            </a:r>
            <a:endParaRPr sz="1000"/>
          </a:p>
          <a:p>
            <a:pPr indent="0" lvl="0" marL="0" rtl="0" algn="l">
              <a:lnSpc>
                <a:spcPct val="100000"/>
              </a:lnSpc>
              <a:spcBef>
                <a:spcPts val="600"/>
              </a:spcBef>
              <a:spcAft>
                <a:spcPts val="0"/>
              </a:spcAft>
              <a:buSzPts val="3000"/>
              <a:buNone/>
            </a:pPr>
            <a:r>
              <a:rPr lang="en" sz="2000"/>
              <a:t>Research consistently shows a direct link between attainment and attendance.</a:t>
            </a:r>
            <a:endParaRPr sz="2000"/>
          </a:p>
          <a:p>
            <a:pPr indent="0" lvl="0" marL="0" rtl="0" algn="l">
              <a:lnSpc>
                <a:spcPct val="100000"/>
              </a:lnSpc>
              <a:spcBef>
                <a:spcPts val="600"/>
              </a:spcBef>
              <a:spcAft>
                <a:spcPts val="0"/>
              </a:spcAft>
              <a:buSzPts val="3000"/>
              <a:buNone/>
            </a:pPr>
            <a:r>
              <a:t/>
            </a:r>
            <a:endParaRPr sz="1600"/>
          </a:p>
          <a:p>
            <a:pPr indent="0" lvl="0" marL="0" rtl="0" algn="l">
              <a:lnSpc>
                <a:spcPct val="100000"/>
              </a:lnSpc>
              <a:spcBef>
                <a:spcPts val="600"/>
              </a:spcBef>
              <a:spcAft>
                <a:spcPts val="0"/>
              </a:spcAft>
              <a:buSzPts val="3000"/>
              <a:buNone/>
            </a:pPr>
            <a:r>
              <a:rPr lang="en" sz="2000"/>
              <a:t>The local authority monitors the attendance of each child. Communication with parents if attendance drops below 90%. Possible referrals to the attendance team if poor attendance does not improve. </a:t>
            </a:r>
            <a:endParaRPr sz="2000"/>
          </a:p>
          <a:p>
            <a:pPr indent="0" lvl="0" marL="0" rtl="0" algn="l">
              <a:lnSpc>
                <a:spcPct val="100000"/>
              </a:lnSpc>
              <a:spcBef>
                <a:spcPts val="600"/>
              </a:spcBef>
              <a:spcAft>
                <a:spcPts val="0"/>
              </a:spcAft>
              <a:buSzPts val="3000"/>
              <a:buNone/>
            </a:pPr>
            <a:r>
              <a:t/>
            </a:r>
            <a:endParaRPr sz="1000"/>
          </a:p>
          <a:p>
            <a:pPr indent="0" lvl="0" marL="0" rtl="0" algn="l">
              <a:lnSpc>
                <a:spcPct val="100000"/>
              </a:lnSpc>
              <a:spcBef>
                <a:spcPts val="600"/>
              </a:spcBef>
              <a:spcAft>
                <a:spcPts val="0"/>
              </a:spcAft>
              <a:buSzPts val="3000"/>
              <a:buNone/>
            </a:pPr>
            <a:r>
              <a:rPr lang="en" sz="2000"/>
              <a:t>Term-time holidays are recorded as unauthorised absences in line with the Vale of Glamorgan expectations and our cluster school attendance policy.</a:t>
            </a:r>
            <a:endParaRPr sz="2000"/>
          </a:p>
          <a:p>
            <a:pPr indent="0" lvl="0" marL="0" rtl="0" algn="l">
              <a:lnSpc>
                <a:spcPct val="100000"/>
              </a:lnSpc>
              <a:spcBef>
                <a:spcPts val="600"/>
              </a:spcBef>
              <a:spcAft>
                <a:spcPts val="0"/>
              </a:spcAft>
              <a:buSzPts val="3000"/>
              <a:buNone/>
            </a:pPr>
            <a:r>
              <a:t/>
            </a:r>
            <a:endParaRPr sz="1000"/>
          </a:p>
          <a:p>
            <a:pPr indent="0" lvl="0" marL="0" rtl="0" algn="l">
              <a:lnSpc>
                <a:spcPct val="100000"/>
              </a:lnSpc>
              <a:spcBef>
                <a:spcPts val="600"/>
              </a:spcBef>
              <a:spcAft>
                <a:spcPts val="0"/>
              </a:spcAft>
              <a:buSzPts val="3000"/>
              <a:buNone/>
            </a:pPr>
            <a:r>
              <a:rPr lang="en" sz="2000"/>
              <a:t>If your child is absent from school, it must be reported via phone or an email to the office.</a:t>
            </a:r>
            <a:endParaRPr sz="2000"/>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8" name="Shape 148"/>
        <p:cNvGrpSpPr/>
        <p:nvPr/>
      </p:nvGrpSpPr>
      <p:grpSpPr>
        <a:xfrm>
          <a:off x="0" y="0"/>
          <a:ext cx="0" cy="0"/>
          <a:chOff x="0" y="0"/>
          <a:chExt cx="0" cy="0"/>
        </a:xfrm>
      </p:grpSpPr>
      <p:sp>
        <p:nvSpPr>
          <p:cNvPr id="149" name="Google Shape;149;g37ad332acbe_19_1"/>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sz="4000"/>
              <a:t>Punctuality</a:t>
            </a:r>
            <a:endParaRPr sz="4000"/>
          </a:p>
        </p:txBody>
      </p:sp>
      <p:sp>
        <p:nvSpPr>
          <p:cNvPr id="150" name="Google Shape;150;g37ad332acbe_19_1"/>
          <p:cNvSpPr txBox="1"/>
          <p:nvPr>
            <p:ph idx="1" type="body"/>
          </p:nvPr>
        </p:nvSpPr>
        <p:spPr>
          <a:xfrm>
            <a:off x="232719" y="1825727"/>
            <a:ext cx="8229600" cy="38583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600"/>
              </a:spcBef>
              <a:spcAft>
                <a:spcPts val="0"/>
              </a:spcAft>
              <a:buSzPts val="3000"/>
              <a:buNone/>
            </a:pPr>
            <a:r>
              <a:t/>
            </a:r>
            <a:endParaRPr sz="2000"/>
          </a:p>
          <a:p>
            <a:pPr indent="0" lvl="0" marL="0" rtl="0" algn="l">
              <a:lnSpc>
                <a:spcPct val="100000"/>
              </a:lnSpc>
              <a:spcBef>
                <a:spcPts val="600"/>
              </a:spcBef>
              <a:spcAft>
                <a:spcPts val="0"/>
              </a:spcAft>
              <a:buSzPts val="3000"/>
              <a:buNone/>
            </a:pPr>
            <a:r>
              <a:rPr lang="en" sz="2000"/>
              <a:t>School opens at 08:45. </a:t>
            </a:r>
            <a:endParaRPr sz="2000"/>
          </a:p>
          <a:p>
            <a:pPr indent="0" lvl="0" marL="0" rtl="0" algn="l">
              <a:lnSpc>
                <a:spcPct val="100000"/>
              </a:lnSpc>
              <a:spcBef>
                <a:spcPts val="600"/>
              </a:spcBef>
              <a:spcAft>
                <a:spcPts val="0"/>
              </a:spcAft>
              <a:buSzPts val="3000"/>
              <a:buNone/>
            </a:pPr>
            <a:r>
              <a:rPr lang="en" sz="2000"/>
              <a:t>School starts at 08:55. </a:t>
            </a:r>
            <a:endParaRPr sz="2000"/>
          </a:p>
          <a:p>
            <a:pPr indent="0" lvl="0" marL="0" rtl="0" algn="l">
              <a:lnSpc>
                <a:spcPct val="100000"/>
              </a:lnSpc>
              <a:spcBef>
                <a:spcPts val="600"/>
              </a:spcBef>
              <a:spcAft>
                <a:spcPts val="0"/>
              </a:spcAft>
              <a:buSzPts val="3000"/>
              <a:buNone/>
            </a:pPr>
            <a:r>
              <a:rPr lang="en" sz="2000"/>
              <a:t>Registration closes at 9:00am.</a:t>
            </a:r>
            <a:endParaRPr sz="2000"/>
          </a:p>
          <a:p>
            <a:pPr indent="0" lvl="0" marL="0" rtl="0" algn="l">
              <a:lnSpc>
                <a:spcPct val="100000"/>
              </a:lnSpc>
              <a:spcBef>
                <a:spcPts val="600"/>
              </a:spcBef>
              <a:spcAft>
                <a:spcPts val="0"/>
              </a:spcAft>
              <a:buSzPts val="3000"/>
              <a:buNone/>
            </a:pPr>
            <a:r>
              <a:t/>
            </a:r>
            <a:endParaRPr sz="2000"/>
          </a:p>
          <a:p>
            <a:pPr indent="0" lvl="0" marL="0" rtl="0" algn="l">
              <a:lnSpc>
                <a:spcPct val="100000"/>
              </a:lnSpc>
              <a:spcBef>
                <a:spcPts val="600"/>
              </a:spcBef>
              <a:spcAft>
                <a:spcPts val="0"/>
              </a:spcAft>
              <a:buSzPts val="3000"/>
              <a:buNone/>
            </a:pPr>
            <a:r>
              <a:t/>
            </a:r>
            <a:endParaRPr sz="2000"/>
          </a:p>
          <a:p>
            <a:pPr indent="0" lvl="0" marL="0" rtl="0" algn="l">
              <a:lnSpc>
                <a:spcPct val="100000"/>
              </a:lnSpc>
              <a:spcBef>
                <a:spcPts val="600"/>
              </a:spcBef>
              <a:spcAft>
                <a:spcPts val="0"/>
              </a:spcAft>
              <a:buSzPts val="3000"/>
              <a:buNone/>
            </a:pPr>
            <a:r>
              <a:rPr lang="en" sz="2000"/>
              <a:t>Please aim for your child to be in on time everyday in order to avoid your child missing out on being introduced to their learning day. </a:t>
            </a:r>
            <a:endParaRPr sz="2000"/>
          </a:p>
          <a:p>
            <a:pPr indent="0" lvl="0" marL="0" rtl="0" algn="l">
              <a:lnSpc>
                <a:spcPct val="100000"/>
              </a:lnSpc>
              <a:spcBef>
                <a:spcPts val="600"/>
              </a:spcBef>
              <a:spcAft>
                <a:spcPts val="0"/>
              </a:spcAft>
              <a:buSzPts val="3000"/>
              <a:buNone/>
            </a:pPr>
            <a:r>
              <a:t/>
            </a:r>
            <a:endParaRPr sz="2000"/>
          </a:p>
          <a:p>
            <a:pPr indent="0" lvl="0" marL="0" rtl="0" algn="l">
              <a:lnSpc>
                <a:spcPct val="100000"/>
              </a:lnSpc>
              <a:spcBef>
                <a:spcPts val="600"/>
              </a:spcBef>
              <a:spcAft>
                <a:spcPts val="0"/>
              </a:spcAft>
              <a:buSzPts val="3000"/>
              <a:buNone/>
            </a:pPr>
            <a:r>
              <a:rPr lang="en" sz="2000"/>
              <a:t>Being punctual also helps other children from being disturbed.</a:t>
            </a:r>
            <a:endParaRPr sz="2000"/>
          </a:p>
        </p:txBody>
      </p:sp>
      <p:pic>
        <p:nvPicPr>
          <p:cNvPr id="151" name="Google Shape;151;g37ad332acbe_19_1"/>
          <p:cNvPicPr preferRelativeResize="0"/>
          <p:nvPr/>
        </p:nvPicPr>
        <p:blipFill rotWithShape="1">
          <a:blip r:embed="rId3">
            <a:alphaModFix/>
          </a:blip>
          <a:srcRect b="0" l="0" r="0" t="0"/>
          <a:stretch/>
        </p:blipFill>
        <p:spPr>
          <a:xfrm>
            <a:off x="5937363" y="1825713"/>
            <a:ext cx="2619375" cy="1743075"/>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5" name="Shape 155"/>
        <p:cNvGrpSpPr/>
        <p:nvPr/>
      </p:nvGrpSpPr>
      <p:grpSpPr>
        <a:xfrm>
          <a:off x="0" y="0"/>
          <a:ext cx="0" cy="0"/>
          <a:chOff x="0" y="0"/>
          <a:chExt cx="0" cy="0"/>
        </a:xfrm>
      </p:grpSpPr>
      <p:sp>
        <p:nvSpPr>
          <p:cNvPr id="156" name="Google Shape;156;g3f8a5269cc6_0_5"/>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sz="4000"/>
              <a:t>Sign in/out</a:t>
            </a:r>
            <a:endParaRPr sz="4000"/>
          </a:p>
        </p:txBody>
      </p:sp>
      <p:sp>
        <p:nvSpPr>
          <p:cNvPr id="157" name="Google Shape;157;g3f8a5269cc6_0_5"/>
          <p:cNvSpPr txBox="1"/>
          <p:nvPr>
            <p:ph idx="1" type="body"/>
          </p:nvPr>
        </p:nvSpPr>
        <p:spPr>
          <a:xfrm>
            <a:off x="232725" y="1825725"/>
            <a:ext cx="8666100" cy="45000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600"/>
              </a:spcBef>
              <a:spcAft>
                <a:spcPts val="0"/>
              </a:spcAft>
              <a:buSzPts val="3000"/>
              <a:buNone/>
            </a:pPr>
            <a:r>
              <a:rPr lang="en" sz="2000"/>
              <a:t>If you need to access the school site during the </a:t>
            </a:r>
            <a:endParaRPr sz="2000"/>
          </a:p>
          <a:p>
            <a:pPr indent="0" lvl="0" marL="0" rtl="0" algn="l">
              <a:lnSpc>
                <a:spcPct val="100000"/>
              </a:lnSpc>
              <a:spcBef>
                <a:spcPts val="600"/>
              </a:spcBef>
              <a:spcAft>
                <a:spcPts val="0"/>
              </a:spcAft>
              <a:buSzPts val="3000"/>
              <a:buNone/>
            </a:pPr>
            <a:r>
              <a:rPr lang="en" sz="2000"/>
              <a:t>day, please use the buzzer at the gate and </a:t>
            </a:r>
            <a:endParaRPr sz="2000"/>
          </a:p>
          <a:p>
            <a:pPr indent="0" lvl="0" marL="0" rtl="0" algn="l">
              <a:lnSpc>
                <a:spcPct val="100000"/>
              </a:lnSpc>
              <a:spcBef>
                <a:spcPts val="600"/>
              </a:spcBef>
              <a:spcAft>
                <a:spcPts val="0"/>
              </a:spcAft>
              <a:buSzPts val="3000"/>
              <a:buNone/>
            </a:pPr>
            <a:r>
              <a:rPr lang="en" sz="2000"/>
              <a:t>someone will assist you.</a:t>
            </a:r>
            <a:endParaRPr sz="2000"/>
          </a:p>
          <a:p>
            <a:pPr indent="0" lvl="0" marL="0" rtl="0" algn="l">
              <a:lnSpc>
                <a:spcPct val="100000"/>
              </a:lnSpc>
              <a:spcBef>
                <a:spcPts val="600"/>
              </a:spcBef>
              <a:spcAft>
                <a:spcPts val="0"/>
              </a:spcAft>
              <a:buSzPts val="3000"/>
              <a:buNone/>
            </a:pPr>
            <a:r>
              <a:t/>
            </a:r>
            <a:endParaRPr sz="2000"/>
          </a:p>
          <a:p>
            <a:pPr indent="0" lvl="0" marL="0" rtl="0" algn="l">
              <a:lnSpc>
                <a:spcPct val="100000"/>
              </a:lnSpc>
              <a:spcBef>
                <a:spcPts val="600"/>
              </a:spcBef>
              <a:spcAft>
                <a:spcPts val="0"/>
              </a:spcAft>
              <a:buSzPts val="3000"/>
              <a:buNone/>
            </a:pPr>
            <a:r>
              <a:rPr lang="en" sz="2000"/>
              <a:t>If you are late to school, or returning your child to </a:t>
            </a:r>
            <a:endParaRPr sz="2000"/>
          </a:p>
          <a:p>
            <a:pPr indent="0" lvl="0" marL="0" rtl="0" algn="l">
              <a:lnSpc>
                <a:spcPct val="100000"/>
              </a:lnSpc>
              <a:spcBef>
                <a:spcPts val="600"/>
              </a:spcBef>
              <a:spcAft>
                <a:spcPts val="0"/>
              </a:spcAft>
              <a:buSzPts val="3000"/>
              <a:buNone/>
            </a:pPr>
            <a:r>
              <a:rPr lang="en" sz="2000"/>
              <a:t>school after an appointment, you must report to the foyer and sign your child in to school using the iPad.</a:t>
            </a:r>
            <a:endParaRPr sz="2000"/>
          </a:p>
          <a:p>
            <a:pPr indent="0" lvl="0" marL="0" rtl="0" algn="l">
              <a:lnSpc>
                <a:spcPct val="100000"/>
              </a:lnSpc>
              <a:spcBef>
                <a:spcPts val="600"/>
              </a:spcBef>
              <a:spcAft>
                <a:spcPts val="0"/>
              </a:spcAft>
              <a:buSzPts val="3000"/>
              <a:buNone/>
            </a:pPr>
            <a:r>
              <a:t/>
            </a:r>
            <a:endParaRPr sz="2000"/>
          </a:p>
          <a:p>
            <a:pPr indent="0" lvl="0" marL="0" rtl="0" algn="l">
              <a:lnSpc>
                <a:spcPct val="100000"/>
              </a:lnSpc>
              <a:spcBef>
                <a:spcPts val="600"/>
              </a:spcBef>
              <a:spcAft>
                <a:spcPts val="0"/>
              </a:spcAft>
              <a:buSzPts val="3000"/>
              <a:buNone/>
            </a:pPr>
            <a:r>
              <a:rPr lang="en" sz="2000"/>
              <a:t>Similarly, if you need to collect your child early for an appointment, or if they are unwell, you will need to report the foyer and sign them out using the iPad. </a:t>
            </a:r>
            <a:endParaRPr sz="2000"/>
          </a:p>
          <a:p>
            <a:pPr indent="0" lvl="0" marL="0" rtl="0" algn="l">
              <a:lnSpc>
                <a:spcPct val="100000"/>
              </a:lnSpc>
              <a:spcBef>
                <a:spcPts val="600"/>
              </a:spcBef>
              <a:spcAft>
                <a:spcPts val="0"/>
              </a:spcAft>
              <a:buSzPts val="3000"/>
              <a:buNone/>
            </a:pPr>
            <a:r>
              <a:t/>
            </a:r>
            <a:endParaRPr sz="2000"/>
          </a:p>
        </p:txBody>
      </p:sp>
      <p:pic>
        <p:nvPicPr>
          <p:cNvPr id="158" name="Google Shape;158;g3f8a5269cc6_0_5"/>
          <p:cNvPicPr preferRelativeResize="0"/>
          <p:nvPr/>
        </p:nvPicPr>
        <p:blipFill rotWithShape="1">
          <a:blip r:embed="rId3">
            <a:alphaModFix/>
          </a:blip>
          <a:srcRect b="0" l="0" r="0" t="0"/>
          <a:stretch/>
        </p:blipFill>
        <p:spPr>
          <a:xfrm>
            <a:off x="6343013" y="1825713"/>
            <a:ext cx="2619375" cy="1743075"/>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2" name="Shape 162"/>
        <p:cNvGrpSpPr/>
        <p:nvPr/>
      </p:nvGrpSpPr>
      <p:grpSpPr>
        <a:xfrm>
          <a:off x="0" y="0"/>
          <a:ext cx="0" cy="0"/>
          <a:chOff x="0" y="0"/>
          <a:chExt cx="0" cy="0"/>
        </a:xfrm>
      </p:grpSpPr>
      <p:sp>
        <p:nvSpPr>
          <p:cNvPr id="163" name="Google Shape;163;p10"/>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sz="4000"/>
              <a:t>Keeping in Touch</a:t>
            </a:r>
            <a:endParaRPr sz="4000"/>
          </a:p>
        </p:txBody>
      </p:sp>
      <p:sp>
        <p:nvSpPr>
          <p:cNvPr id="164" name="Google Shape;164;p10"/>
          <p:cNvSpPr txBox="1"/>
          <p:nvPr/>
        </p:nvSpPr>
        <p:spPr>
          <a:xfrm>
            <a:off x="173250" y="1075525"/>
            <a:ext cx="8797500" cy="56178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600"/>
              </a:spcBef>
              <a:spcAft>
                <a:spcPts val="0"/>
              </a:spcAft>
              <a:buClr>
                <a:srgbClr val="000000"/>
              </a:buClr>
              <a:buSzPts val="2000"/>
              <a:buFont typeface="Arial"/>
              <a:buNone/>
            </a:pPr>
            <a:r>
              <a:t/>
            </a:r>
            <a:endParaRPr b="0" i="0" sz="2000" u="none" cap="none" strike="noStrike">
              <a:solidFill>
                <a:srgbClr val="000000"/>
              </a:solidFill>
              <a:latin typeface="Arial"/>
              <a:ea typeface="Arial"/>
              <a:cs typeface="Arial"/>
              <a:sym typeface="Arial"/>
            </a:endParaRPr>
          </a:p>
          <a:p>
            <a:pPr indent="0" lvl="0" marL="0" marR="0" rtl="0" algn="l">
              <a:lnSpc>
                <a:spcPct val="100000"/>
              </a:lnSpc>
              <a:spcBef>
                <a:spcPts val="600"/>
              </a:spcBef>
              <a:spcAft>
                <a:spcPts val="0"/>
              </a:spcAft>
              <a:buClr>
                <a:srgbClr val="000000"/>
              </a:buClr>
              <a:buSzPts val="2000"/>
              <a:buFont typeface="Arial"/>
              <a:buNone/>
            </a:pPr>
            <a:r>
              <a:rPr b="0" i="0" lang="en" sz="1900" u="none" cap="none" strike="noStrike">
                <a:solidFill>
                  <a:srgbClr val="000000"/>
                </a:solidFill>
                <a:latin typeface="Arial"/>
                <a:ea typeface="Arial"/>
                <a:cs typeface="Arial"/>
                <a:sym typeface="Arial"/>
              </a:rPr>
              <a:t>If you need to speak to a member of staff, please contact the school office via phone or email and we will get back to you as soon as possible. </a:t>
            </a:r>
            <a:endParaRPr b="0" i="0" sz="1900" u="none" cap="none" strike="noStrike">
              <a:solidFill>
                <a:srgbClr val="000000"/>
              </a:solidFill>
              <a:latin typeface="Arial"/>
              <a:ea typeface="Arial"/>
              <a:cs typeface="Arial"/>
              <a:sym typeface="Arial"/>
            </a:endParaRPr>
          </a:p>
          <a:p>
            <a:pPr indent="0" lvl="0" marL="0" marR="0" rtl="0" algn="l">
              <a:lnSpc>
                <a:spcPct val="100000"/>
              </a:lnSpc>
              <a:spcBef>
                <a:spcPts val="600"/>
              </a:spcBef>
              <a:spcAft>
                <a:spcPts val="0"/>
              </a:spcAft>
              <a:buClr>
                <a:srgbClr val="000000"/>
              </a:buClr>
              <a:buSzPts val="2000"/>
              <a:buFont typeface="Arial"/>
              <a:buNone/>
            </a:pPr>
            <a:r>
              <a:t/>
            </a:r>
            <a:endParaRPr b="0" i="0" sz="800" u="none" cap="none" strike="noStrike">
              <a:solidFill>
                <a:srgbClr val="000000"/>
              </a:solidFill>
              <a:latin typeface="Arial"/>
              <a:ea typeface="Arial"/>
              <a:cs typeface="Arial"/>
              <a:sym typeface="Arial"/>
            </a:endParaRPr>
          </a:p>
          <a:p>
            <a:pPr indent="0" lvl="0" marL="0" marR="0" rtl="0" algn="l">
              <a:lnSpc>
                <a:spcPct val="100000"/>
              </a:lnSpc>
              <a:spcBef>
                <a:spcPts val="600"/>
              </a:spcBef>
              <a:spcAft>
                <a:spcPts val="0"/>
              </a:spcAft>
              <a:buClr>
                <a:srgbClr val="000000"/>
              </a:buClr>
              <a:buSzPts val="2000"/>
              <a:buFont typeface="Arial"/>
              <a:buNone/>
            </a:pPr>
            <a:r>
              <a:rPr b="0" i="0" lang="en" sz="1900" u="none" cap="none" strike="noStrike">
                <a:solidFill>
                  <a:srgbClr val="000000"/>
                </a:solidFill>
                <a:latin typeface="Arial"/>
                <a:ea typeface="Arial"/>
                <a:cs typeface="Arial"/>
                <a:sym typeface="Arial"/>
              </a:rPr>
              <a:t>Please do not pass on messages at the school gate; all absences and messages must be reported to the school office. </a:t>
            </a:r>
            <a:endParaRPr b="0" i="0" sz="1900" u="none" cap="none" strike="noStrike">
              <a:solidFill>
                <a:srgbClr val="000000"/>
              </a:solidFill>
              <a:latin typeface="Arial"/>
              <a:ea typeface="Arial"/>
              <a:cs typeface="Arial"/>
              <a:sym typeface="Arial"/>
            </a:endParaRPr>
          </a:p>
          <a:p>
            <a:pPr indent="0" lvl="0" marL="0" marR="0" rtl="0" algn="l">
              <a:lnSpc>
                <a:spcPct val="100000"/>
              </a:lnSpc>
              <a:spcBef>
                <a:spcPts val="600"/>
              </a:spcBef>
              <a:spcAft>
                <a:spcPts val="0"/>
              </a:spcAft>
              <a:buClr>
                <a:srgbClr val="000000"/>
              </a:buClr>
              <a:buSzPts val="2000"/>
              <a:buFont typeface="Arial"/>
              <a:buNone/>
            </a:pPr>
            <a:r>
              <a:t/>
            </a:r>
            <a:endParaRPr b="0" i="0" sz="900" u="none" cap="none" strike="noStrike">
              <a:solidFill>
                <a:srgbClr val="000000"/>
              </a:solidFill>
              <a:latin typeface="Arial"/>
              <a:ea typeface="Arial"/>
              <a:cs typeface="Arial"/>
              <a:sym typeface="Arial"/>
            </a:endParaRPr>
          </a:p>
          <a:p>
            <a:pPr indent="0" lvl="0" marL="0" marR="0" rtl="0" algn="l">
              <a:lnSpc>
                <a:spcPct val="100000"/>
              </a:lnSpc>
              <a:spcBef>
                <a:spcPts val="600"/>
              </a:spcBef>
              <a:spcAft>
                <a:spcPts val="0"/>
              </a:spcAft>
              <a:buClr>
                <a:srgbClr val="000000"/>
              </a:buClr>
              <a:buSzPts val="2000"/>
              <a:buFont typeface="Arial"/>
              <a:buNone/>
            </a:pPr>
            <a:r>
              <a:rPr b="0" i="0" lang="en" sz="1900" u="none" cap="none" strike="noStrike">
                <a:solidFill>
                  <a:srgbClr val="000000"/>
                </a:solidFill>
                <a:latin typeface="Arial"/>
                <a:ea typeface="Arial"/>
                <a:cs typeface="Arial"/>
                <a:sym typeface="Arial"/>
              </a:rPr>
              <a:t>Staff are available at the end of each day (except Wednesdays) to chat through informal and brief issues. If you require to speak to a class teacher for a longer period, please make an appointment via the school office. </a:t>
            </a:r>
            <a:endParaRPr b="0" i="0" sz="1600" u="none" cap="none" strike="noStrike">
              <a:solidFill>
                <a:srgbClr val="000000"/>
              </a:solidFill>
              <a:latin typeface="Arial"/>
              <a:ea typeface="Arial"/>
              <a:cs typeface="Arial"/>
              <a:sym typeface="Arial"/>
            </a:endParaRPr>
          </a:p>
          <a:p>
            <a:pPr indent="0" lvl="0" marL="0" marR="0" rtl="0" algn="l">
              <a:lnSpc>
                <a:spcPct val="100000"/>
              </a:lnSpc>
              <a:spcBef>
                <a:spcPts val="600"/>
              </a:spcBef>
              <a:spcAft>
                <a:spcPts val="0"/>
              </a:spcAft>
              <a:buClr>
                <a:srgbClr val="000000"/>
              </a:buClr>
              <a:buSzPts val="2000"/>
              <a:buFont typeface="Arial"/>
              <a:buNone/>
            </a:pPr>
            <a:r>
              <a:t/>
            </a:r>
            <a:endParaRPr b="0" i="0" sz="900" u="none" cap="none" strike="noStrike">
              <a:solidFill>
                <a:srgbClr val="000000"/>
              </a:solidFill>
              <a:latin typeface="Arial"/>
              <a:ea typeface="Arial"/>
              <a:cs typeface="Arial"/>
              <a:sym typeface="Arial"/>
            </a:endParaRPr>
          </a:p>
          <a:p>
            <a:pPr indent="0" lvl="0" marL="0" marR="0" rtl="0" algn="l">
              <a:lnSpc>
                <a:spcPct val="100000"/>
              </a:lnSpc>
              <a:spcBef>
                <a:spcPts val="600"/>
              </a:spcBef>
              <a:spcAft>
                <a:spcPts val="0"/>
              </a:spcAft>
              <a:buClr>
                <a:srgbClr val="000000"/>
              </a:buClr>
              <a:buSzPts val="2000"/>
              <a:buFont typeface="Arial"/>
              <a:buNone/>
            </a:pPr>
            <a:r>
              <a:rPr b="0" i="0" lang="en" sz="1900" u="none" cap="none" strike="noStrike">
                <a:solidFill>
                  <a:srgbClr val="000000"/>
                </a:solidFill>
                <a:latin typeface="Arial"/>
                <a:ea typeface="Arial"/>
                <a:cs typeface="Arial"/>
                <a:sym typeface="Arial"/>
              </a:rPr>
              <a:t>Please read the weekly class blog. It is linked in the Headteacher’s newsletter, and also available on the Year Group area of the school website. This is an important way of keeping up to date with what’s going on in class.</a:t>
            </a:r>
            <a:endParaRPr b="0" i="0" sz="1900" u="none" cap="none" strike="noStrike">
              <a:solidFill>
                <a:srgbClr val="000000"/>
              </a:solidFill>
              <a:latin typeface="Arial"/>
              <a:ea typeface="Arial"/>
              <a:cs typeface="Arial"/>
              <a:sym typeface="Arial"/>
            </a:endParaRPr>
          </a:p>
          <a:p>
            <a:pPr indent="0" lvl="0" marL="0" marR="0" rtl="0" algn="l">
              <a:lnSpc>
                <a:spcPct val="100000"/>
              </a:lnSpc>
              <a:spcBef>
                <a:spcPts val="600"/>
              </a:spcBef>
              <a:spcAft>
                <a:spcPts val="0"/>
              </a:spcAft>
              <a:buClr>
                <a:srgbClr val="000000"/>
              </a:buClr>
              <a:buSzPts val="2000"/>
              <a:buFont typeface="Arial"/>
              <a:buNone/>
            </a:pPr>
            <a:r>
              <a:t/>
            </a:r>
            <a:endParaRPr b="0" i="0" sz="900" u="none" cap="none" strike="noStrike">
              <a:solidFill>
                <a:srgbClr val="000000"/>
              </a:solidFill>
              <a:latin typeface="Arial"/>
              <a:ea typeface="Arial"/>
              <a:cs typeface="Arial"/>
              <a:sym typeface="Arial"/>
            </a:endParaRPr>
          </a:p>
          <a:p>
            <a:pPr indent="0" lvl="0" marL="0" marR="0" rtl="0" algn="l">
              <a:lnSpc>
                <a:spcPct val="100000"/>
              </a:lnSpc>
              <a:spcBef>
                <a:spcPts val="600"/>
              </a:spcBef>
              <a:spcAft>
                <a:spcPts val="0"/>
              </a:spcAft>
              <a:buClr>
                <a:srgbClr val="000000"/>
              </a:buClr>
              <a:buSzPts val="2000"/>
              <a:buFont typeface="Arial"/>
              <a:buNone/>
            </a:pPr>
            <a:r>
              <a:rPr b="0" i="0" lang="en" sz="1900" u="none" cap="none" strike="noStrike">
                <a:solidFill>
                  <a:srgbClr val="000000"/>
                </a:solidFill>
                <a:latin typeface="Arial"/>
                <a:ea typeface="Arial"/>
                <a:cs typeface="Arial"/>
                <a:sym typeface="Arial"/>
              </a:rPr>
              <a:t>Important messages will be emailed. </a:t>
            </a:r>
            <a:endParaRPr b="0" i="0" sz="1900" u="none" cap="none" strike="noStrike">
              <a:solidFill>
                <a:srgbClr val="000000"/>
              </a:solidFill>
              <a:latin typeface="Arial"/>
              <a:ea typeface="Arial"/>
              <a:cs typeface="Arial"/>
              <a:sym typeface="Arial"/>
            </a:endParaRPr>
          </a:p>
          <a:p>
            <a:pPr indent="0" lvl="0" marL="0" marR="0" rtl="0" algn="l">
              <a:lnSpc>
                <a:spcPct val="100000"/>
              </a:lnSpc>
              <a:spcBef>
                <a:spcPts val="600"/>
              </a:spcBef>
              <a:spcAft>
                <a:spcPts val="0"/>
              </a:spcAft>
              <a:buClr>
                <a:srgbClr val="000000"/>
              </a:buClr>
              <a:buSzPts val="2000"/>
              <a:buFont typeface="Arial"/>
              <a:buNone/>
            </a:pPr>
            <a:r>
              <a:rPr b="0" i="0" lang="en" sz="1900" u="none" cap="none" strike="noStrike">
                <a:solidFill>
                  <a:srgbClr val="000000"/>
                </a:solidFill>
                <a:latin typeface="Arial"/>
                <a:ea typeface="Arial"/>
                <a:cs typeface="Arial"/>
                <a:sym typeface="Arial"/>
              </a:rPr>
              <a:t>School events are shared on our private Instagram account.</a:t>
            </a:r>
            <a:endParaRPr b="0" i="0" sz="1900" u="none" cap="none" strike="noStrike">
              <a:solidFill>
                <a:srgbClr val="000000"/>
              </a:solidFill>
              <a:latin typeface="Arial"/>
              <a:ea typeface="Arial"/>
              <a:cs typeface="Arial"/>
              <a:sym typeface="Arial"/>
            </a:endParaRPr>
          </a:p>
          <a:p>
            <a:pPr indent="0" lvl="0" marL="0" marR="0" rtl="0" algn="l">
              <a:lnSpc>
                <a:spcPct val="100000"/>
              </a:lnSpc>
              <a:spcBef>
                <a:spcPts val="600"/>
              </a:spcBef>
              <a:spcAft>
                <a:spcPts val="0"/>
              </a:spcAft>
              <a:buClr>
                <a:srgbClr val="000000"/>
              </a:buClr>
              <a:buSzPts val="2000"/>
              <a:buFont typeface="Arial"/>
              <a:buNone/>
            </a:pPr>
            <a:r>
              <a:rPr b="0" i="0" lang="en" sz="1900" u="none" cap="none" strike="noStrike">
                <a:solidFill>
                  <a:srgbClr val="000000"/>
                </a:solidFill>
                <a:latin typeface="Arial"/>
                <a:ea typeface="Arial"/>
                <a:cs typeface="Arial"/>
                <a:sym typeface="Arial"/>
              </a:rPr>
              <a:t>School News App.</a:t>
            </a:r>
            <a:endParaRPr b="0" i="0" sz="1900" u="none" cap="none" strike="noStrike">
              <a:solidFill>
                <a:srgbClr val="000000"/>
              </a:solidFill>
              <a:latin typeface="Arial"/>
              <a:ea typeface="Arial"/>
              <a:cs typeface="Arial"/>
              <a:sym typeface="Arial"/>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8" name="Shape 168"/>
        <p:cNvGrpSpPr/>
        <p:nvPr/>
      </p:nvGrpSpPr>
      <p:grpSpPr>
        <a:xfrm>
          <a:off x="0" y="0"/>
          <a:ext cx="0" cy="0"/>
          <a:chOff x="0" y="0"/>
          <a:chExt cx="0" cy="0"/>
        </a:xfrm>
      </p:grpSpPr>
      <p:sp>
        <p:nvSpPr>
          <p:cNvPr id="169" name="Google Shape;169;g2fb1c41c2ce_0_0"/>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a:t>School News App</a:t>
            </a:r>
            <a:endParaRPr/>
          </a:p>
        </p:txBody>
      </p:sp>
      <p:pic>
        <p:nvPicPr>
          <p:cNvPr id="170" name="Google Shape;170;g2fb1c41c2ce_0_0"/>
          <p:cNvPicPr preferRelativeResize="0"/>
          <p:nvPr/>
        </p:nvPicPr>
        <p:blipFill rotWithShape="1">
          <a:blip r:embed="rId3">
            <a:alphaModFix/>
          </a:blip>
          <a:srcRect b="0" l="0" r="0" t="0"/>
          <a:stretch/>
        </p:blipFill>
        <p:spPr>
          <a:xfrm>
            <a:off x="725125" y="2005275"/>
            <a:ext cx="7317750" cy="4281650"/>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4" name="Shape 174"/>
        <p:cNvGrpSpPr/>
        <p:nvPr/>
      </p:nvGrpSpPr>
      <p:grpSpPr>
        <a:xfrm>
          <a:off x="0" y="0"/>
          <a:ext cx="0" cy="0"/>
          <a:chOff x="0" y="0"/>
          <a:chExt cx="0" cy="0"/>
        </a:xfrm>
      </p:grpSpPr>
      <p:sp>
        <p:nvSpPr>
          <p:cNvPr id="175" name="Google Shape;175;p11"/>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a:t>Questions…</a:t>
            </a:r>
            <a:endParaRPr/>
          </a:p>
        </p:txBody>
      </p:sp>
      <p:sp>
        <p:nvSpPr>
          <p:cNvPr id="176" name="Google Shape;176;p11"/>
          <p:cNvSpPr txBox="1"/>
          <p:nvPr/>
        </p:nvSpPr>
        <p:spPr>
          <a:xfrm>
            <a:off x="448475" y="1849975"/>
            <a:ext cx="8229600" cy="31401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3200"/>
              <a:buFont typeface="Arial"/>
              <a:buNone/>
            </a:pPr>
            <a:r>
              <a:rPr b="0" i="0" lang="en" sz="3200" u="none" cap="none" strike="noStrike">
                <a:solidFill>
                  <a:srgbClr val="000000"/>
                </a:solidFill>
                <a:latin typeface="Arial"/>
                <a:ea typeface="Arial"/>
                <a:cs typeface="Arial"/>
                <a:sym typeface="Arial"/>
              </a:rPr>
              <a:t>Please feel free to look around our classroom where </a:t>
            </a:r>
            <a:r>
              <a:rPr lang="en" sz="3200"/>
              <a:t>I</a:t>
            </a:r>
            <a:r>
              <a:rPr b="0" i="0" lang="en" sz="3200" u="none" cap="none" strike="noStrike">
                <a:solidFill>
                  <a:srgbClr val="000000"/>
                </a:solidFill>
                <a:latin typeface="Arial"/>
                <a:ea typeface="Arial"/>
                <a:cs typeface="Arial"/>
                <a:sym typeface="Arial"/>
              </a:rPr>
              <a:t> will be available to answer any questions you might have about life in Year </a:t>
            </a:r>
            <a:r>
              <a:rPr lang="en" sz="3200"/>
              <a:t>4</a:t>
            </a:r>
            <a:r>
              <a:rPr b="0" i="0" lang="en" sz="3200" u="none" cap="none" strike="noStrike">
                <a:solidFill>
                  <a:srgbClr val="000000"/>
                </a:solidFill>
                <a:latin typeface="Arial"/>
                <a:ea typeface="Arial"/>
                <a:cs typeface="Arial"/>
                <a:sym typeface="Arial"/>
              </a:rPr>
              <a:t>. </a:t>
            </a:r>
            <a:endParaRPr b="0" i="0" sz="32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3200"/>
              <a:buFont typeface="Arial"/>
              <a:buNone/>
            </a:pPr>
            <a:r>
              <a:t/>
            </a:r>
            <a:endParaRPr sz="3200"/>
          </a:p>
          <a:p>
            <a:pPr indent="0" lvl="0" marL="0" marR="0" rtl="0" algn="l">
              <a:lnSpc>
                <a:spcPct val="100000"/>
              </a:lnSpc>
              <a:spcBef>
                <a:spcPts val="0"/>
              </a:spcBef>
              <a:spcAft>
                <a:spcPts val="0"/>
              </a:spcAft>
              <a:buClr>
                <a:srgbClr val="000000"/>
              </a:buClr>
              <a:buSzPts val="3200"/>
              <a:buFont typeface="Arial"/>
              <a:buNone/>
            </a:pPr>
            <a:r>
              <a:rPr lang="en" sz="3200"/>
              <a:t>Diolch!</a:t>
            </a:r>
            <a:endParaRPr sz="3200"/>
          </a:p>
        </p:txBody>
      </p:sp>
      <p:pic>
        <p:nvPicPr>
          <p:cNvPr descr="A logo with a person holding up a tree&#10;&#10;Description automatically generated" id="177" name="Google Shape;177;p11"/>
          <p:cNvPicPr preferRelativeResize="0"/>
          <p:nvPr/>
        </p:nvPicPr>
        <p:blipFill rotWithShape="1">
          <a:blip r:embed="rId3">
            <a:alphaModFix/>
          </a:blip>
          <a:srcRect b="0" l="0" r="0" t="0"/>
          <a:stretch/>
        </p:blipFill>
        <p:spPr>
          <a:xfrm>
            <a:off x="5403640" y="3669955"/>
            <a:ext cx="2035128" cy="2814551"/>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Biz">
  <a:themeElements>
    <a:clrScheme name="Custom 233">
      <a:dk1>
        <a:srgbClr val="000000"/>
      </a:dk1>
      <a:lt1>
        <a:srgbClr val="FFFFFF"/>
      </a:lt1>
      <a:dk2>
        <a:srgbClr val="2388DB"/>
      </a:dk2>
      <a:lt2>
        <a:srgbClr val="BBD7F8"/>
      </a:lt2>
      <a:accent1>
        <a:srgbClr val="80B606"/>
      </a:accent1>
      <a:accent2>
        <a:srgbClr val="E29F1D"/>
      </a:accent2>
      <a:accent3>
        <a:srgbClr val="1D6FB2"/>
      </a:accent3>
      <a:accent4>
        <a:srgbClr val="3FAC98"/>
      </a:accent4>
      <a:accent5>
        <a:srgbClr val="5B57BB"/>
      </a:accent5>
      <a:accent6>
        <a:srgbClr val="D1505E"/>
      </a:accent6>
      <a:hlink>
        <a:srgbClr val="185DA2"/>
      </a:hlink>
      <a:folHlink>
        <a:srgbClr val="00487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file>