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Lst>
  <p:sldSz cy="5143500" cx="9144000"/>
  <p:notesSz cx="6858000" cy="9144000"/>
  <p:embeddedFontLst>
    <p:embeddedFont>
      <p:font typeface="Sniglet"/>
      <p:regular r:id="rId7"/>
    </p:embeddedFont>
    <p:embeddedFont>
      <p:font typeface="Dosis"/>
      <p:regular r:id="rId8"/>
      <p:bold r:id="rId9"/>
    </p:embeddedFont>
    <p:embeddedFont>
      <p:font typeface="Dosis Medium"/>
      <p:regular r:id="rId10"/>
      <p:bold r:id="rId11"/>
    </p:embeddedFont>
    <p:embeddedFont>
      <p:font typeface="Rubik"/>
      <p:regular r:id="rId12"/>
      <p:bold r:id="rId13"/>
      <p:italic r:id="rId14"/>
      <p:boldItalic r:id="rId15"/>
    </p:embeddedFont>
    <p:embeddedFont>
      <p:font typeface="Karla"/>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pos="5443">
          <p15:clr>
            <a:srgbClr val="9AA0A6"/>
          </p15:clr>
        </p15:guide>
        <p15:guide id="2" orient="horz" pos="1373">
          <p15:clr>
            <a:srgbClr val="9AA0A6"/>
          </p15:clr>
        </p15:guide>
        <p15:guide id="3" pos="2653">
          <p15:clr>
            <a:srgbClr val="9AA0A6"/>
          </p15:clr>
        </p15:guide>
        <p15:guide id="4" pos="2119">
          <p15:clr>
            <a:srgbClr val="9AA0A6"/>
          </p15:clr>
        </p15:guide>
        <p15:guide id="5" orient="horz" pos="2247">
          <p15:clr>
            <a:srgbClr val="9AA0A6"/>
          </p15:clr>
        </p15:guide>
      </p15:sldGuideLst>
    </p:ext>
    <p:ext uri="GoogleSlidesCustomDataVersion2">
      <go:slidesCustomData xmlns:go="http://customooxmlschemas.google.com/" r:id="rId20" roundtripDataSignature="AMtx7mhpCDiFgZ9/zUwJL5pfFJrzJRp/5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5443"/>
        <p:guide pos="1373" orient="horz"/>
        <p:guide pos="2653"/>
        <p:guide pos="2119"/>
        <p:guide pos="2247" orient="horz"/>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font" Target="fonts/DosisMedium-bold.fntdata"/><Relationship Id="rId10" Type="http://schemas.openxmlformats.org/officeDocument/2006/relationships/font" Target="fonts/DosisMedium-regular.fntdata"/><Relationship Id="rId13" Type="http://schemas.openxmlformats.org/officeDocument/2006/relationships/font" Target="fonts/Rubik-bold.fntdata"/><Relationship Id="rId12" Type="http://schemas.openxmlformats.org/officeDocument/2006/relationships/font" Target="fonts/Rubik-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Dosis-bold.fntdata"/><Relationship Id="rId15" Type="http://schemas.openxmlformats.org/officeDocument/2006/relationships/font" Target="fonts/Rubik-boldItalic.fntdata"/><Relationship Id="rId14" Type="http://schemas.openxmlformats.org/officeDocument/2006/relationships/font" Target="fonts/Rubik-italic.fntdata"/><Relationship Id="rId17" Type="http://schemas.openxmlformats.org/officeDocument/2006/relationships/font" Target="fonts/Karla-bold.fntdata"/><Relationship Id="rId16" Type="http://schemas.openxmlformats.org/officeDocument/2006/relationships/font" Target="fonts/Karla-regular.fntdata"/><Relationship Id="rId5" Type="http://schemas.openxmlformats.org/officeDocument/2006/relationships/notesMaster" Target="notesMasters/notesMaster1.xml"/><Relationship Id="rId19" Type="http://schemas.openxmlformats.org/officeDocument/2006/relationships/font" Target="fonts/Karla-boldItalic.fntdata"/><Relationship Id="rId6" Type="http://schemas.openxmlformats.org/officeDocument/2006/relationships/slide" Target="slides/slide1.xml"/><Relationship Id="rId18" Type="http://schemas.openxmlformats.org/officeDocument/2006/relationships/font" Target="fonts/Karla-italic.fntdata"/><Relationship Id="rId7" Type="http://schemas.openxmlformats.org/officeDocument/2006/relationships/font" Target="fonts/Sniglet-regular.fntdata"/><Relationship Id="rId8" Type="http://schemas.openxmlformats.org/officeDocument/2006/relationships/font" Target="fonts/Dosis-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pening slide">
  <p:cSld name="CUSTOM_7">
    <p:bg>
      <p:bgPr>
        <a:solidFill>
          <a:schemeClr val="lt2"/>
        </a:solidFill>
      </p:bgPr>
    </p:bg>
    <p:spTree>
      <p:nvGrpSpPr>
        <p:cNvPr id="8" name="Shape 8"/>
        <p:cNvGrpSpPr/>
        <p:nvPr/>
      </p:nvGrpSpPr>
      <p:grpSpPr>
        <a:xfrm>
          <a:off x="0" y="0"/>
          <a:ext cx="0" cy="0"/>
          <a:chOff x="0" y="0"/>
          <a:chExt cx="0" cy="0"/>
        </a:xfrm>
      </p:grpSpPr>
      <p:sp>
        <p:nvSpPr>
          <p:cNvPr id="9" name="Google Shape;9;p3"/>
          <p:cNvSpPr txBox="1"/>
          <p:nvPr>
            <p:ph type="ctrTitle"/>
          </p:nvPr>
        </p:nvSpPr>
        <p:spPr>
          <a:xfrm>
            <a:off x="2058750" y="1384463"/>
            <a:ext cx="3616800" cy="1782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Clr>
                <a:schemeClr val="dk1"/>
              </a:buClr>
              <a:buSzPts val="6000"/>
              <a:buFont typeface="Sniglet"/>
              <a:buNone/>
              <a:defRPr sz="6000">
                <a:solidFill>
                  <a:schemeClr val="dk1"/>
                </a:solidFill>
                <a:latin typeface="Sniglet"/>
                <a:ea typeface="Sniglet"/>
                <a:cs typeface="Sniglet"/>
                <a:sym typeface="Sniglet"/>
              </a:defRPr>
            </a:lvl1pPr>
            <a:lvl2pPr lvl="1"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2pPr>
            <a:lvl3pPr lvl="2"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3pPr>
            <a:lvl4pPr lvl="3"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4pPr>
            <a:lvl5pPr lvl="4"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5pPr>
            <a:lvl6pPr lvl="5"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6pPr>
            <a:lvl7pPr lvl="6"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7pPr>
            <a:lvl8pPr lvl="7"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8pPr>
            <a:lvl9pPr lvl="8" algn="l">
              <a:lnSpc>
                <a:spcPct val="100000"/>
              </a:lnSpc>
              <a:spcBef>
                <a:spcPts val="0"/>
              </a:spcBef>
              <a:spcAft>
                <a:spcPts val="0"/>
              </a:spcAft>
              <a:buClr>
                <a:schemeClr val="dk1"/>
              </a:buClr>
              <a:buSzPts val="5200"/>
              <a:buFont typeface="Sniglet"/>
              <a:buNone/>
              <a:defRPr sz="5200">
                <a:solidFill>
                  <a:schemeClr val="dk1"/>
                </a:solidFill>
                <a:latin typeface="Sniglet"/>
                <a:ea typeface="Sniglet"/>
                <a:cs typeface="Sniglet"/>
                <a:sym typeface="Sniglet"/>
              </a:defRPr>
            </a:lvl9pPr>
          </a:lstStyle>
          <a:p/>
        </p:txBody>
      </p:sp>
      <p:sp>
        <p:nvSpPr>
          <p:cNvPr id="10" name="Google Shape;10;p3"/>
          <p:cNvSpPr txBox="1"/>
          <p:nvPr>
            <p:ph idx="1" type="subTitle"/>
          </p:nvPr>
        </p:nvSpPr>
        <p:spPr>
          <a:xfrm>
            <a:off x="3746850" y="3042050"/>
            <a:ext cx="1928700" cy="7170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Clr>
                <a:schemeClr val="dk1"/>
              </a:buClr>
              <a:buSzPts val="1200"/>
              <a:buNone/>
              <a:defRPr>
                <a:solidFill>
                  <a:schemeClr val="dk1"/>
                </a:solidFill>
              </a:defRPr>
            </a:lvl1pPr>
            <a:lvl2pPr lvl="1" algn="r">
              <a:lnSpc>
                <a:spcPct val="100000"/>
              </a:lnSpc>
              <a:spcBef>
                <a:spcPts val="0"/>
              </a:spcBef>
              <a:spcAft>
                <a:spcPts val="0"/>
              </a:spcAft>
              <a:buSzPts val="2800"/>
              <a:buNone/>
              <a:defRPr sz="2800"/>
            </a:lvl2pPr>
            <a:lvl3pPr lvl="2" algn="r">
              <a:lnSpc>
                <a:spcPct val="100000"/>
              </a:lnSpc>
              <a:spcBef>
                <a:spcPts val="0"/>
              </a:spcBef>
              <a:spcAft>
                <a:spcPts val="0"/>
              </a:spcAft>
              <a:buSzPts val="2800"/>
              <a:buNone/>
              <a:defRPr sz="2800"/>
            </a:lvl3pPr>
            <a:lvl4pPr lvl="3" algn="r">
              <a:lnSpc>
                <a:spcPct val="100000"/>
              </a:lnSpc>
              <a:spcBef>
                <a:spcPts val="0"/>
              </a:spcBef>
              <a:spcAft>
                <a:spcPts val="0"/>
              </a:spcAft>
              <a:buSzPts val="2800"/>
              <a:buNone/>
              <a:defRPr sz="2800"/>
            </a:lvl4pPr>
            <a:lvl5pPr lvl="4" algn="r">
              <a:lnSpc>
                <a:spcPct val="100000"/>
              </a:lnSpc>
              <a:spcBef>
                <a:spcPts val="0"/>
              </a:spcBef>
              <a:spcAft>
                <a:spcPts val="0"/>
              </a:spcAft>
              <a:buSzPts val="2800"/>
              <a:buNone/>
              <a:defRPr sz="2800"/>
            </a:lvl5pPr>
            <a:lvl6pPr lvl="5" algn="r">
              <a:lnSpc>
                <a:spcPct val="100000"/>
              </a:lnSpc>
              <a:spcBef>
                <a:spcPts val="0"/>
              </a:spcBef>
              <a:spcAft>
                <a:spcPts val="0"/>
              </a:spcAft>
              <a:buSzPts val="2800"/>
              <a:buNone/>
              <a:defRPr sz="2800"/>
            </a:lvl6pPr>
            <a:lvl7pPr lvl="6" algn="r">
              <a:lnSpc>
                <a:spcPct val="100000"/>
              </a:lnSpc>
              <a:spcBef>
                <a:spcPts val="0"/>
              </a:spcBef>
              <a:spcAft>
                <a:spcPts val="0"/>
              </a:spcAft>
              <a:buSzPts val="2800"/>
              <a:buNone/>
              <a:defRPr sz="2800"/>
            </a:lvl7pPr>
            <a:lvl8pPr lvl="7" algn="r">
              <a:lnSpc>
                <a:spcPct val="100000"/>
              </a:lnSpc>
              <a:spcBef>
                <a:spcPts val="0"/>
              </a:spcBef>
              <a:spcAft>
                <a:spcPts val="0"/>
              </a:spcAft>
              <a:buSzPts val="2800"/>
              <a:buNone/>
              <a:defRPr sz="2800"/>
            </a:lvl8pPr>
            <a:lvl9pPr lvl="8" algn="r">
              <a:lnSpc>
                <a:spcPct val="100000"/>
              </a:lnSpc>
              <a:spcBef>
                <a:spcPts val="0"/>
              </a:spcBef>
              <a:spcAft>
                <a:spcPts val="0"/>
              </a:spcAft>
              <a:buSzPts val="2800"/>
              <a:buNone/>
              <a:defRPr sz="2800"/>
            </a:lvl9pPr>
          </a:lstStyle>
          <a:p/>
        </p:txBody>
      </p:sp>
      <p:sp>
        <p:nvSpPr>
          <p:cNvPr id="11" name="Google Shape;11;p3"/>
          <p:cNvSpPr/>
          <p:nvPr/>
        </p:nvSpPr>
        <p:spPr>
          <a:xfrm>
            <a:off x="7248525" y="-2466975"/>
            <a:ext cx="28500" cy="96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CUSTOM_12">
    <p:spTree>
      <p:nvGrpSpPr>
        <p:cNvPr id="12" name="Shape 12"/>
        <p:cNvGrpSpPr/>
        <p:nvPr/>
      </p:nvGrpSpPr>
      <p:grpSpPr>
        <a:xfrm>
          <a:off x="0" y="0"/>
          <a:ext cx="0" cy="0"/>
          <a:chOff x="0" y="0"/>
          <a:chExt cx="0" cy="0"/>
        </a:xfrm>
      </p:grpSpPr>
      <p:sp>
        <p:nvSpPr>
          <p:cNvPr id="13" name="Google Shape;13;p4"/>
          <p:cNvSpPr txBox="1"/>
          <p:nvPr>
            <p:ph type="title"/>
          </p:nvPr>
        </p:nvSpPr>
        <p:spPr>
          <a:xfrm>
            <a:off x="1595556" y="2901486"/>
            <a:ext cx="1753800" cy="5778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1pPr>
            <a:lvl2pPr lvl="1"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2pPr>
            <a:lvl3pPr lvl="2"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3pPr>
            <a:lvl4pPr lvl="3"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4pPr>
            <a:lvl5pPr lvl="4"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5pPr>
            <a:lvl6pPr lvl="5"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6pPr>
            <a:lvl7pPr lvl="6"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7pPr>
            <a:lvl8pPr lvl="7"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8pPr>
            <a:lvl9pPr lvl="8" algn="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9pPr>
          </a:lstStyle>
          <a:p/>
        </p:txBody>
      </p:sp>
      <p:sp>
        <p:nvSpPr>
          <p:cNvPr id="14" name="Google Shape;14;p4"/>
          <p:cNvSpPr txBox="1"/>
          <p:nvPr>
            <p:ph idx="2" type="title"/>
          </p:nvPr>
        </p:nvSpPr>
        <p:spPr>
          <a:xfrm>
            <a:off x="1595556" y="950524"/>
            <a:ext cx="1753800" cy="5778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1pPr>
            <a:lvl2pPr lvl="1"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2pPr>
            <a:lvl3pPr lvl="2"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3pPr>
            <a:lvl4pPr lvl="3"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4pPr>
            <a:lvl5pPr lvl="4"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5pPr>
            <a:lvl6pPr lvl="5"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6pPr>
            <a:lvl7pPr lvl="6"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7pPr>
            <a:lvl8pPr lvl="7"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8pPr>
            <a:lvl9pPr lvl="8"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9pPr>
          </a:lstStyle>
          <a:p/>
        </p:txBody>
      </p:sp>
      <p:sp>
        <p:nvSpPr>
          <p:cNvPr id="15" name="Google Shape;15;p4"/>
          <p:cNvSpPr/>
          <p:nvPr/>
        </p:nvSpPr>
        <p:spPr>
          <a:xfrm>
            <a:off x="615991" y="615050"/>
            <a:ext cx="662400" cy="19479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4"/>
          <p:cNvSpPr txBox="1"/>
          <p:nvPr>
            <p:ph idx="3" type="ctrTitle"/>
          </p:nvPr>
        </p:nvSpPr>
        <p:spPr>
          <a:xfrm>
            <a:off x="2092350" y="1404075"/>
            <a:ext cx="1257000" cy="5778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1pPr>
            <a:lvl2pPr lvl="1"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2pPr>
            <a:lvl3pPr lvl="2"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3pPr>
            <a:lvl4pPr lvl="3"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4pPr>
            <a:lvl5pPr lvl="4"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5pPr>
            <a:lvl6pPr lvl="5"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6pPr>
            <a:lvl7pPr lvl="6"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7pPr>
            <a:lvl8pPr lvl="7"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8pPr>
            <a:lvl9pPr lvl="8"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9pPr>
          </a:lstStyle>
          <a:p/>
        </p:txBody>
      </p:sp>
      <p:sp>
        <p:nvSpPr>
          <p:cNvPr id="17" name="Google Shape;17;p4"/>
          <p:cNvSpPr txBox="1"/>
          <p:nvPr>
            <p:ph idx="1" type="subTitle"/>
          </p:nvPr>
        </p:nvSpPr>
        <p:spPr>
          <a:xfrm>
            <a:off x="2092356" y="1818145"/>
            <a:ext cx="1257000" cy="5724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1"/>
              </a:buClr>
              <a:buSzPts val="1000"/>
              <a:buNone/>
              <a:defRPr sz="1000">
                <a:solidFill>
                  <a:schemeClr val="dk1"/>
                </a:solidFill>
              </a:defRPr>
            </a:lvl1pPr>
            <a:lvl2pPr lvl="1" algn="r">
              <a:lnSpc>
                <a:spcPct val="100000"/>
              </a:lnSpc>
              <a:spcBef>
                <a:spcPts val="0"/>
              </a:spcBef>
              <a:spcAft>
                <a:spcPts val="0"/>
              </a:spcAft>
              <a:buClr>
                <a:schemeClr val="dk1"/>
              </a:buClr>
              <a:buSzPts val="1000"/>
              <a:buNone/>
              <a:defRPr sz="1000">
                <a:solidFill>
                  <a:schemeClr val="dk1"/>
                </a:solidFill>
              </a:defRPr>
            </a:lvl2pPr>
            <a:lvl3pPr lvl="2" algn="r">
              <a:lnSpc>
                <a:spcPct val="100000"/>
              </a:lnSpc>
              <a:spcBef>
                <a:spcPts val="0"/>
              </a:spcBef>
              <a:spcAft>
                <a:spcPts val="0"/>
              </a:spcAft>
              <a:buClr>
                <a:schemeClr val="dk1"/>
              </a:buClr>
              <a:buSzPts val="1000"/>
              <a:buNone/>
              <a:defRPr sz="1000">
                <a:solidFill>
                  <a:schemeClr val="dk1"/>
                </a:solidFill>
              </a:defRPr>
            </a:lvl3pPr>
            <a:lvl4pPr lvl="3" algn="r">
              <a:lnSpc>
                <a:spcPct val="100000"/>
              </a:lnSpc>
              <a:spcBef>
                <a:spcPts val="0"/>
              </a:spcBef>
              <a:spcAft>
                <a:spcPts val="0"/>
              </a:spcAft>
              <a:buClr>
                <a:schemeClr val="dk1"/>
              </a:buClr>
              <a:buSzPts val="1000"/>
              <a:buNone/>
              <a:defRPr sz="1000">
                <a:solidFill>
                  <a:schemeClr val="dk1"/>
                </a:solidFill>
              </a:defRPr>
            </a:lvl4pPr>
            <a:lvl5pPr lvl="4" algn="r">
              <a:lnSpc>
                <a:spcPct val="100000"/>
              </a:lnSpc>
              <a:spcBef>
                <a:spcPts val="0"/>
              </a:spcBef>
              <a:spcAft>
                <a:spcPts val="0"/>
              </a:spcAft>
              <a:buClr>
                <a:schemeClr val="dk1"/>
              </a:buClr>
              <a:buSzPts val="1000"/>
              <a:buNone/>
              <a:defRPr sz="1000">
                <a:solidFill>
                  <a:schemeClr val="dk1"/>
                </a:solidFill>
              </a:defRPr>
            </a:lvl5pPr>
            <a:lvl6pPr lvl="5" algn="r">
              <a:lnSpc>
                <a:spcPct val="100000"/>
              </a:lnSpc>
              <a:spcBef>
                <a:spcPts val="0"/>
              </a:spcBef>
              <a:spcAft>
                <a:spcPts val="0"/>
              </a:spcAft>
              <a:buClr>
                <a:schemeClr val="dk1"/>
              </a:buClr>
              <a:buSzPts val="1000"/>
              <a:buNone/>
              <a:defRPr sz="1000">
                <a:solidFill>
                  <a:schemeClr val="dk1"/>
                </a:solidFill>
              </a:defRPr>
            </a:lvl6pPr>
            <a:lvl7pPr lvl="6" algn="r">
              <a:lnSpc>
                <a:spcPct val="100000"/>
              </a:lnSpc>
              <a:spcBef>
                <a:spcPts val="0"/>
              </a:spcBef>
              <a:spcAft>
                <a:spcPts val="0"/>
              </a:spcAft>
              <a:buClr>
                <a:schemeClr val="dk1"/>
              </a:buClr>
              <a:buSzPts val="1000"/>
              <a:buNone/>
              <a:defRPr sz="1000">
                <a:solidFill>
                  <a:schemeClr val="dk1"/>
                </a:solidFill>
              </a:defRPr>
            </a:lvl7pPr>
            <a:lvl8pPr lvl="7" algn="r">
              <a:lnSpc>
                <a:spcPct val="100000"/>
              </a:lnSpc>
              <a:spcBef>
                <a:spcPts val="0"/>
              </a:spcBef>
              <a:spcAft>
                <a:spcPts val="0"/>
              </a:spcAft>
              <a:buClr>
                <a:schemeClr val="dk1"/>
              </a:buClr>
              <a:buSzPts val="1000"/>
              <a:buNone/>
              <a:defRPr sz="1000">
                <a:solidFill>
                  <a:schemeClr val="dk1"/>
                </a:solidFill>
              </a:defRPr>
            </a:lvl8pPr>
            <a:lvl9pPr lvl="8" algn="r">
              <a:lnSpc>
                <a:spcPct val="100000"/>
              </a:lnSpc>
              <a:spcBef>
                <a:spcPts val="0"/>
              </a:spcBef>
              <a:spcAft>
                <a:spcPts val="0"/>
              </a:spcAft>
              <a:buClr>
                <a:schemeClr val="dk1"/>
              </a:buClr>
              <a:buSzPts val="1000"/>
              <a:buNone/>
              <a:defRPr sz="1000">
                <a:solidFill>
                  <a:schemeClr val="dk1"/>
                </a:solidFill>
              </a:defRPr>
            </a:lvl9pPr>
          </a:lstStyle>
          <a:p/>
        </p:txBody>
      </p:sp>
      <p:sp>
        <p:nvSpPr>
          <p:cNvPr id="18" name="Google Shape;18;p4"/>
          <p:cNvSpPr txBox="1"/>
          <p:nvPr>
            <p:ph idx="4" type="ctrTitle"/>
          </p:nvPr>
        </p:nvSpPr>
        <p:spPr>
          <a:xfrm>
            <a:off x="2092350" y="3342178"/>
            <a:ext cx="1257000" cy="5778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1pPr>
            <a:lvl2pPr lvl="1"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2pPr>
            <a:lvl3pPr lvl="2"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3pPr>
            <a:lvl4pPr lvl="3"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4pPr>
            <a:lvl5pPr lvl="4"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5pPr>
            <a:lvl6pPr lvl="5"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6pPr>
            <a:lvl7pPr lvl="6"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7pPr>
            <a:lvl8pPr lvl="7"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8pPr>
            <a:lvl9pPr lvl="8" algn="r">
              <a:lnSpc>
                <a:spcPct val="100000"/>
              </a:lnSpc>
              <a:spcBef>
                <a:spcPts val="0"/>
              </a:spcBef>
              <a:spcAft>
                <a:spcPts val="0"/>
              </a:spcAft>
              <a:buClr>
                <a:srgbClr val="000000"/>
              </a:buClr>
              <a:buSzPts val="1200"/>
              <a:buFont typeface="Sniglet"/>
              <a:buNone/>
              <a:defRPr sz="1200">
                <a:solidFill>
                  <a:srgbClr val="000000"/>
                </a:solidFill>
                <a:latin typeface="Sniglet"/>
                <a:ea typeface="Sniglet"/>
                <a:cs typeface="Sniglet"/>
                <a:sym typeface="Sniglet"/>
              </a:defRPr>
            </a:lvl9pPr>
          </a:lstStyle>
          <a:p/>
        </p:txBody>
      </p:sp>
      <p:sp>
        <p:nvSpPr>
          <p:cNvPr id="19" name="Google Shape;19;p4"/>
          <p:cNvSpPr/>
          <p:nvPr/>
        </p:nvSpPr>
        <p:spPr>
          <a:xfrm>
            <a:off x="545591" y="544648"/>
            <a:ext cx="662400" cy="1947900"/>
          </a:xfrm>
          <a:prstGeom prst="rect">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4"/>
          <p:cNvSpPr txBox="1"/>
          <p:nvPr>
            <p:ph idx="5" type="subTitle"/>
          </p:nvPr>
        </p:nvSpPr>
        <p:spPr>
          <a:xfrm>
            <a:off x="2046456" y="3756270"/>
            <a:ext cx="1302900" cy="5724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1"/>
              </a:buClr>
              <a:buSzPts val="1000"/>
              <a:buNone/>
              <a:defRPr sz="1000">
                <a:solidFill>
                  <a:schemeClr val="dk1"/>
                </a:solidFill>
              </a:defRPr>
            </a:lvl1pPr>
            <a:lvl2pPr lvl="1" algn="r">
              <a:lnSpc>
                <a:spcPct val="100000"/>
              </a:lnSpc>
              <a:spcBef>
                <a:spcPts val="0"/>
              </a:spcBef>
              <a:spcAft>
                <a:spcPts val="0"/>
              </a:spcAft>
              <a:buClr>
                <a:schemeClr val="dk1"/>
              </a:buClr>
              <a:buSzPts val="1000"/>
              <a:buNone/>
              <a:defRPr sz="1000">
                <a:solidFill>
                  <a:schemeClr val="dk1"/>
                </a:solidFill>
              </a:defRPr>
            </a:lvl2pPr>
            <a:lvl3pPr lvl="2" algn="r">
              <a:lnSpc>
                <a:spcPct val="100000"/>
              </a:lnSpc>
              <a:spcBef>
                <a:spcPts val="0"/>
              </a:spcBef>
              <a:spcAft>
                <a:spcPts val="0"/>
              </a:spcAft>
              <a:buClr>
                <a:schemeClr val="dk1"/>
              </a:buClr>
              <a:buSzPts val="1000"/>
              <a:buNone/>
              <a:defRPr sz="1000">
                <a:solidFill>
                  <a:schemeClr val="dk1"/>
                </a:solidFill>
              </a:defRPr>
            </a:lvl3pPr>
            <a:lvl4pPr lvl="3" algn="r">
              <a:lnSpc>
                <a:spcPct val="100000"/>
              </a:lnSpc>
              <a:spcBef>
                <a:spcPts val="0"/>
              </a:spcBef>
              <a:spcAft>
                <a:spcPts val="0"/>
              </a:spcAft>
              <a:buClr>
                <a:schemeClr val="dk1"/>
              </a:buClr>
              <a:buSzPts val="1000"/>
              <a:buNone/>
              <a:defRPr sz="1000">
                <a:solidFill>
                  <a:schemeClr val="dk1"/>
                </a:solidFill>
              </a:defRPr>
            </a:lvl4pPr>
            <a:lvl5pPr lvl="4" algn="r">
              <a:lnSpc>
                <a:spcPct val="100000"/>
              </a:lnSpc>
              <a:spcBef>
                <a:spcPts val="0"/>
              </a:spcBef>
              <a:spcAft>
                <a:spcPts val="0"/>
              </a:spcAft>
              <a:buClr>
                <a:schemeClr val="dk1"/>
              </a:buClr>
              <a:buSzPts val="1000"/>
              <a:buNone/>
              <a:defRPr sz="1000">
                <a:solidFill>
                  <a:schemeClr val="dk1"/>
                </a:solidFill>
              </a:defRPr>
            </a:lvl5pPr>
            <a:lvl6pPr lvl="5" algn="r">
              <a:lnSpc>
                <a:spcPct val="100000"/>
              </a:lnSpc>
              <a:spcBef>
                <a:spcPts val="0"/>
              </a:spcBef>
              <a:spcAft>
                <a:spcPts val="0"/>
              </a:spcAft>
              <a:buClr>
                <a:schemeClr val="dk1"/>
              </a:buClr>
              <a:buSzPts val="1000"/>
              <a:buNone/>
              <a:defRPr sz="1000">
                <a:solidFill>
                  <a:schemeClr val="dk1"/>
                </a:solidFill>
              </a:defRPr>
            </a:lvl6pPr>
            <a:lvl7pPr lvl="6" algn="r">
              <a:lnSpc>
                <a:spcPct val="100000"/>
              </a:lnSpc>
              <a:spcBef>
                <a:spcPts val="0"/>
              </a:spcBef>
              <a:spcAft>
                <a:spcPts val="0"/>
              </a:spcAft>
              <a:buClr>
                <a:schemeClr val="dk1"/>
              </a:buClr>
              <a:buSzPts val="1000"/>
              <a:buNone/>
              <a:defRPr sz="1000">
                <a:solidFill>
                  <a:schemeClr val="dk1"/>
                </a:solidFill>
              </a:defRPr>
            </a:lvl7pPr>
            <a:lvl8pPr lvl="7" algn="r">
              <a:lnSpc>
                <a:spcPct val="100000"/>
              </a:lnSpc>
              <a:spcBef>
                <a:spcPts val="0"/>
              </a:spcBef>
              <a:spcAft>
                <a:spcPts val="0"/>
              </a:spcAft>
              <a:buClr>
                <a:schemeClr val="dk1"/>
              </a:buClr>
              <a:buSzPts val="1000"/>
              <a:buNone/>
              <a:defRPr sz="1000">
                <a:solidFill>
                  <a:schemeClr val="dk1"/>
                </a:solidFill>
              </a:defRPr>
            </a:lvl8pPr>
            <a:lvl9pPr lvl="8" algn="r">
              <a:lnSpc>
                <a:spcPct val="100000"/>
              </a:lnSpc>
              <a:spcBef>
                <a:spcPts val="0"/>
              </a:spcBef>
              <a:spcAft>
                <a:spcPts val="0"/>
              </a:spcAft>
              <a:buClr>
                <a:schemeClr val="dk1"/>
              </a:buClr>
              <a:buSzPts val="1000"/>
              <a:buNone/>
              <a:defRPr sz="1000">
                <a:solidFill>
                  <a:schemeClr val="dk1"/>
                </a:solidFill>
              </a:defRPr>
            </a:lvl9pPr>
          </a:lstStyle>
          <a:p/>
        </p:txBody>
      </p:sp>
      <p:sp>
        <p:nvSpPr>
          <p:cNvPr id="21" name="Google Shape;21;p4"/>
          <p:cNvSpPr txBox="1"/>
          <p:nvPr>
            <p:ph idx="6" type="ctrTitle"/>
          </p:nvPr>
        </p:nvSpPr>
        <p:spPr>
          <a:xfrm>
            <a:off x="5813251" y="1403950"/>
            <a:ext cx="1302900" cy="5778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1pPr>
            <a:lvl2pPr lvl="1"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2pPr>
            <a:lvl3pPr lvl="2"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3pPr>
            <a:lvl4pPr lvl="3"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4pPr>
            <a:lvl5pPr lvl="4"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5pPr>
            <a:lvl6pPr lvl="5"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6pPr>
            <a:lvl7pPr lvl="6"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7pPr>
            <a:lvl8pPr lvl="7"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8pPr>
            <a:lvl9pPr lvl="8" algn="l">
              <a:lnSpc>
                <a:spcPct val="100000"/>
              </a:lnSpc>
              <a:spcBef>
                <a:spcPts val="0"/>
              </a:spcBef>
              <a:spcAft>
                <a:spcPts val="0"/>
              </a:spcAft>
              <a:buClr>
                <a:schemeClr val="lt1"/>
              </a:buClr>
              <a:buSzPts val="1200"/>
              <a:buFont typeface="Sniglet"/>
              <a:buNone/>
              <a:defRPr sz="1200">
                <a:solidFill>
                  <a:schemeClr val="lt1"/>
                </a:solidFill>
                <a:latin typeface="Sniglet"/>
                <a:ea typeface="Sniglet"/>
                <a:cs typeface="Sniglet"/>
                <a:sym typeface="Sniglet"/>
              </a:defRPr>
            </a:lvl9pPr>
          </a:lstStyle>
          <a:p/>
        </p:txBody>
      </p:sp>
      <p:sp>
        <p:nvSpPr>
          <p:cNvPr id="22" name="Google Shape;22;p4"/>
          <p:cNvSpPr txBox="1"/>
          <p:nvPr>
            <p:ph idx="7" type="subTitle"/>
          </p:nvPr>
        </p:nvSpPr>
        <p:spPr>
          <a:xfrm>
            <a:off x="5813260" y="1818032"/>
            <a:ext cx="1257000" cy="572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1"/>
              </a:buClr>
              <a:buSzPts val="1000"/>
              <a:buNone/>
              <a:defRPr sz="1000">
                <a:solidFill>
                  <a:schemeClr val="dk1"/>
                </a:solidFill>
              </a:defRPr>
            </a:lvl1pPr>
            <a:lvl2pPr lvl="1" algn="l">
              <a:lnSpc>
                <a:spcPct val="100000"/>
              </a:lnSpc>
              <a:spcBef>
                <a:spcPts val="0"/>
              </a:spcBef>
              <a:spcAft>
                <a:spcPts val="0"/>
              </a:spcAft>
              <a:buClr>
                <a:schemeClr val="dk1"/>
              </a:buClr>
              <a:buSzPts val="1000"/>
              <a:buNone/>
              <a:defRPr sz="1000">
                <a:solidFill>
                  <a:schemeClr val="dk1"/>
                </a:solidFill>
              </a:defRPr>
            </a:lvl2pPr>
            <a:lvl3pPr lvl="2" algn="l">
              <a:lnSpc>
                <a:spcPct val="100000"/>
              </a:lnSpc>
              <a:spcBef>
                <a:spcPts val="0"/>
              </a:spcBef>
              <a:spcAft>
                <a:spcPts val="0"/>
              </a:spcAft>
              <a:buClr>
                <a:schemeClr val="dk1"/>
              </a:buClr>
              <a:buSzPts val="1000"/>
              <a:buNone/>
              <a:defRPr sz="1000">
                <a:solidFill>
                  <a:schemeClr val="dk1"/>
                </a:solidFill>
              </a:defRPr>
            </a:lvl3pPr>
            <a:lvl4pPr lvl="3" algn="l">
              <a:lnSpc>
                <a:spcPct val="100000"/>
              </a:lnSpc>
              <a:spcBef>
                <a:spcPts val="0"/>
              </a:spcBef>
              <a:spcAft>
                <a:spcPts val="0"/>
              </a:spcAft>
              <a:buClr>
                <a:schemeClr val="dk1"/>
              </a:buClr>
              <a:buSzPts val="1000"/>
              <a:buNone/>
              <a:defRPr sz="1000">
                <a:solidFill>
                  <a:schemeClr val="dk1"/>
                </a:solidFill>
              </a:defRPr>
            </a:lvl4pPr>
            <a:lvl5pPr lvl="4" algn="l">
              <a:lnSpc>
                <a:spcPct val="100000"/>
              </a:lnSpc>
              <a:spcBef>
                <a:spcPts val="0"/>
              </a:spcBef>
              <a:spcAft>
                <a:spcPts val="0"/>
              </a:spcAft>
              <a:buClr>
                <a:schemeClr val="dk1"/>
              </a:buClr>
              <a:buSzPts val="1000"/>
              <a:buNone/>
              <a:defRPr sz="1000">
                <a:solidFill>
                  <a:schemeClr val="dk1"/>
                </a:solidFill>
              </a:defRPr>
            </a:lvl5pPr>
            <a:lvl6pPr lvl="5" algn="l">
              <a:lnSpc>
                <a:spcPct val="100000"/>
              </a:lnSpc>
              <a:spcBef>
                <a:spcPts val="0"/>
              </a:spcBef>
              <a:spcAft>
                <a:spcPts val="0"/>
              </a:spcAft>
              <a:buClr>
                <a:schemeClr val="dk1"/>
              </a:buClr>
              <a:buSzPts val="1000"/>
              <a:buNone/>
              <a:defRPr sz="1000">
                <a:solidFill>
                  <a:schemeClr val="dk1"/>
                </a:solidFill>
              </a:defRPr>
            </a:lvl6pPr>
            <a:lvl7pPr lvl="6" algn="l">
              <a:lnSpc>
                <a:spcPct val="100000"/>
              </a:lnSpc>
              <a:spcBef>
                <a:spcPts val="0"/>
              </a:spcBef>
              <a:spcAft>
                <a:spcPts val="0"/>
              </a:spcAft>
              <a:buClr>
                <a:schemeClr val="dk1"/>
              </a:buClr>
              <a:buSzPts val="1000"/>
              <a:buNone/>
              <a:defRPr sz="1000">
                <a:solidFill>
                  <a:schemeClr val="dk1"/>
                </a:solidFill>
              </a:defRPr>
            </a:lvl7pPr>
            <a:lvl8pPr lvl="7" algn="l">
              <a:lnSpc>
                <a:spcPct val="100000"/>
              </a:lnSpc>
              <a:spcBef>
                <a:spcPts val="0"/>
              </a:spcBef>
              <a:spcAft>
                <a:spcPts val="0"/>
              </a:spcAft>
              <a:buClr>
                <a:schemeClr val="dk1"/>
              </a:buClr>
              <a:buSzPts val="1000"/>
              <a:buNone/>
              <a:defRPr sz="1000">
                <a:solidFill>
                  <a:schemeClr val="dk1"/>
                </a:solidFill>
              </a:defRPr>
            </a:lvl8pPr>
            <a:lvl9pPr lvl="8" algn="l">
              <a:lnSpc>
                <a:spcPct val="100000"/>
              </a:lnSpc>
              <a:spcBef>
                <a:spcPts val="0"/>
              </a:spcBef>
              <a:spcAft>
                <a:spcPts val="0"/>
              </a:spcAft>
              <a:buClr>
                <a:schemeClr val="dk1"/>
              </a:buClr>
              <a:buSzPts val="1000"/>
              <a:buNone/>
              <a:defRPr sz="1000">
                <a:solidFill>
                  <a:schemeClr val="dk1"/>
                </a:solidFill>
              </a:defRPr>
            </a:lvl9pPr>
          </a:lstStyle>
          <a:p/>
        </p:txBody>
      </p:sp>
      <p:sp>
        <p:nvSpPr>
          <p:cNvPr id="23" name="Google Shape;23;p4"/>
          <p:cNvSpPr txBox="1"/>
          <p:nvPr>
            <p:ph idx="8" type="title"/>
          </p:nvPr>
        </p:nvSpPr>
        <p:spPr>
          <a:xfrm>
            <a:off x="5813260" y="871282"/>
            <a:ext cx="1753800" cy="577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1pPr>
            <a:lvl2pPr lvl="1"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2pPr>
            <a:lvl3pPr lvl="2"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3pPr>
            <a:lvl4pPr lvl="3"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4pPr>
            <a:lvl5pPr lvl="4"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5pPr>
            <a:lvl6pPr lvl="5"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6pPr>
            <a:lvl7pPr lvl="6"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7pPr>
            <a:lvl8pPr lvl="7"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8pPr>
            <a:lvl9pPr lvl="8" algn="ctr">
              <a:lnSpc>
                <a:spcPct val="100000"/>
              </a:lnSpc>
              <a:spcBef>
                <a:spcPts val="0"/>
              </a:spcBef>
              <a:spcAft>
                <a:spcPts val="0"/>
              </a:spcAft>
              <a:buClr>
                <a:schemeClr val="lt1"/>
              </a:buClr>
              <a:buSzPts val="3600"/>
              <a:buFont typeface="Sniglet"/>
              <a:buNone/>
              <a:defRPr sz="3600">
                <a:solidFill>
                  <a:schemeClr val="lt1"/>
                </a:solidFill>
                <a:latin typeface="Sniglet"/>
                <a:ea typeface="Sniglet"/>
                <a:cs typeface="Sniglet"/>
                <a:sym typeface="Sniglet"/>
              </a:defRPr>
            </a:lvl9pPr>
          </a:lstStyle>
          <a:p/>
        </p:txBody>
      </p:sp>
      <p:sp>
        <p:nvSpPr>
          <p:cNvPr id="24" name="Google Shape;24;p4"/>
          <p:cNvSpPr txBox="1"/>
          <p:nvPr>
            <p:ph idx="9" type="ctrTitle"/>
          </p:nvPr>
        </p:nvSpPr>
        <p:spPr>
          <a:xfrm>
            <a:off x="5813251" y="3348200"/>
            <a:ext cx="1302900" cy="5778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1pPr>
            <a:lvl2pPr lvl="1"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2pPr>
            <a:lvl3pPr lvl="2"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3pPr>
            <a:lvl4pPr lvl="3"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4pPr>
            <a:lvl5pPr lvl="4"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5pPr>
            <a:lvl6pPr lvl="5"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6pPr>
            <a:lvl7pPr lvl="6"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7pPr>
            <a:lvl8pPr lvl="7"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8pPr>
            <a:lvl9pPr lvl="8" algn="l">
              <a:lnSpc>
                <a:spcPct val="100000"/>
              </a:lnSpc>
              <a:spcBef>
                <a:spcPts val="0"/>
              </a:spcBef>
              <a:spcAft>
                <a:spcPts val="0"/>
              </a:spcAft>
              <a:buClr>
                <a:schemeClr val="lt2"/>
              </a:buClr>
              <a:buSzPts val="1200"/>
              <a:buFont typeface="Sniglet"/>
              <a:buNone/>
              <a:defRPr sz="1200">
                <a:solidFill>
                  <a:schemeClr val="lt2"/>
                </a:solidFill>
                <a:latin typeface="Sniglet"/>
                <a:ea typeface="Sniglet"/>
                <a:cs typeface="Sniglet"/>
                <a:sym typeface="Sniglet"/>
              </a:defRPr>
            </a:lvl9pPr>
          </a:lstStyle>
          <a:p/>
        </p:txBody>
      </p:sp>
      <p:sp>
        <p:nvSpPr>
          <p:cNvPr id="25" name="Google Shape;25;p4"/>
          <p:cNvSpPr txBox="1"/>
          <p:nvPr>
            <p:ph idx="13" type="subTitle"/>
          </p:nvPr>
        </p:nvSpPr>
        <p:spPr>
          <a:xfrm>
            <a:off x="5813260" y="3762295"/>
            <a:ext cx="1257000" cy="572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1"/>
              </a:buClr>
              <a:buSzPts val="1000"/>
              <a:buNone/>
              <a:defRPr sz="1000">
                <a:solidFill>
                  <a:schemeClr val="dk1"/>
                </a:solidFill>
              </a:defRPr>
            </a:lvl1pPr>
            <a:lvl2pPr lvl="1" algn="l">
              <a:lnSpc>
                <a:spcPct val="100000"/>
              </a:lnSpc>
              <a:spcBef>
                <a:spcPts val="0"/>
              </a:spcBef>
              <a:spcAft>
                <a:spcPts val="0"/>
              </a:spcAft>
              <a:buClr>
                <a:schemeClr val="dk1"/>
              </a:buClr>
              <a:buSzPts val="1000"/>
              <a:buNone/>
              <a:defRPr sz="1000">
                <a:solidFill>
                  <a:schemeClr val="dk1"/>
                </a:solidFill>
              </a:defRPr>
            </a:lvl2pPr>
            <a:lvl3pPr lvl="2" algn="l">
              <a:lnSpc>
                <a:spcPct val="100000"/>
              </a:lnSpc>
              <a:spcBef>
                <a:spcPts val="0"/>
              </a:spcBef>
              <a:spcAft>
                <a:spcPts val="0"/>
              </a:spcAft>
              <a:buClr>
                <a:schemeClr val="dk1"/>
              </a:buClr>
              <a:buSzPts val="1000"/>
              <a:buNone/>
              <a:defRPr sz="1000">
                <a:solidFill>
                  <a:schemeClr val="dk1"/>
                </a:solidFill>
              </a:defRPr>
            </a:lvl3pPr>
            <a:lvl4pPr lvl="3" algn="l">
              <a:lnSpc>
                <a:spcPct val="100000"/>
              </a:lnSpc>
              <a:spcBef>
                <a:spcPts val="0"/>
              </a:spcBef>
              <a:spcAft>
                <a:spcPts val="0"/>
              </a:spcAft>
              <a:buClr>
                <a:schemeClr val="dk1"/>
              </a:buClr>
              <a:buSzPts val="1000"/>
              <a:buNone/>
              <a:defRPr sz="1000">
                <a:solidFill>
                  <a:schemeClr val="dk1"/>
                </a:solidFill>
              </a:defRPr>
            </a:lvl4pPr>
            <a:lvl5pPr lvl="4" algn="l">
              <a:lnSpc>
                <a:spcPct val="100000"/>
              </a:lnSpc>
              <a:spcBef>
                <a:spcPts val="0"/>
              </a:spcBef>
              <a:spcAft>
                <a:spcPts val="0"/>
              </a:spcAft>
              <a:buClr>
                <a:schemeClr val="dk1"/>
              </a:buClr>
              <a:buSzPts val="1000"/>
              <a:buNone/>
              <a:defRPr sz="1000">
                <a:solidFill>
                  <a:schemeClr val="dk1"/>
                </a:solidFill>
              </a:defRPr>
            </a:lvl5pPr>
            <a:lvl6pPr lvl="5" algn="l">
              <a:lnSpc>
                <a:spcPct val="100000"/>
              </a:lnSpc>
              <a:spcBef>
                <a:spcPts val="0"/>
              </a:spcBef>
              <a:spcAft>
                <a:spcPts val="0"/>
              </a:spcAft>
              <a:buClr>
                <a:schemeClr val="dk1"/>
              </a:buClr>
              <a:buSzPts val="1000"/>
              <a:buNone/>
              <a:defRPr sz="1000">
                <a:solidFill>
                  <a:schemeClr val="dk1"/>
                </a:solidFill>
              </a:defRPr>
            </a:lvl6pPr>
            <a:lvl7pPr lvl="6" algn="l">
              <a:lnSpc>
                <a:spcPct val="100000"/>
              </a:lnSpc>
              <a:spcBef>
                <a:spcPts val="0"/>
              </a:spcBef>
              <a:spcAft>
                <a:spcPts val="0"/>
              </a:spcAft>
              <a:buClr>
                <a:schemeClr val="dk1"/>
              </a:buClr>
              <a:buSzPts val="1000"/>
              <a:buNone/>
              <a:defRPr sz="1000">
                <a:solidFill>
                  <a:schemeClr val="dk1"/>
                </a:solidFill>
              </a:defRPr>
            </a:lvl7pPr>
            <a:lvl8pPr lvl="7" algn="l">
              <a:lnSpc>
                <a:spcPct val="100000"/>
              </a:lnSpc>
              <a:spcBef>
                <a:spcPts val="0"/>
              </a:spcBef>
              <a:spcAft>
                <a:spcPts val="0"/>
              </a:spcAft>
              <a:buClr>
                <a:schemeClr val="dk1"/>
              </a:buClr>
              <a:buSzPts val="1000"/>
              <a:buNone/>
              <a:defRPr sz="1000">
                <a:solidFill>
                  <a:schemeClr val="dk1"/>
                </a:solidFill>
              </a:defRPr>
            </a:lvl8pPr>
            <a:lvl9pPr lvl="8" algn="l">
              <a:lnSpc>
                <a:spcPct val="100000"/>
              </a:lnSpc>
              <a:spcBef>
                <a:spcPts val="0"/>
              </a:spcBef>
              <a:spcAft>
                <a:spcPts val="0"/>
              </a:spcAft>
              <a:buClr>
                <a:schemeClr val="dk1"/>
              </a:buClr>
              <a:buSzPts val="1000"/>
              <a:buNone/>
              <a:defRPr sz="1000">
                <a:solidFill>
                  <a:schemeClr val="dk1"/>
                </a:solidFill>
              </a:defRPr>
            </a:lvl9pPr>
          </a:lstStyle>
          <a:p/>
        </p:txBody>
      </p:sp>
      <p:sp>
        <p:nvSpPr>
          <p:cNvPr id="26" name="Google Shape;26;p4"/>
          <p:cNvSpPr txBox="1"/>
          <p:nvPr>
            <p:ph idx="14" type="title"/>
          </p:nvPr>
        </p:nvSpPr>
        <p:spPr>
          <a:xfrm>
            <a:off x="5813260" y="2821132"/>
            <a:ext cx="1753800" cy="577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1pPr>
            <a:lvl2pPr lvl="1"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2pPr>
            <a:lvl3pPr lvl="2"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3pPr>
            <a:lvl4pPr lvl="3"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4pPr>
            <a:lvl5pPr lvl="4"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5pPr>
            <a:lvl6pPr lvl="5"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6pPr>
            <a:lvl7pPr lvl="6"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7pPr>
            <a:lvl8pPr lvl="7"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8pPr>
            <a:lvl9pPr lvl="8" algn="ctr">
              <a:lnSpc>
                <a:spcPct val="100000"/>
              </a:lnSpc>
              <a:spcBef>
                <a:spcPts val="0"/>
              </a:spcBef>
              <a:spcAft>
                <a:spcPts val="0"/>
              </a:spcAft>
              <a:buClr>
                <a:schemeClr val="lt2"/>
              </a:buClr>
              <a:buSzPts val="3600"/>
              <a:buFont typeface="Sniglet"/>
              <a:buNone/>
              <a:defRPr sz="3600">
                <a:solidFill>
                  <a:schemeClr val="lt2"/>
                </a:solidFill>
                <a:latin typeface="Sniglet"/>
                <a:ea typeface="Sniglet"/>
                <a:cs typeface="Sniglet"/>
                <a:sym typeface="Sniglet"/>
              </a:defRPr>
            </a:lvl9pPr>
          </a:lstStyle>
          <a:p/>
        </p:txBody>
      </p:sp>
      <p:sp>
        <p:nvSpPr>
          <p:cNvPr id="27" name="Google Shape;27;p4"/>
          <p:cNvSpPr txBox="1"/>
          <p:nvPr>
            <p:ph idx="15" type="ctrTitle"/>
          </p:nvPr>
        </p:nvSpPr>
        <p:spPr>
          <a:xfrm rot="-5400000">
            <a:off x="-1054275" y="1128400"/>
            <a:ext cx="3892800" cy="732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1600"/>
              <a:buFont typeface="Sniglet"/>
              <a:buNone/>
              <a:defRPr sz="1600">
                <a:solidFill>
                  <a:schemeClr val="accent1"/>
                </a:solidFill>
                <a:latin typeface="Sniglet"/>
                <a:ea typeface="Sniglet"/>
                <a:cs typeface="Sniglet"/>
                <a:sym typeface="Sniglet"/>
              </a:defRPr>
            </a:lvl1pPr>
            <a:lvl2pPr lvl="1"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2pPr>
            <a:lvl3pPr lvl="2"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3pPr>
            <a:lvl4pPr lvl="3"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4pPr>
            <a:lvl5pPr lvl="4"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5pPr>
            <a:lvl6pPr lvl="5"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6pPr>
            <a:lvl7pPr lvl="6"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7pPr>
            <a:lvl8pPr lvl="7"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8pPr>
            <a:lvl9pPr lvl="8" algn="ctr">
              <a:lnSpc>
                <a:spcPct val="100000"/>
              </a:lnSpc>
              <a:spcBef>
                <a:spcPts val="0"/>
              </a:spcBef>
              <a:spcAft>
                <a:spcPts val="0"/>
              </a:spcAft>
              <a:buClr>
                <a:srgbClr val="D9D9D9"/>
              </a:buClr>
              <a:buSzPts val="1600"/>
              <a:buFont typeface="Sniglet"/>
              <a:buNone/>
              <a:defRPr sz="1600">
                <a:solidFill>
                  <a:srgbClr val="D9D9D9"/>
                </a:solidFill>
                <a:latin typeface="Sniglet"/>
                <a:ea typeface="Sniglet"/>
                <a:cs typeface="Sniglet"/>
                <a:sym typeface="Sniglet"/>
              </a:defRPr>
            </a:lvl9pPr>
          </a:lstStyle>
          <a:p/>
        </p:txBody>
      </p:sp>
    </p:spTree>
  </p:cSld>
  <p:clrMapOvr>
    <a:masterClrMapping/>
  </p:clrMapOvr>
  <p:extLst>
    <p:ext uri="{DCECCB84-F9BA-43D5-87BE-67443E8EF086}">
      <p15:sldGuideLst>
        <p15:guide id="1" orient="horz" pos="778">
          <p15:clr>
            <a:srgbClr val="FA7B17"/>
          </p15:clr>
        </p15:guide>
        <p15:guide id="2" pos="2041">
          <p15:clr>
            <a:srgbClr val="FA7B17"/>
          </p15:clr>
        </p15:guide>
        <p15:guide id="3" pos="3719">
          <p15:clr>
            <a:srgbClr val="FA7B17"/>
          </p15:clr>
        </p15:guide>
        <p15:guide id="4" orient="horz" pos="831">
          <p15:clr>
            <a:srgbClr val="FA7B17"/>
          </p15:clr>
        </p15:guide>
        <p15:guide id="5" orient="horz" pos="2068">
          <p15:clr>
            <a:srgbClr val="FA7B17"/>
          </p15:clr>
        </p15:guide>
      </p15:sldGuideLst>
    </p:ext>
  </p:extLs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ext 1">
  <p:cSld name="CUSTOM_13">
    <p:spTree>
      <p:nvGrpSpPr>
        <p:cNvPr id="28" name="Shape 28"/>
        <p:cNvGrpSpPr/>
        <p:nvPr/>
      </p:nvGrpSpPr>
      <p:grpSpPr>
        <a:xfrm>
          <a:off x="0" y="0"/>
          <a:ext cx="0" cy="0"/>
          <a:chOff x="0" y="0"/>
          <a:chExt cx="0" cy="0"/>
        </a:xfrm>
      </p:grpSpPr>
      <p:sp>
        <p:nvSpPr>
          <p:cNvPr id="29" name="Google Shape;29;p5"/>
          <p:cNvSpPr txBox="1"/>
          <p:nvPr>
            <p:ph idx="1" type="subTitle"/>
          </p:nvPr>
        </p:nvSpPr>
        <p:spPr>
          <a:xfrm>
            <a:off x="4411125" y="2352325"/>
            <a:ext cx="2818500" cy="1784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000"/>
              <a:buNone/>
              <a:defRPr sz="1000"/>
            </a:lvl1pPr>
            <a:lvl2pPr lvl="1" algn="l">
              <a:lnSpc>
                <a:spcPct val="100000"/>
              </a:lnSpc>
              <a:spcBef>
                <a:spcPts val="0"/>
              </a:spcBef>
              <a:spcAft>
                <a:spcPts val="0"/>
              </a:spcAft>
              <a:buSzPts val="1000"/>
              <a:buNone/>
              <a:defRPr sz="1000"/>
            </a:lvl2pPr>
            <a:lvl3pPr lvl="2" algn="l">
              <a:lnSpc>
                <a:spcPct val="100000"/>
              </a:lnSpc>
              <a:spcBef>
                <a:spcPts val="0"/>
              </a:spcBef>
              <a:spcAft>
                <a:spcPts val="0"/>
              </a:spcAft>
              <a:buSzPts val="1000"/>
              <a:buNone/>
              <a:defRPr sz="1000"/>
            </a:lvl3pPr>
            <a:lvl4pPr lvl="3" algn="l">
              <a:lnSpc>
                <a:spcPct val="100000"/>
              </a:lnSpc>
              <a:spcBef>
                <a:spcPts val="0"/>
              </a:spcBef>
              <a:spcAft>
                <a:spcPts val="0"/>
              </a:spcAft>
              <a:buSzPts val="1000"/>
              <a:buNone/>
              <a:defRPr sz="1000"/>
            </a:lvl4pPr>
            <a:lvl5pPr lvl="4" algn="l">
              <a:lnSpc>
                <a:spcPct val="100000"/>
              </a:lnSpc>
              <a:spcBef>
                <a:spcPts val="0"/>
              </a:spcBef>
              <a:spcAft>
                <a:spcPts val="0"/>
              </a:spcAft>
              <a:buSzPts val="1000"/>
              <a:buNone/>
              <a:defRPr sz="1000"/>
            </a:lvl5pPr>
            <a:lvl6pPr lvl="5" algn="l">
              <a:lnSpc>
                <a:spcPct val="100000"/>
              </a:lnSpc>
              <a:spcBef>
                <a:spcPts val="0"/>
              </a:spcBef>
              <a:spcAft>
                <a:spcPts val="0"/>
              </a:spcAft>
              <a:buSzPts val="1000"/>
              <a:buNone/>
              <a:defRPr sz="1000"/>
            </a:lvl6pPr>
            <a:lvl7pPr lvl="6" algn="l">
              <a:lnSpc>
                <a:spcPct val="100000"/>
              </a:lnSpc>
              <a:spcBef>
                <a:spcPts val="0"/>
              </a:spcBef>
              <a:spcAft>
                <a:spcPts val="0"/>
              </a:spcAft>
              <a:buSzPts val="1000"/>
              <a:buNone/>
              <a:defRPr sz="1000"/>
            </a:lvl7pPr>
            <a:lvl8pPr lvl="7" algn="l">
              <a:lnSpc>
                <a:spcPct val="100000"/>
              </a:lnSpc>
              <a:spcBef>
                <a:spcPts val="0"/>
              </a:spcBef>
              <a:spcAft>
                <a:spcPts val="0"/>
              </a:spcAft>
              <a:buSzPts val="1000"/>
              <a:buNone/>
              <a:defRPr sz="1000"/>
            </a:lvl8pPr>
            <a:lvl9pPr lvl="8" algn="l">
              <a:lnSpc>
                <a:spcPct val="100000"/>
              </a:lnSpc>
              <a:spcBef>
                <a:spcPts val="0"/>
              </a:spcBef>
              <a:spcAft>
                <a:spcPts val="0"/>
              </a:spcAft>
              <a:buSzPts val="1000"/>
              <a:buNone/>
              <a:defRPr sz="1000"/>
            </a:lvl9pPr>
          </a:lstStyle>
          <a:p/>
        </p:txBody>
      </p:sp>
      <p:sp>
        <p:nvSpPr>
          <p:cNvPr id="30" name="Google Shape;30;p5"/>
          <p:cNvSpPr/>
          <p:nvPr/>
        </p:nvSpPr>
        <p:spPr>
          <a:xfrm>
            <a:off x="615991" y="615050"/>
            <a:ext cx="662400" cy="19479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5"/>
          <p:cNvSpPr/>
          <p:nvPr/>
        </p:nvSpPr>
        <p:spPr>
          <a:xfrm>
            <a:off x="545591" y="544648"/>
            <a:ext cx="662400" cy="1947900"/>
          </a:xfrm>
          <a:prstGeom prst="rect">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5"/>
          <p:cNvSpPr txBox="1"/>
          <p:nvPr>
            <p:ph type="ctrTitle"/>
          </p:nvPr>
        </p:nvSpPr>
        <p:spPr>
          <a:xfrm rot="-5400000">
            <a:off x="-123525" y="1128375"/>
            <a:ext cx="2031300" cy="732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1600"/>
              <a:buNone/>
              <a:defRPr sz="1600">
                <a:solidFill>
                  <a:schemeClr val="accent1"/>
                </a:solidFill>
              </a:defRPr>
            </a:lvl1pPr>
            <a:lvl2pPr lvl="1" algn="ctr">
              <a:lnSpc>
                <a:spcPct val="100000"/>
              </a:lnSpc>
              <a:spcBef>
                <a:spcPts val="0"/>
              </a:spcBef>
              <a:spcAft>
                <a:spcPts val="0"/>
              </a:spcAft>
              <a:buClr>
                <a:srgbClr val="D9D9D9"/>
              </a:buClr>
              <a:buSzPts val="1600"/>
              <a:buNone/>
              <a:defRPr sz="1600">
                <a:solidFill>
                  <a:srgbClr val="D9D9D9"/>
                </a:solidFill>
              </a:defRPr>
            </a:lvl2pPr>
            <a:lvl3pPr lvl="2" algn="ctr">
              <a:lnSpc>
                <a:spcPct val="100000"/>
              </a:lnSpc>
              <a:spcBef>
                <a:spcPts val="0"/>
              </a:spcBef>
              <a:spcAft>
                <a:spcPts val="0"/>
              </a:spcAft>
              <a:buClr>
                <a:srgbClr val="D9D9D9"/>
              </a:buClr>
              <a:buSzPts val="1600"/>
              <a:buNone/>
              <a:defRPr sz="1600">
                <a:solidFill>
                  <a:srgbClr val="D9D9D9"/>
                </a:solidFill>
              </a:defRPr>
            </a:lvl3pPr>
            <a:lvl4pPr lvl="3" algn="ctr">
              <a:lnSpc>
                <a:spcPct val="100000"/>
              </a:lnSpc>
              <a:spcBef>
                <a:spcPts val="0"/>
              </a:spcBef>
              <a:spcAft>
                <a:spcPts val="0"/>
              </a:spcAft>
              <a:buClr>
                <a:srgbClr val="D9D9D9"/>
              </a:buClr>
              <a:buSzPts val="1600"/>
              <a:buNone/>
              <a:defRPr sz="1600">
                <a:solidFill>
                  <a:srgbClr val="D9D9D9"/>
                </a:solidFill>
              </a:defRPr>
            </a:lvl4pPr>
            <a:lvl5pPr lvl="4" algn="ctr">
              <a:lnSpc>
                <a:spcPct val="100000"/>
              </a:lnSpc>
              <a:spcBef>
                <a:spcPts val="0"/>
              </a:spcBef>
              <a:spcAft>
                <a:spcPts val="0"/>
              </a:spcAft>
              <a:buClr>
                <a:srgbClr val="D9D9D9"/>
              </a:buClr>
              <a:buSzPts val="1600"/>
              <a:buNone/>
              <a:defRPr sz="1600">
                <a:solidFill>
                  <a:srgbClr val="D9D9D9"/>
                </a:solidFill>
              </a:defRPr>
            </a:lvl5pPr>
            <a:lvl6pPr lvl="5" algn="ctr">
              <a:lnSpc>
                <a:spcPct val="100000"/>
              </a:lnSpc>
              <a:spcBef>
                <a:spcPts val="0"/>
              </a:spcBef>
              <a:spcAft>
                <a:spcPts val="0"/>
              </a:spcAft>
              <a:buClr>
                <a:srgbClr val="D9D9D9"/>
              </a:buClr>
              <a:buSzPts val="1600"/>
              <a:buNone/>
              <a:defRPr sz="1600">
                <a:solidFill>
                  <a:srgbClr val="D9D9D9"/>
                </a:solidFill>
              </a:defRPr>
            </a:lvl6pPr>
            <a:lvl7pPr lvl="6" algn="ctr">
              <a:lnSpc>
                <a:spcPct val="100000"/>
              </a:lnSpc>
              <a:spcBef>
                <a:spcPts val="0"/>
              </a:spcBef>
              <a:spcAft>
                <a:spcPts val="0"/>
              </a:spcAft>
              <a:buClr>
                <a:srgbClr val="D9D9D9"/>
              </a:buClr>
              <a:buSzPts val="1600"/>
              <a:buNone/>
              <a:defRPr sz="1600">
                <a:solidFill>
                  <a:srgbClr val="D9D9D9"/>
                </a:solidFill>
              </a:defRPr>
            </a:lvl7pPr>
            <a:lvl8pPr lvl="7" algn="ctr">
              <a:lnSpc>
                <a:spcPct val="100000"/>
              </a:lnSpc>
              <a:spcBef>
                <a:spcPts val="0"/>
              </a:spcBef>
              <a:spcAft>
                <a:spcPts val="0"/>
              </a:spcAft>
              <a:buClr>
                <a:srgbClr val="D9D9D9"/>
              </a:buClr>
              <a:buSzPts val="1600"/>
              <a:buNone/>
              <a:defRPr sz="1600">
                <a:solidFill>
                  <a:srgbClr val="D9D9D9"/>
                </a:solidFill>
              </a:defRPr>
            </a:lvl8pPr>
            <a:lvl9pPr lvl="8" algn="ctr">
              <a:lnSpc>
                <a:spcPct val="100000"/>
              </a:lnSpc>
              <a:spcBef>
                <a:spcPts val="0"/>
              </a:spcBef>
              <a:spcAft>
                <a:spcPts val="0"/>
              </a:spcAft>
              <a:buClr>
                <a:srgbClr val="D9D9D9"/>
              </a:buClr>
              <a:buSzPts val="1600"/>
              <a:buNone/>
              <a:defRPr sz="1600">
                <a:solidFill>
                  <a:srgbClr val="D9D9D9"/>
                </a:solidFil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CUSTOM_14">
    <p:spTree>
      <p:nvGrpSpPr>
        <p:cNvPr id="33" name="Shape 33"/>
        <p:cNvGrpSpPr/>
        <p:nvPr/>
      </p:nvGrpSpPr>
      <p:grpSpPr>
        <a:xfrm>
          <a:off x="0" y="0"/>
          <a:ext cx="0" cy="0"/>
          <a:chOff x="0" y="0"/>
          <a:chExt cx="0" cy="0"/>
        </a:xfrm>
      </p:grpSpPr>
      <p:sp>
        <p:nvSpPr>
          <p:cNvPr id="34" name="Google Shape;34;p6"/>
          <p:cNvSpPr/>
          <p:nvPr/>
        </p:nvSpPr>
        <p:spPr>
          <a:xfrm>
            <a:off x="545591" y="544648"/>
            <a:ext cx="662400" cy="1947900"/>
          </a:xfrm>
          <a:prstGeom prst="rect">
            <a:avLst/>
          </a:prstGeom>
          <a:noFill/>
          <a:ln cap="flat" cmpd="sng" w="2857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6"/>
          <p:cNvSpPr txBox="1"/>
          <p:nvPr>
            <p:ph type="ctrTitle"/>
          </p:nvPr>
        </p:nvSpPr>
        <p:spPr>
          <a:xfrm rot="-5400000">
            <a:off x="-108975" y="1157338"/>
            <a:ext cx="2002200" cy="732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lt2"/>
              </a:buClr>
              <a:buSzPts val="1600"/>
              <a:buNone/>
              <a:defRPr sz="1600">
                <a:solidFill>
                  <a:schemeClr val="lt2"/>
                </a:solidFill>
              </a:defRPr>
            </a:lvl1pPr>
            <a:lvl2pPr lvl="1" algn="ctr">
              <a:lnSpc>
                <a:spcPct val="100000"/>
              </a:lnSpc>
              <a:spcBef>
                <a:spcPts val="0"/>
              </a:spcBef>
              <a:spcAft>
                <a:spcPts val="0"/>
              </a:spcAft>
              <a:buClr>
                <a:srgbClr val="D9D9D9"/>
              </a:buClr>
              <a:buSzPts val="1600"/>
              <a:buNone/>
              <a:defRPr sz="1600">
                <a:solidFill>
                  <a:srgbClr val="D9D9D9"/>
                </a:solidFill>
              </a:defRPr>
            </a:lvl2pPr>
            <a:lvl3pPr lvl="2" algn="ctr">
              <a:lnSpc>
                <a:spcPct val="100000"/>
              </a:lnSpc>
              <a:spcBef>
                <a:spcPts val="0"/>
              </a:spcBef>
              <a:spcAft>
                <a:spcPts val="0"/>
              </a:spcAft>
              <a:buClr>
                <a:srgbClr val="D9D9D9"/>
              </a:buClr>
              <a:buSzPts val="1600"/>
              <a:buNone/>
              <a:defRPr sz="1600">
                <a:solidFill>
                  <a:srgbClr val="D9D9D9"/>
                </a:solidFill>
              </a:defRPr>
            </a:lvl3pPr>
            <a:lvl4pPr lvl="3" algn="ctr">
              <a:lnSpc>
                <a:spcPct val="100000"/>
              </a:lnSpc>
              <a:spcBef>
                <a:spcPts val="0"/>
              </a:spcBef>
              <a:spcAft>
                <a:spcPts val="0"/>
              </a:spcAft>
              <a:buClr>
                <a:srgbClr val="D9D9D9"/>
              </a:buClr>
              <a:buSzPts val="1600"/>
              <a:buNone/>
              <a:defRPr sz="1600">
                <a:solidFill>
                  <a:srgbClr val="D9D9D9"/>
                </a:solidFill>
              </a:defRPr>
            </a:lvl4pPr>
            <a:lvl5pPr lvl="4" algn="ctr">
              <a:lnSpc>
                <a:spcPct val="100000"/>
              </a:lnSpc>
              <a:spcBef>
                <a:spcPts val="0"/>
              </a:spcBef>
              <a:spcAft>
                <a:spcPts val="0"/>
              </a:spcAft>
              <a:buClr>
                <a:srgbClr val="D9D9D9"/>
              </a:buClr>
              <a:buSzPts val="1600"/>
              <a:buNone/>
              <a:defRPr sz="1600">
                <a:solidFill>
                  <a:srgbClr val="D9D9D9"/>
                </a:solidFill>
              </a:defRPr>
            </a:lvl5pPr>
            <a:lvl6pPr lvl="5" algn="ctr">
              <a:lnSpc>
                <a:spcPct val="100000"/>
              </a:lnSpc>
              <a:spcBef>
                <a:spcPts val="0"/>
              </a:spcBef>
              <a:spcAft>
                <a:spcPts val="0"/>
              </a:spcAft>
              <a:buClr>
                <a:srgbClr val="D9D9D9"/>
              </a:buClr>
              <a:buSzPts val="1600"/>
              <a:buNone/>
              <a:defRPr sz="1600">
                <a:solidFill>
                  <a:srgbClr val="D9D9D9"/>
                </a:solidFill>
              </a:defRPr>
            </a:lvl6pPr>
            <a:lvl7pPr lvl="6" algn="ctr">
              <a:lnSpc>
                <a:spcPct val="100000"/>
              </a:lnSpc>
              <a:spcBef>
                <a:spcPts val="0"/>
              </a:spcBef>
              <a:spcAft>
                <a:spcPts val="0"/>
              </a:spcAft>
              <a:buClr>
                <a:srgbClr val="D9D9D9"/>
              </a:buClr>
              <a:buSzPts val="1600"/>
              <a:buNone/>
              <a:defRPr sz="1600">
                <a:solidFill>
                  <a:srgbClr val="D9D9D9"/>
                </a:solidFill>
              </a:defRPr>
            </a:lvl7pPr>
            <a:lvl8pPr lvl="7" algn="ctr">
              <a:lnSpc>
                <a:spcPct val="100000"/>
              </a:lnSpc>
              <a:spcBef>
                <a:spcPts val="0"/>
              </a:spcBef>
              <a:spcAft>
                <a:spcPts val="0"/>
              </a:spcAft>
              <a:buClr>
                <a:srgbClr val="D9D9D9"/>
              </a:buClr>
              <a:buSzPts val="1600"/>
              <a:buNone/>
              <a:defRPr sz="1600">
                <a:solidFill>
                  <a:srgbClr val="D9D9D9"/>
                </a:solidFill>
              </a:defRPr>
            </a:lvl8pPr>
            <a:lvl9pPr lvl="8" algn="ctr">
              <a:lnSpc>
                <a:spcPct val="100000"/>
              </a:lnSpc>
              <a:spcBef>
                <a:spcPts val="0"/>
              </a:spcBef>
              <a:spcAft>
                <a:spcPts val="0"/>
              </a:spcAft>
              <a:buClr>
                <a:srgbClr val="D9D9D9"/>
              </a:buClr>
              <a:buSzPts val="1600"/>
              <a:buNone/>
              <a:defRPr sz="1600">
                <a:solidFill>
                  <a:srgbClr val="D9D9D9"/>
                </a:solidFil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columns">
  <p:cSld name="CUSTOM_15">
    <p:spTree>
      <p:nvGrpSpPr>
        <p:cNvPr id="36" name="Shape 36"/>
        <p:cNvGrpSpPr/>
        <p:nvPr/>
      </p:nvGrpSpPr>
      <p:grpSpPr>
        <a:xfrm>
          <a:off x="0" y="0"/>
          <a:ext cx="0" cy="0"/>
          <a:chOff x="0" y="0"/>
          <a:chExt cx="0" cy="0"/>
        </a:xfrm>
      </p:grpSpPr>
      <p:sp>
        <p:nvSpPr>
          <p:cNvPr id="37" name="Google Shape;37;p7"/>
          <p:cNvSpPr txBox="1"/>
          <p:nvPr>
            <p:ph type="ctrTitle"/>
          </p:nvPr>
        </p:nvSpPr>
        <p:spPr>
          <a:xfrm rot="-5400000">
            <a:off x="-98000" y="1152301"/>
            <a:ext cx="1980900" cy="732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lt2"/>
              </a:buClr>
              <a:buSzPts val="1600"/>
              <a:buNone/>
              <a:defRPr sz="1600">
                <a:solidFill>
                  <a:schemeClr val="lt2"/>
                </a:solidFill>
              </a:defRPr>
            </a:lvl1pPr>
            <a:lvl2pPr lvl="1"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2pPr>
            <a:lvl3pPr lvl="2"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3pPr>
            <a:lvl4pPr lvl="3"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4pPr>
            <a:lvl5pPr lvl="4"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5pPr>
            <a:lvl6pPr lvl="5"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6pPr>
            <a:lvl7pPr lvl="6"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7pPr>
            <a:lvl8pPr lvl="7"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8pPr>
            <a:lvl9pPr lvl="8"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9pPr>
          </a:lstStyle>
          <a:p/>
        </p:txBody>
      </p:sp>
      <p:sp>
        <p:nvSpPr>
          <p:cNvPr id="38" name="Google Shape;38;p7"/>
          <p:cNvSpPr txBox="1"/>
          <p:nvPr>
            <p:ph idx="1" type="subTitle"/>
          </p:nvPr>
        </p:nvSpPr>
        <p:spPr>
          <a:xfrm>
            <a:off x="3731124" y="2966634"/>
            <a:ext cx="1578600" cy="1112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100"/>
              <a:buNone/>
              <a:defRPr sz="1100"/>
            </a:lvl1pPr>
            <a:lvl2pPr lvl="1" algn="ctr">
              <a:lnSpc>
                <a:spcPct val="100000"/>
              </a:lnSpc>
              <a:spcBef>
                <a:spcPts val="0"/>
              </a:spcBef>
              <a:spcAft>
                <a:spcPts val="0"/>
              </a:spcAft>
              <a:buSzPts val="1100"/>
              <a:buNone/>
              <a:defRPr sz="1100"/>
            </a:lvl2pPr>
            <a:lvl3pPr lvl="2" algn="ctr">
              <a:lnSpc>
                <a:spcPct val="100000"/>
              </a:lnSpc>
              <a:spcBef>
                <a:spcPts val="0"/>
              </a:spcBef>
              <a:spcAft>
                <a:spcPts val="0"/>
              </a:spcAft>
              <a:buSzPts val="1100"/>
              <a:buNone/>
              <a:defRPr sz="1100"/>
            </a:lvl3pPr>
            <a:lvl4pPr lvl="3" algn="ctr">
              <a:lnSpc>
                <a:spcPct val="100000"/>
              </a:lnSpc>
              <a:spcBef>
                <a:spcPts val="0"/>
              </a:spcBef>
              <a:spcAft>
                <a:spcPts val="0"/>
              </a:spcAft>
              <a:buSzPts val="1100"/>
              <a:buNone/>
              <a:defRPr sz="1100"/>
            </a:lvl4pPr>
            <a:lvl5pPr lvl="4" algn="ctr">
              <a:lnSpc>
                <a:spcPct val="100000"/>
              </a:lnSpc>
              <a:spcBef>
                <a:spcPts val="0"/>
              </a:spcBef>
              <a:spcAft>
                <a:spcPts val="0"/>
              </a:spcAft>
              <a:buSzPts val="1100"/>
              <a:buNone/>
              <a:defRPr sz="1100"/>
            </a:lvl5pPr>
            <a:lvl6pPr lvl="5" algn="ctr">
              <a:lnSpc>
                <a:spcPct val="100000"/>
              </a:lnSpc>
              <a:spcBef>
                <a:spcPts val="0"/>
              </a:spcBef>
              <a:spcAft>
                <a:spcPts val="0"/>
              </a:spcAft>
              <a:buSzPts val="1100"/>
              <a:buNone/>
              <a:defRPr sz="1100"/>
            </a:lvl6pPr>
            <a:lvl7pPr lvl="6" algn="ctr">
              <a:lnSpc>
                <a:spcPct val="100000"/>
              </a:lnSpc>
              <a:spcBef>
                <a:spcPts val="0"/>
              </a:spcBef>
              <a:spcAft>
                <a:spcPts val="0"/>
              </a:spcAft>
              <a:buSzPts val="1100"/>
              <a:buNone/>
              <a:defRPr sz="1100"/>
            </a:lvl7pPr>
            <a:lvl8pPr lvl="7" algn="ctr">
              <a:lnSpc>
                <a:spcPct val="100000"/>
              </a:lnSpc>
              <a:spcBef>
                <a:spcPts val="0"/>
              </a:spcBef>
              <a:spcAft>
                <a:spcPts val="0"/>
              </a:spcAft>
              <a:buSzPts val="1100"/>
              <a:buNone/>
              <a:defRPr sz="1100"/>
            </a:lvl8pPr>
            <a:lvl9pPr lvl="8" algn="ctr">
              <a:lnSpc>
                <a:spcPct val="100000"/>
              </a:lnSpc>
              <a:spcBef>
                <a:spcPts val="0"/>
              </a:spcBef>
              <a:spcAft>
                <a:spcPts val="0"/>
              </a:spcAft>
              <a:buSzPts val="1100"/>
              <a:buNone/>
              <a:defRPr sz="1100"/>
            </a:lvl9pPr>
          </a:lstStyle>
          <a:p/>
        </p:txBody>
      </p:sp>
      <p:sp>
        <p:nvSpPr>
          <p:cNvPr id="39" name="Google Shape;39;p7"/>
          <p:cNvSpPr txBox="1"/>
          <p:nvPr>
            <p:ph idx="2" type="subTitle"/>
          </p:nvPr>
        </p:nvSpPr>
        <p:spPr>
          <a:xfrm>
            <a:off x="5773691" y="2966624"/>
            <a:ext cx="1578600" cy="1112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100"/>
              <a:buNone/>
              <a:defRPr sz="1100"/>
            </a:lvl1pPr>
            <a:lvl2pPr lvl="1" algn="ctr">
              <a:lnSpc>
                <a:spcPct val="100000"/>
              </a:lnSpc>
              <a:spcBef>
                <a:spcPts val="0"/>
              </a:spcBef>
              <a:spcAft>
                <a:spcPts val="0"/>
              </a:spcAft>
              <a:buSzPts val="1100"/>
              <a:buNone/>
              <a:defRPr sz="1100"/>
            </a:lvl2pPr>
            <a:lvl3pPr lvl="2" algn="ctr">
              <a:lnSpc>
                <a:spcPct val="100000"/>
              </a:lnSpc>
              <a:spcBef>
                <a:spcPts val="0"/>
              </a:spcBef>
              <a:spcAft>
                <a:spcPts val="0"/>
              </a:spcAft>
              <a:buSzPts val="1100"/>
              <a:buNone/>
              <a:defRPr sz="1100"/>
            </a:lvl3pPr>
            <a:lvl4pPr lvl="3" algn="ctr">
              <a:lnSpc>
                <a:spcPct val="100000"/>
              </a:lnSpc>
              <a:spcBef>
                <a:spcPts val="0"/>
              </a:spcBef>
              <a:spcAft>
                <a:spcPts val="0"/>
              </a:spcAft>
              <a:buSzPts val="1100"/>
              <a:buNone/>
              <a:defRPr sz="1100"/>
            </a:lvl4pPr>
            <a:lvl5pPr lvl="4" algn="ctr">
              <a:lnSpc>
                <a:spcPct val="100000"/>
              </a:lnSpc>
              <a:spcBef>
                <a:spcPts val="0"/>
              </a:spcBef>
              <a:spcAft>
                <a:spcPts val="0"/>
              </a:spcAft>
              <a:buSzPts val="1100"/>
              <a:buNone/>
              <a:defRPr sz="1100"/>
            </a:lvl5pPr>
            <a:lvl6pPr lvl="5" algn="ctr">
              <a:lnSpc>
                <a:spcPct val="100000"/>
              </a:lnSpc>
              <a:spcBef>
                <a:spcPts val="0"/>
              </a:spcBef>
              <a:spcAft>
                <a:spcPts val="0"/>
              </a:spcAft>
              <a:buSzPts val="1100"/>
              <a:buNone/>
              <a:defRPr sz="1100"/>
            </a:lvl6pPr>
            <a:lvl7pPr lvl="6" algn="ctr">
              <a:lnSpc>
                <a:spcPct val="100000"/>
              </a:lnSpc>
              <a:spcBef>
                <a:spcPts val="0"/>
              </a:spcBef>
              <a:spcAft>
                <a:spcPts val="0"/>
              </a:spcAft>
              <a:buSzPts val="1100"/>
              <a:buNone/>
              <a:defRPr sz="1100"/>
            </a:lvl7pPr>
            <a:lvl8pPr lvl="7" algn="ctr">
              <a:lnSpc>
                <a:spcPct val="100000"/>
              </a:lnSpc>
              <a:spcBef>
                <a:spcPts val="0"/>
              </a:spcBef>
              <a:spcAft>
                <a:spcPts val="0"/>
              </a:spcAft>
              <a:buSzPts val="1100"/>
              <a:buNone/>
              <a:defRPr sz="1100"/>
            </a:lvl8pPr>
            <a:lvl9pPr lvl="8" algn="ctr">
              <a:lnSpc>
                <a:spcPct val="100000"/>
              </a:lnSpc>
              <a:spcBef>
                <a:spcPts val="0"/>
              </a:spcBef>
              <a:spcAft>
                <a:spcPts val="0"/>
              </a:spcAft>
              <a:buSzPts val="1100"/>
              <a:buNone/>
              <a:defRPr sz="1100"/>
            </a:lvl9pPr>
          </a:lstStyle>
          <a:p/>
        </p:txBody>
      </p:sp>
      <p:sp>
        <p:nvSpPr>
          <p:cNvPr id="40" name="Google Shape;40;p7"/>
          <p:cNvSpPr txBox="1"/>
          <p:nvPr>
            <p:ph idx="3" type="ctrTitle"/>
          </p:nvPr>
        </p:nvSpPr>
        <p:spPr>
          <a:xfrm>
            <a:off x="3551574" y="2648525"/>
            <a:ext cx="1937700" cy="3849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600"/>
              <a:buNone/>
              <a:defRPr sz="1600"/>
            </a:lvl1pPr>
            <a:lvl2pPr lvl="1"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2pPr>
            <a:lvl3pPr lvl="2"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3pPr>
            <a:lvl4pPr lvl="3"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4pPr>
            <a:lvl5pPr lvl="4"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5pPr>
            <a:lvl6pPr lvl="5"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6pPr>
            <a:lvl7pPr lvl="6"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7pPr>
            <a:lvl8pPr lvl="7"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8pPr>
            <a:lvl9pPr lvl="8"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9pPr>
          </a:lstStyle>
          <a:p/>
        </p:txBody>
      </p:sp>
      <p:sp>
        <p:nvSpPr>
          <p:cNvPr id="41" name="Google Shape;41;p7"/>
          <p:cNvSpPr txBox="1"/>
          <p:nvPr>
            <p:ph idx="4" type="ctrTitle"/>
          </p:nvPr>
        </p:nvSpPr>
        <p:spPr>
          <a:xfrm>
            <a:off x="5594141" y="2648514"/>
            <a:ext cx="1937700" cy="3849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600"/>
              <a:buNone/>
              <a:defRPr sz="1600"/>
            </a:lvl1pPr>
            <a:lvl2pPr lvl="1"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2pPr>
            <a:lvl3pPr lvl="2"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3pPr>
            <a:lvl4pPr lvl="3"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4pPr>
            <a:lvl5pPr lvl="4"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5pPr>
            <a:lvl6pPr lvl="5"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6pPr>
            <a:lvl7pPr lvl="6"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7pPr>
            <a:lvl8pPr lvl="7"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8pPr>
            <a:lvl9pPr lvl="8"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9pPr>
          </a:lstStyle>
          <a:p/>
        </p:txBody>
      </p:sp>
      <p:sp>
        <p:nvSpPr>
          <p:cNvPr id="42" name="Google Shape;42;p7"/>
          <p:cNvSpPr txBox="1"/>
          <p:nvPr>
            <p:ph idx="5" type="subTitle"/>
          </p:nvPr>
        </p:nvSpPr>
        <p:spPr>
          <a:xfrm>
            <a:off x="1688550" y="2966640"/>
            <a:ext cx="1578600" cy="1112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100"/>
              <a:buNone/>
              <a:defRPr sz="1100"/>
            </a:lvl1pPr>
            <a:lvl2pPr lvl="1" algn="ctr">
              <a:lnSpc>
                <a:spcPct val="100000"/>
              </a:lnSpc>
              <a:spcBef>
                <a:spcPts val="0"/>
              </a:spcBef>
              <a:spcAft>
                <a:spcPts val="0"/>
              </a:spcAft>
              <a:buSzPts val="1100"/>
              <a:buNone/>
              <a:defRPr sz="1100"/>
            </a:lvl2pPr>
            <a:lvl3pPr lvl="2" algn="ctr">
              <a:lnSpc>
                <a:spcPct val="100000"/>
              </a:lnSpc>
              <a:spcBef>
                <a:spcPts val="0"/>
              </a:spcBef>
              <a:spcAft>
                <a:spcPts val="0"/>
              </a:spcAft>
              <a:buSzPts val="1100"/>
              <a:buNone/>
              <a:defRPr sz="1100"/>
            </a:lvl3pPr>
            <a:lvl4pPr lvl="3" algn="ctr">
              <a:lnSpc>
                <a:spcPct val="100000"/>
              </a:lnSpc>
              <a:spcBef>
                <a:spcPts val="0"/>
              </a:spcBef>
              <a:spcAft>
                <a:spcPts val="0"/>
              </a:spcAft>
              <a:buSzPts val="1100"/>
              <a:buNone/>
              <a:defRPr sz="1100"/>
            </a:lvl4pPr>
            <a:lvl5pPr lvl="4" algn="ctr">
              <a:lnSpc>
                <a:spcPct val="100000"/>
              </a:lnSpc>
              <a:spcBef>
                <a:spcPts val="0"/>
              </a:spcBef>
              <a:spcAft>
                <a:spcPts val="0"/>
              </a:spcAft>
              <a:buSzPts val="1100"/>
              <a:buNone/>
              <a:defRPr sz="1100"/>
            </a:lvl5pPr>
            <a:lvl6pPr lvl="5" algn="ctr">
              <a:lnSpc>
                <a:spcPct val="100000"/>
              </a:lnSpc>
              <a:spcBef>
                <a:spcPts val="0"/>
              </a:spcBef>
              <a:spcAft>
                <a:spcPts val="0"/>
              </a:spcAft>
              <a:buSzPts val="1100"/>
              <a:buNone/>
              <a:defRPr sz="1100"/>
            </a:lvl6pPr>
            <a:lvl7pPr lvl="6" algn="ctr">
              <a:lnSpc>
                <a:spcPct val="100000"/>
              </a:lnSpc>
              <a:spcBef>
                <a:spcPts val="0"/>
              </a:spcBef>
              <a:spcAft>
                <a:spcPts val="0"/>
              </a:spcAft>
              <a:buSzPts val="1100"/>
              <a:buNone/>
              <a:defRPr sz="1100"/>
            </a:lvl7pPr>
            <a:lvl8pPr lvl="7" algn="ctr">
              <a:lnSpc>
                <a:spcPct val="100000"/>
              </a:lnSpc>
              <a:spcBef>
                <a:spcPts val="0"/>
              </a:spcBef>
              <a:spcAft>
                <a:spcPts val="0"/>
              </a:spcAft>
              <a:buSzPts val="1100"/>
              <a:buNone/>
              <a:defRPr sz="1100"/>
            </a:lvl8pPr>
            <a:lvl9pPr lvl="8" algn="ctr">
              <a:lnSpc>
                <a:spcPct val="100000"/>
              </a:lnSpc>
              <a:spcBef>
                <a:spcPts val="0"/>
              </a:spcBef>
              <a:spcAft>
                <a:spcPts val="0"/>
              </a:spcAft>
              <a:buSzPts val="1100"/>
              <a:buNone/>
              <a:defRPr sz="1100"/>
            </a:lvl9pPr>
          </a:lstStyle>
          <a:p/>
        </p:txBody>
      </p:sp>
      <p:sp>
        <p:nvSpPr>
          <p:cNvPr id="43" name="Google Shape;43;p7"/>
          <p:cNvSpPr txBox="1"/>
          <p:nvPr>
            <p:ph idx="6" type="ctrTitle"/>
          </p:nvPr>
        </p:nvSpPr>
        <p:spPr>
          <a:xfrm>
            <a:off x="1509000" y="2648531"/>
            <a:ext cx="1937700" cy="3849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600"/>
              <a:buNone/>
              <a:defRPr sz="1600"/>
            </a:lvl1pPr>
            <a:lvl2pPr lvl="1"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2pPr>
            <a:lvl3pPr lvl="2"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3pPr>
            <a:lvl4pPr lvl="3"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4pPr>
            <a:lvl5pPr lvl="4"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5pPr>
            <a:lvl6pPr lvl="5"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6pPr>
            <a:lvl7pPr lvl="6"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7pPr>
            <a:lvl8pPr lvl="7"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8pPr>
            <a:lvl9pPr lvl="8" algn="ctr">
              <a:lnSpc>
                <a:spcPct val="100000"/>
              </a:lnSpc>
              <a:spcBef>
                <a:spcPts val="0"/>
              </a:spcBef>
              <a:spcAft>
                <a:spcPts val="0"/>
              </a:spcAft>
              <a:buClr>
                <a:schemeClr val="dk1"/>
              </a:buClr>
              <a:buSzPts val="1600"/>
              <a:buFont typeface="Rubik"/>
              <a:buNone/>
              <a:defRPr sz="1600">
                <a:solidFill>
                  <a:schemeClr val="dk1"/>
                </a:solidFill>
                <a:latin typeface="Rubik"/>
                <a:ea typeface="Rubik"/>
                <a:cs typeface="Rubik"/>
                <a:sym typeface="Rubik"/>
              </a:defRPr>
            </a:lvl9pPr>
          </a:lstStyle>
          <a:p/>
        </p:txBody>
      </p:sp>
      <p:sp>
        <p:nvSpPr>
          <p:cNvPr id="44" name="Google Shape;44;p7"/>
          <p:cNvSpPr/>
          <p:nvPr/>
        </p:nvSpPr>
        <p:spPr>
          <a:xfrm>
            <a:off x="545591" y="544648"/>
            <a:ext cx="662400" cy="1947900"/>
          </a:xfrm>
          <a:prstGeom prst="rect">
            <a:avLst/>
          </a:prstGeom>
          <a:noFill/>
          <a:ln cap="flat" cmpd="sng" w="2857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extLst>
    <p:ext uri="{DCECCB84-F9BA-43D5-87BE-67443E8EF086}">
      <p15:sldGuideLst>
        <p15:guide id="1" pos="4528">
          <p15:clr>
            <a:srgbClr val="FA7B17"/>
          </p15:clr>
        </p15:guide>
      </p15:sldGuideLst>
    </p:ext>
  </p:extLs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16">
    <p:bg>
      <p:bgPr>
        <a:solidFill>
          <a:schemeClr val="lt2"/>
        </a:solidFill>
      </p:bgPr>
    </p:bg>
    <p:spTree>
      <p:nvGrpSpPr>
        <p:cNvPr id="45" name="Shape 45"/>
        <p:cNvGrpSpPr/>
        <p:nvPr/>
      </p:nvGrpSpPr>
      <p:grpSpPr>
        <a:xfrm>
          <a:off x="0" y="0"/>
          <a:ext cx="0" cy="0"/>
          <a:chOff x="0" y="0"/>
          <a:chExt cx="0" cy="0"/>
        </a:xfrm>
      </p:grpSpPr>
      <p:sp>
        <p:nvSpPr>
          <p:cNvPr id="46" name="Google Shape;46;p8"/>
          <p:cNvSpPr txBox="1"/>
          <p:nvPr>
            <p:ph idx="1" type="subTitle"/>
          </p:nvPr>
        </p:nvSpPr>
        <p:spPr>
          <a:xfrm>
            <a:off x="1690240" y="1524175"/>
            <a:ext cx="2383800" cy="6318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200"/>
              <a:buNone/>
              <a:defRPr sz="1600">
                <a:solidFill>
                  <a:schemeClr val="accent1"/>
                </a:solidFill>
              </a:defRPr>
            </a:lvl1pPr>
            <a:lvl2pPr lvl="1" algn="l">
              <a:lnSpc>
                <a:spcPct val="115000"/>
              </a:lnSpc>
              <a:spcBef>
                <a:spcPts val="1600"/>
              </a:spcBef>
              <a:spcAft>
                <a:spcPts val="0"/>
              </a:spcAft>
              <a:buSzPts val="1200"/>
              <a:buNone/>
              <a:defRPr>
                <a:solidFill>
                  <a:schemeClr val="lt2"/>
                </a:solidFill>
              </a:defRPr>
            </a:lvl2pPr>
            <a:lvl3pPr lvl="2" algn="l">
              <a:lnSpc>
                <a:spcPct val="115000"/>
              </a:lnSpc>
              <a:spcBef>
                <a:spcPts val="1600"/>
              </a:spcBef>
              <a:spcAft>
                <a:spcPts val="0"/>
              </a:spcAft>
              <a:buSzPts val="1200"/>
              <a:buNone/>
              <a:defRPr>
                <a:solidFill>
                  <a:schemeClr val="lt2"/>
                </a:solidFill>
              </a:defRPr>
            </a:lvl3pPr>
            <a:lvl4pPr lvl="3" algn="l">
              <a:lnSpc>
                <a:spcPct val="115000"/>
              </a:lnSpc>
              <a:spcBef>
                <a:spcPts val="1600"/>
              </a:spcBef>
              <a:spcAft>
                <a:spcPts val="0"/>
              </a:spcAft>
              <a:buSzPts val="1200"/>
              <a:buNone/>
              <a:defRPr>
                <a:solidFill>
                  <a:schemeClr val="lt2"/>
                </a:solidFill>
              </a:defRPr>
            </a:lvl4pPr>
            <a:lvl5pPr lvl="4" algn="l">
              <a:lnSpc>
                <a:spcPct val="115000"/>
              </a:lnSpc>
              <a:spcBef>
                <a:spcPts val="1600"/>
              </a:spcBef>
              <a:spcAft>
                <a:spcPts val="0"/>
              </a:spcAft>
              <a:buSzPts val="1200"/>
              <a:buNone/>
              <a:defRPr>
                <a:solidFill>
                  <a:schemeClr val="lt2"/>
                </a:solidFill>
              </a:defRPr>
            </a:lvl5pPr>
            <a:lvl6pPr lvl="5" algn="l">
              <a:lnSpc>
                <a:spcPct val="115000"/>
              </a:lnSpc>
              <a:spcBef>
                <a:spcPts val="1600"/>
              </a:spcBef>
              <a:spcAft>
                <a:spcPts val="0"/>
              </a:spcAft>
              <a:buSzPts val="1200"/>
              <a:buNone/>
              <a:defRPr>
                <a:solidFill>
                  <a:schemeClr val="lt2"/>
                </a:solidFill>
              </a:defRPr>
            </a:lvl6pPr>
            <a:lvl7pPr lvl="6" algn="l">
              <a:lnSpc>
                <a:spcPct val="115000"/>
              </a:lnSpc>
              <a:spcBef>
                <a:spcPts val="1600"/>
              </a:spcBef>
              <a:spcAft>
                <a:spcPts val="0"/>
              </a:spcAft>
              <a:buSzPts val="1200"/>
              <a:buNone/>
              <a:defRPr>
                <a:solidFill>
                  <a:schemeClr val="lt2"/>
                </a:solidFill>
              </a:defRPr>
            </a:lvl7pPr>
            <a:lvl8pPr lvl="7" algn="l">
              <a:lnSpc>
                <a:spcPct val="115000"/>
              </a:lnSpc>
              <a:spcBef>
                <a:spcPts val="1600"/>
              </a:spcBef>
              <a:spcAft>
                <a:spcPts val="0"/>
              </a:spcAft>
              <a:buSzPts val="1200"/>
              <a:buNone/>
              <a:defRPr>
                <a:solidFill>
                  <a:schemeClr val="lt2"/>
                </a:solidFill>
              </a:defRPr>
            </a:lvl8pPr>
            <a:lvl9pPr lvl="8" algn="l">
              <a:lnSpc>
                <a:spcPct val="115000"/>
              </a:lnSpc>
              <a:spcBef>
                <a:spcPts val="1600"/>
              </a:spcBef>
              <a:spcAft>
                <a:spcPts val="1600"/>
              </a:spcAft>
              <a:buSzPts val="1200"/>
              <a:buNone/>
              <a:defRPr>
                <a:solidFill>
                  <a:schemeClr val="lt2"/>
                </a:solidFill>
              </a:defRPr>
            </a:lvl9pPr>
          </a:lstStyle>
          <a:p/>
        </p:txBody>
      </p:sp>
      <p:sp>
        <p:nvSpPr>
          <p:cNvPr id="47" name="Google Shape;47;p8"/>
          <p:cNvSpPr txBox="1"/>
          <p:nvPr>
            <p:ph idx="2" type="subTitle"/>
          </p:nvPr>
        </p:nvSpPr>
        <p:spPr>
          <a:xfrm rot="566">
            <a:off x="5574301" y="1759695"/>
            <a:ext cx="1821000" cy="213000"/>
          </a:xfrm>
          <a:prstGeom prst="rect">
            <a:avLst/>
          </a:prstGeom>
          <a:noFill/>
          <a:ln>
            <a:noFill/>
          </a:ln>
        </p:spPr>
        <p:txBody>
          <a:bodyPr anchorCtr="0" anchor="ctr" bIns="91425" lIns="91425" spcFirstLastPara="1" rIns="91425" wrap="square" tIns="91425">
            <a:noAutofit/>
          </a:bodyPr>
          <a:lstStyle>
            <a:lvl1pPr lvl="0" algn="ctr">
              <a:lnSpc>
                <a:spcPct val="115000"/>
              </a:lnSpc>
              <a:spcBef>
                <a:spcPts val="0"/>
              </a:spcBef>
              <a:spcAft>
                <a:spcPts val="0"/>
              </a:spcAft>
              <a:buSzPts val="1200"/>
              <a:buNone/>
              <a:defRPr>
                <a:solidFill>
                  <a:schemeClr val="dk1"/>
                </a:solidFill>
                <a:latin typeface="Sniglet"/>
                <a:ea typeface="Sniglet"/>
                <a:cs typeface="Sniglet"/>
                <a:sym typeface="Sniglet"/>
              </a:defRPr>
            </a:lvl1pPr>
            <a:lvl2pPr lvl="1" algn="l">
              <a:lnSpc>
                <a:spcPct val="115000"/>
              </a:lnSpc>
              <a:spcBef>
                <a:spcPts val="1600"/>
              </a:spcBef>
              <a:spcAft>
                <a:spcPts val="0"/>
              </a:spcAft>
              <a:buSzPts val="1200"/>
              <a:buNone/>
              <a:defRPr>
                <a:solidFill>
                  <a:schemeClr val="dk1"/>
                </a:solidFill>
                <a:latin typeface="Sniglet"/>
                <a:ea typeface="Sniglet"/>
                <a:cs typeface="Sniglet"/>
                <a:sym typeface="Sniglet"/>
              </a:defRPr>
            </a:lvl2pPr>
            <a:lvl3pPr lvl="2" algn="l">
              <a:lnSpc>
                <a:spcPct val="115000"/>
              </a:lnSpc>
              <a:spcBef>
                <a:spcPts val="1600"/>
              </a:spcBef>
              <a:spcAft>
                <a:spcPts val="0"/>
              </a:spcAft>
              <a:buSzPts val="1200"/>
              <a:buNone/>
              <a:defRPr>
                <a:solidFill>
                  <a:schemeClr val="dk1"/>
                </a:solidFill>
                <a:latin typeface="Sniglet"/>
                <a:ea typeface="Sniglet"/>
                <a:cs typeface="Sniglet"/>
                <a:sym typeface="Sniglet"/>
              </a:defRPr>
            </a:lvl3pPr>
            <a:lvl4pPr lvl="3" algn="l">
              <a:lnSpc>
                <a:spcPct val="115000"/>
              </a:lnSpc>
              <a:spcBef>
                <a:spcPts val="1600"/>
              </a:spcBef>
              <a:spcAft>
                <a:spcPts val="0"/>
              </a:spcAft>
              <a:buSzPts val="1200"/>
              <a:buNone/>
              <a:defRPr>
                <a:solidFill>
                  <a:schemeClr val="dk1"/>
                </a:solidFill>
                <a:latin typeface="Sniglet"/>
                <a:ea typeface="Sniglet"/>
                <a:cs typeface="Sniglet"/>
                <a:sym typeface="Sniglet"/>
              </a:defRPr>
            </a:lvl4pPr>
            <a:lvl5pPr lvl="4" algn="l">
              <a:lnSpc>
                <a:spcPct val="115000"/>
              </a:lnSpc>
              <a:spcBef>
                <a:spcPts val="1600"/>
              </a:spcBef>
              <a:spcAft>
                <a:spcPts val="0"/>
              </a:spcAft>
              <a:buSzPts val="1200"/>
              <a:buNone/>
              <a:defRPr>
                <a:solidFill>
                  <a:schemeClr val="dk1"/>
                </a:solidFill>
                <a:latin typeface="Sniglet"/>
                <a:ea typeface="Sniglet"/>
                <a:cs typeface="Sniglet"/>
                <a:sym typeface="Sniglet"/>
              </a:defRPr>
            </a:lvl5pPr>
            <a:lvl6pPr lvl="5" algn="l">
              <a:lnSpc>
                <a:spcPct val="115000"/>
              </a:lnSpc>
              <a:spcBef>
                <a:spcPts val="1600"/>
              </a:spcBef>
              <a:spcAft>
                <a:spcPts val="0"/>
              </a:spcAft>
              <a:buSzPts val="1200"/>
              <a:buNone/>
              <a:defRPr>
                <a:solidFill>
                  <a:schemeClr val="dk1"/>
                </a:solidFill>
                <a:latin typeface="Sniglet"/>
                <a:ea typeface="Sniglet"/>
                <a:cs typeface="Sniglet"/>
                <a:sym typeface="Sniglet"/>
              </a:defRPr>
            </a:lvl6pPr>
            <a:lvl7pPr lvl="6" algn="l">
              <a:lnSpc>
                <a:spcPct val="115000"/>
              </a:lnSpc>
              <a:spcBef>
                <a:spcPts val="1600"/>
              </a:spcBef>
              <a:spcAft>
                <a:spcPts val="0"/>
              </a:spcAft>
              <a:buSzPts val="1200"/>
              <a:buNone/>
              <a:defRPr>
                <a:solidFill>
                  <a:schemeClr val="dk1"/>
                </a:solidFill>
                <a:latin typeface="Sniglet"/>
                <a:ea typeface="Sniglet"/>
                <a:cs typeface="Sniglet"/>
                <a:sym typeface="Sniglet"/>
              </a:defRPr>
            </a:lvl7pPr>
            <a:lvl8pPr lvl="7" algn="l">
              <a:lnSpc>
                <a:spcPct val="115000"/>
              </a:lnSpc>
              <a:spcBef>
                <a:spcPts val="1600"/>
              </a:spcBef>
              <a:spcAft>
                <a:spcPts val="0"/>
              </a:spcAft>
              <a:buSzPts val="1200"/>
              <a:buNone/>
              <a:defRPr>
                <a:solidFill>
                  <a:schemeClr val="dk1"/>
                </a:solidFill>
                <a:latin typeface="Sniglet"/>
                <a:ea typeface="Sniglet"/>
                <a:cs typeface="Sniglet"/>
                <a:sym typeface="Sniglet"/>
              </a:defRPr>
            </a:lvl8pPr>
            <a:lvl9pPr lvl="8" algn="l">
              <a:lnSpc>
                <a:spcPct val="115000"/>
              </a:lnSpc>
              <a:spcBef>
                <a:spcPts val="1600"/>
              </a:spcBef>
              <a:spcAft>
                <a:spcPts val="1600"/>
              </a:spcAft>
              <a:buSzPts val="1200"/>
              <a:buNone/>
              <a:defRPr>
                <a:solidFill>
                  <a:schemeClr val="dk1"/>
                </a:solidFill>
                <a:latin typeface="Sniglet"/>
                <a:ea typeface="Sniglet"/>
                <a:cs typeface="Sniglet"/>
                <a:sym typeface="Sniglet"/>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ix columns">
  <p:cSld name="CUSTOM_17">
    <p:spTree>
      <p:nvGrpSpPr>
        <p:cNvPr id="48" name="Shape 48"/>
        <p:cNvGrpSpPr/>
        <p:nvPr/>
      </p:nvGrpSpPr>
      <p:grpSpPr>
        <a:xfrm>
          <a:off x="0" y="0"/>
          <a:ext cx="0" cy="0"/>
          <a:chOff x="0" y="0"/>
          <a:chExt cx="0" cy="0"/>
        </a:xfrm>
      </p:grpSpPr>
      <p:sp>
        <p:nvSpPr>
          <p:cNvPr id="49" name="Google Shape;49;p9"/>
          <p:cNvSpPr/>
          <p:nvPr/>
        </p:nvSpPr>
        <p:spPr>
          <a:xfrm>
            <a:off x="1887725" y="1272450"/>
            <a:ext cx="5830200" cy="1811700"/>
          </a:xfrm>
          <a:prstGeom prst="rect">
            <a:avLst/>
          </a:prstGeom>
          <a:noFill/>
          <a:ln cap="flat" cmpd="sng" w="2857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 name="Google Shape;50;p9"/>
          <p:cNvSpPr txBox="1"/>
          <p:nvPr>
            <p:ph type="ctrTitle"/>
          </p:nvPr>
        </p:nvSpPr>
        <p:spPr>
          <a:xfrm>
            <a:off x="1773730" y="1313038"/>
            <a:ext cx="2397000" cy="644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1400"/>
              <a:buNone/>
              <a:defRPr sz="1400">
                <a:solidFill>
                  <a:schemeClr val="dk1"/>
                </a:solidFill>
              </a:defRPr>
            </a:lvl1pPr>
            <a:lvl2pPr lvl="1" algn="ctr">
              <a:lnSpc>
                <a:spcPct val="100000"/>
              </a:lnSpc>
              <a:spcBef>
                <a:spcPts val="0"/>
              </a:spcBef>
              <a:spcAft>
                <a:spcPts val="0"/>
              </a:spcAft>
              <a:buClr>
                <a:schemeClr val="dk1"/>
              </a:buClr>
              <a:buSzPts val="1400"/>
              <a:buNone/>
              <a:defRPr sz="1400">
                <a:solidFill>
                  <a:schemeClr val="dk1"/>
                </a:solidFill>
              </a:defRPr>
            </a:lvl2pPr>
            <a:lvl3pPr lvl="2" algn="ctr">
              <a:lnSpc>
                <a:spcPct val="100000"/>
              </a:lnSpc>
              <a:spcBef>
                <a:spcPts val="0"/>
              </a:spcBef>
              <a:spcAft>
                <a:spcPts val="0"/>
              </a:spcAft>
              <a:buClr>
                <a:schemeClr val="dk1"/>
              </a:buClr>
              <a:buSzPts val="1400"/>
              <a:buNone/>
              <a:defRPr sz="1400">
                <a:solidFill>
                  <a:schemeClr val="dk1"/>
                </a:solidFill>
              </a:defRPr>
            </a:lvl3pPr>
            <a:lvl4pPr lvl="3" algn="ctr">
              <a:lnSpc>
                <a:spcPct val="100000"/>
              </a:lnSpc>
              <a:spcBef>
                <a:spcPts val="0"/>
              </a:spcBef>
              <a:spcAft>
                <a:spcPts val="0"/>
              </a:spcAft>
              <a:buClr>
                <a:schemeClr val="dk1"/>
              </a:buClr>
              <a:buSzPts val="1400"/>
              <a:buNone/>
              <a:defRPr sz="1400">
                <a:solidFill>
                  <a:schemeClr val="dk1"/>
                </a:solidFill>
              </a:defRPr>
            </a:lvl4pPr>
            <a:lvl5pPr lvl="4" algn="ctr">
              <a:lnSpc>
                <a:spcPct val="100000"/>
              </a:lnSpc>
              <a:spcBef>
                <a:spcPts val="0"/>
              </a:spcBef>
              <a:spcAft>
                <a:spcPts val="0"/>
              </a:spcAft>
              <a:buClr>
                <a:schemeClr val="dk1"/>
              </a:buClr>
              <a:buSzPts val="1400"/>
              <a:buNone/>
              <a:defRPr sz="1400">
                <a:solidFill>
                  <a:schemeClr val="dk1"/>
                </a:solidFill>
              </a:defRPr>
            </a:lvl5pPr>
            <a:lvl6pPr lvl="5" algn="ctr">
              <a:lnSpc>
                <a:spcPct val="100000"/>
              </a:lnSpc>
              <a:spcBef>
                <a:spcPts val="0"/>
              </a:spcBef>
              <a:spcAft>
                <a:spcPts val="0"/>
              </a:spcAft>
              <a:buClr>
                <a:schemeClr val="dk1"/>
              </a:buClr>
              <a:buSzPts val="1400"/>
              <a:buNone/>
              <a:defRPr sz="1400">
                <a:solidFill>
                  <a:schemeClr val="dk1"/>
                </a:solidFill>
              </a:defRPr>
            </a:lvl6pPr>
            <a:lvl7pPr lvl="6" algn="ctr">
              <a:lnSpc>
                <a:spcPct val="100000"/>
              </a:lnSpc>
              <a:spcBef>
                <a:spcPts val="0"/>
              </a:spcBef>
              <a:spcAft>
                <a:spcPts val="0"/>
              </a:spcAft>
              <a:buClr>
                <a:schemeClr val="dk1"/>
              </a:buClr>
              <a:buSzPts val="1400"/>
              <a:buNone/>
              <a:defRPr sz="1400">
                <a:solidFill>
                  <a:schemeClr val="dk1"/>
                </a:solidFill>
              </a:defRPr>
            </a:lvl7pPr>
            <a:lvl8pPr lvl="7" algn="ctr">
              <a:lnSpc>
                <a:spcPct val="100000"/>
              </a:lnSpc>
              <a:spcBef>
                <a:spcPts val="0"/>
              </a:spcBef>
              <a:spcAft>
                <a:spcPts val="0"/>
              </a:spcAft>
              <a:buClr>
                <a:schemeClr val="dk1"/>
              </a:buClr>
              <a:buSzPts val="1400"/>
              <a:buNone/>
              <a:defRPr sz="1400">
                <a:solidFill>
                  <a:schemeClr val="dk1"/>
                </a:solidFill>
              </a:defRPr>
            </a:lvl8pPr>
            <a:lvl9pPr lvl="8" algn="ctr">
              <a:lnSpc>
                <a:spcPct val="100000"/>
              </a:lnSpc>
              <a:spcBef>
                <a:spcPts val="0"/>
              </a:spcBef>
              <a:spcAft>
                <a:spcPts val="0"/>
              </a:spcAft>
              <a:buClr>
                <a:schemeClr val="dk1"/>
              </a:buClr>
              <a:buSzPts val="1400"/>
              <a:buNone/>
              <a:defRPr sz="1400">
                <a:solidFill>
                  <a:schemeClr val="dk1"/>
                </a:solidFill>
              </a:defRPr>
            </a:lvl9pPr>
          </a:lstStyle>
          <a:p/>
        </p:txBody>
      </p:sp>
      <p:sp>
        <p:nvSpPr>
          <p:cNvPr id="51" name="Google Shape;51;p9"/>
          <p:cNvSpPr txBox="1"/>
          <p:nvPr>
            <p:ph idx="1" type="subTitle"/>
          </p:nvPr>
        </p:nvSpPr>
        <p:spPr>
          <a:xfrm>
            <a:off x="2164030" y="1846758"/>
            <a:ext cx="1616400" cy="898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1000"/>
              <a:buNone/>
              <a:defRPr sz="1000">
                <a:solidFill>
                  <a:schemeClr val="dk1"/>
                </a:solidFill>
              </a:defRPr>
            </a:lvl1pPr>
            <a:lvl2pPr lvl="1" algn="ctr">
              <a:lnSpc>
                <a:spcPct val="100000"/>
              </a:lnSpc>
              <a:spcBef>
                <a:spcPts val="0"/>
              </a:spcBef>
              <a:spcAft>
                <a:spcPts val="0"/>
              </a:spcAft>
              <a:buClr>
                <a:schemeClr val="dk1"/>
              </a:buClr>
              <a:buSzPts val="1000"/>
              <a:buNone/>
              <a:defRPr sz="1000">
                <a:solidFill>
                  <a:schemeClr val="dk1"/>
                </a:solidFill>
              </a:defRPr>
            </a:lvl2pPr>
            <a:lvl3pPr lvl="2" algn="ctr">
              <a:lnSpc>
                <a:spcPct val="100000"/>
              </a:lnSpc>
              <a:spcBef>
                <a:spcPts val="0"/>
              </a:spcBef>
              <a:spcAft>
                <a:spcPts val="0"/>
              </a:spcAft>
              <a:buClr>
                <a:schemeClr val="dk1"/>
              </a:buClr>
              <a:buSzPts val="1000"/>
              <a:buNone/>
              <a:defRPr sz="1000">
                <a:solidFill>
                  <a:schemeClr val="dk1"/>
                </a:solidFill>
              </a:defRPr>
            </a:lvl3pPr>
            <a:lvl4pPr lvl="3" algn="ctr">
              <a:lnSpc>
                <a:spcPct val="100000"/>
              </a:lnSpc>
              <a:spcBef>
                <a:spcPts val="0"/>
              </a:spcBef>
              <a:spcAft>
                <a:spcPts val="0"/>
              </a:spcAft>
              <a:buClr>
                <a:schemeClr val="dk1"/>
              </a:buClr>
              <a:buSzPts val="1000"/>
              <a:buNone/>
              <a:defRPr sz="1000">
                <a:solidFill>
                  <a:schemeClr val="dk1"/>
                </a:solidFill>
              </a:defRPr>
            </a:lvl4pPr>
            <a:lvl5pPr lvl="4" algn="ctr">
              <a:lnSpc>
                <a:spcPct val="100000"/>
              </a:lnSpc>
              <a:spcBef>
                <a:spcPts val="0"/>
              </a:spcBef>
              <a:spcAft>
                <a:spcPts val="0"/>
              </a:spcAft>
              <a:buClr>
                <a:schemeClr val="dk1"/>
              </a:buClr>
              <a:buSzPts val="1000"/>
              <a:buNone/>
              <a:defRPr sz="1000">
                <a:solidFill>
                  <a:schemeClr val="dk1"/>
                </a:solidFill>
              </a:defRPr>
            </a:lvl5pPr>
            <a:lvl6pPr lvl="5" algn="ctr">
              <a:lnSpc>
                <a:spcPct val="100000"/>
              </a:lnSpc>
              <a:spcBef>
                <a:spcPts val="0"/>
              </a:spcBef>
              <a:spcAft>
                <a:spcPts val="0"/>
              </a:spcAft>
              <a:buClr>
                <a:schemeClr val="dk1"/>
              </a:buClr>
              <a:buSzPts val="1000"/>
              <a:buNone/>
              <a:defRPr sz="1000">
                <a:solidFill>
                  <a:schemeClr val="dk1"/>
                </a:solidFill>
              </a:defRPr>
            </a:lvl6pPr>
            <a:lvl7pPr lvl="6" algn="ctr">
              <a:lnSpc>
                <a:spcPct val="100000"/>
              </a:lnSpc>
              <a:spcBef>
                <a:spcPts val="0"/>
              </a:spcBef>
              <a:spcAft>
                <a:spcPts val="0"/>
              </a:spcAft>
              <a:buClr>
                <a:schemeClr val="dk1"/>
              </a:buClr>
              <a:buSzPts val="1000"/>
              <a:buNone/>
              <a:defRPr sz="1000">
                <a:solidFill>
                  <a:schemeClr val="dk1"/>
                </a:solidFill>
              </a:defRPr>
            </a:lvl7pPr>
            <a:lvl8pPr lvl="7" algn="ctr">
              <a:lnSpc>
                <a:spcPct val="100000"/>
              </a:lnSpc>
              <a:spcBef>
                <a:spcPts val="0"/>
              </a:spcBef>
              <a:spcAft>
                <a:spcPts val="0"/>
              </a:spcAft>
              <a:buClr>
                <a:schemeClr val="dk1"/>
              </a:buClr>
              <a:buSzPts val="1000"/>
              <a:buNone/>
              <a:defRPr sz="1000">
                <a:solidFill>
                  <a:schemeClr val="dk1"/>
                </a:solidFill>
              </a:defRPr>
            </a:lvl8pPr>
            <a:lvl9pPr lvl="8" algn="ctr">
              <a:lnSpc>
                <a:spcPct val="100000"/>
              </a:lnSpc>
              <a:spcBef>
                <a:spcPts val="0"/>
              </a:spcBef>
              <a:spcAft>
                <a:spcPts val="0"/>
              </a:spcAft>
              <a:buClr>
                <a:schemeClr val="dk1"/>
              </a:buClr>
              <a:buSzPts val="1000"/>
              <a:buNone/>
              <a:defRPr sz="1000">
                <a:solidFill>
                  <a:schemeClr val="dk1"/>
                </a:solidFill>
              </a:defRPr>
            </a:lvl9pPr>
          </a:lstStyle>
          <a:p/>
        </p:txBody>
      </p:sp>
      <p:sp>
        <p:nvSpPr>
          <p:cNvPr id="52" name="Google Shape;52;p9"/>
          <p:cNvSpPr txBox="1"/>
          <p:nvPr>
            <p:ph idx="2" type="ctrTitle"/>
          </p:nvPr>
        </p:nvSpPr>
        <p:spPr>
          <a:xfrm>
            <a:off x="3601703" y="1313038"/>
            <a:ext cx="2499000" cy="644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1400"/>
              <a:buNone/>
              <a:defRPr sz="1400">
                <a:solidFill>
                  <a:schemeClr val="dk1"/>
                </a:solidFill>
              </a:defRPr>
            </a:lvl1pPr>
            <a:lvl2pPr lvl="1" algn="ctr">
              <a:lnSpc>
                <a:spcPct val="100000"/>
              </a:lnSpc>
              <a:spcBef>
                <a:spcPts val="0"/>
              </a:spcBef>
              <a:spcAft>
                <a:spcPts val="0"/>
              </a:spcAft>
              <a:buClr>
                <a:schemeClr val="dk1"/>
              </a:buClr>
              <a:buSzPts val="1400"/>
              <a:buNone/>
              <a:defRPr sz="1400">
                <a:solidFill>
                  <a:schemeClr val="dk1"/>
                </a:solidFill>
              </a:defRPr>
            </a:lvl2pPr>
            <a:lvl3pPr lvl="2" algn="ctr">
              <a:lnSpc>
                <a:spcPct val="100000"/>
              </a:lnSpc>
              <a:spcBef>
                <a:spcPts val="0"/>
              </a:spcBef>
              <a:spcAft>
                <a:spcPts val="0"/>
              </a:spcAft>
              <a:buClr>
                <a:schemeClr val="dk1"/>
              </a:buClr>
              <a:buSzPts val="1400"/>
              <a:buNone/>
              <a:defRPr sz="1400">
                <a:solidFill>
                  <a:schemeClr val="dk1"/>
                </a:solidFill>
              </a:defRPr>
            </a:lvl3pPr>
            <a:lvl4pPr lvl="3" algn="ctr">
              <a:lnSpc>
                <a:spcPct val="100000"/>
              </a:lnSpc>
              <a:spcBef>
                <a:spcPts val="0"/>
              </a:spcBef>
              <a:spcAft>
                <a:spcPts val="0"/>
              </a:spcAft>
              <a:buClr>
                <a:schemeClr val="dk1"/>
              </a:buClr>
              <a:buSzPts val="1400"/>
              <a:buNone/>
              <a:defRPr sz="1400">
                <a:solidFill>
                  <a:schemeClr val="dk1"/>
                </a:solidFill>
              </a:defRPr>
            </a:lvl4pPr>
            <a:lvl5pPr lvl="4" algn="ctr">
              <a:lnSpc>
                <a:spcPct val="100000"/>
              </a:lnSpc>
              <a:spcBef>
                <a:spcPts val="0"/>
              </a:spcBef>
              <a:spcAft>
                <a:spcPts val="0"/>
              </a:spcAft>
              <a:buClr>
                <a:schemeClr val="dk1"/>
              </a:buClr>
              <a:buSzPts val="1400"/>
              <a:buNone/>
              <a:defRPr sz="1400">
                <a:solidFill>
                  <a:schemeClr val="dk1"/>
                </a:solidFill>
              </a:defRPr>
            </a:lvl5pPr>
            <a:lvl6pPr lvl="5" algn="ctr">
              <a:lnSpc>
                <a:spcPct val="100000"/>
              </a:lnSpc>
              <a:spcBef>
                <a:spcPts val="0"/>
              </a:spcBef>
              <a:spcAft>
                <a:spcPts val="0"/>
              </a:spcAft>
              <a:buClr>
                <a:schemeClr val="dk1"/>
              </a:buClr>
              <a:buSzPts val="1400"/>
              <a:buNone/>
              <a:defRPr sz="1400">
                <a:solidFill>
                  <a:schemeClr val="dk1"/>
                </a:solidFill>
              </a:defRPr>
            </a:lvl6pPr>
            <a:lvl7pPr lvl="6" algn="ctr">
              <a:lnSpc>
                <a:spcPct val="100000"/>
              </a:lnSpc>
              <a:spcBef>
                <a:spcPts val="0"/>
              </a:spcBef>
              <a:spcAft>
                <a:spcPts val="0"/>
              </a:spcAft>
              <a:buClr>
                <a:schemeClr val="dk1"/>
              </a:buClr>
              <a:buSzPts val="1400"/>
              <a:buNone/>
              <a:defRPr sz="1400">
                <a:solidFill>
                  <a:schemeClr val="dk1"/>
                </a:solidFill>
              </a:defRPr>
            </a:lvl7pPr>
            <a:lvl8pPr lvl="7" algn="ctr">
              <a:lnSpc>
                <a:spcPct val="100000"/>
              </a:lnSpc>
              <a:spcBef>
                <a:spcPts val="0"/>
              </a:spcBef>
              <a:spcAft>
                <a:spcPts val="0"/>
              </a:spcAft>
              <a:buClr>
                <a:schemeClr val="dk1"/>
              </a:buClr>
              <a:buSzPts val="1400"/>
              <a:buNone/>
              <a:defRPr sz="1400">
                <a:solidFill>
                  <a:schemeClr val="dk1"/>
                </a:solidFill>
              </a:defRPr>
            </a:lvl8pPr>
            <a:lvl9pPr lvl="8" algn="ctr">
              <a:lnSpc>
                <a:spcPct val="100000"/>
              </a:lnSpc>
              <a:spcBef>
                <a:spcPts val="0"/>
              </a:spcBef>
              <a:spcAft>
                <a:spcPts val="0"/>
              </a:spcAft>
              <a:buClr>
                <a:schemeClr val="dk1"/>
              </a:buClr>
              <a:buSzPts val="1400"/>
              <a:buNone/>
              <a:defRPr sz="1400">
                <a:solidFill>
                  <a:schemeClr val="dk1"/>
                </a:solidFill>
              </a:defRPr>
            </a:lvl9pPr>
          </a:lstStyle>
          <a:p/>
        </p:txBody>
      </p:sp>
      <p:sp>
        <p:nvSpPr>
          <p:cNvPr id="53" name="Google Shape;53;p9"/>
          <p:cNvSpPr txBox="1"/>
          <p:nvPr>
            <p:ph idx="3" type="subTitle"/>
          </p:nvPr>
        </p:nvSpPr>
        <p:spPr>
          <a:xfrm>
            <a:off x="4043003" y="1846760"/>
            <a:ext cx="1616400" cy="898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1000"/>
              <a:buNone/>
              <a:defRPr sz="1000">
                <a:solidFill>
                  <a:schemeClr val="dk1"/>
                </a:solidFill>
              </a:defRPr>
            </a:lvl1pPr>
            <a:lvl2pPr lvl="1" algn="ctr">
              <a:lnSpc>
                <a:spcPct val="100000"/>
              </a:lnSpc>
              <a:spcBef>
                <a:spcPts val="0"/>
              </a:spcBef>
              <a:spcAft>
                <a:spcPts val="0"/>
              </a:spcAft>
              <a:buClr>
                <a:schemeClr val="dk1"/>
              </a:buClr>
              <a:buSzPts val="1000"/>
              <a:buNone/>
              <a:defRPr sz="1000">
                <a:solidFill>
                  <a:schemeClr val="dk1"/>
                </a:solidFill>
              </a:defRPr>
            </a:lvl2pPr>
            <a:lvl3pPr lvl="2" algn="ctr">
              <a:lnSpc>
                <a:spcPct val="100000"/>
              </a:lnSpc>
              <a:spcBef>
                <a:spcPts val="0"/>
              </a:spcBef>
              <a:spcAft>
                <a:spcPts val="0"/>
              </a:spcAft>
              <a:buClr>
                <a:schemeClr val="dk1"/>
              </a:buClr>
              <a:buSzPts val="1000"/>
              <a:buNone/>
              <a:defRPr sz="1000">
                <a:solidFill>
                  <a:schemeClr val="dk1"/>
                </a:solidFill>
              </a:defRPr>
            </a:lvl3pPr>
            <a:lvl4pPr lvl="3" algn="ctr">
              <a:lnSpc>
                <a:spcPct val="100000"/>
              </a:lnSpc>
              <a:spcBef>
                <a:spcPts val="0"/>
              </a:spcBef>
              <a:spcAft>
                <a:spcPts val="0"/>
              </a:spcAft>
              <a:buClr>
                <a:schemeClr val="dk1"/>
              </a:buClr>
              <a:buSzPts val="1000"/>
              <a:buNone/>
              <a:defRPr sz="1000">
                <a:solidFill>
                  <a:schemeClr val="dk1"/>
                </a:solidFill>
              </a:defRPr>
            </a:lvl4pPr>
            <a:lvl5pPr lvl="4" algn="ctr">
              <a:lnSpc>
                <a:spcPct val="100000"/>
              </a:lnSpc>
              <a:spcBef>
                <a:spcPts val="0"/>
              </a:spcBef>
              <a:spcAft>
                <a:spcPts val="0"/>
              </a:spcAft>
              <a:buClr>
                <a:schemeClr val="dk1"/>
              </a:buClr>
              <a:buSzPts val="1000"/>
              <a:buNone/>
              <a:defRPr sz="1000">
                <a:solidFill>
                  <a:schemeClr val="dk1"/>
                </a:solidFill>
              </a:defRPr>
            </a:lvl5pPr>
            <a:lvl6pPr lvl="5" algn="ctr">
              <a:lnSpc>
                <a:spcPct val="100000"/>
              </a:lnSpc>
              <a:spcBef>
                <a:spcPts val="0"/>
              </a:spcBef>
              <a:spcAft>
                <a:spcPts val="0"/>
              </a:spcAft>
              <a:buClr>
                <a:schemeClr val="dk1"/>
              </a:buClr>
              <a:buSzPts val="1000"/>
              <a:buNone/>
              <a:defRPr sz="1000">
                <a:solidFill>
                  <a:schemeClr val="dk1"/>
                </a:solidFill>
              </a:defRPr>
            </a:lvl6pPr>
            <a:lvl7pPr lvl="6" algn="ctr">
              <a:lnSpc>
                <a:spcPct val="100000"/>
              </a:lnSpc>
              <a:spcBef>
                <a:spcPts val="0"/>
              </a:spcBef>
              <a:spcAft>
                <a:spcPts val="0"/>
              </a:spcAft>
              <a:buClr>
                <a:schemeClr val="dk1"/>
              </a:buClr>
              <a:buSzPts val="1000"/>
              <a:buNone/>
              <a:defRPr sz="1000">
                <a:solidFill>
                  <a:schemeClr val="dk1"/>
                </a:solidFill>
              </a:defRPr>
            </a:lvl7pPr>
            <a:lvl8pPr lvl="7" algn="ctr">
              <a:lnSpc>
                <a:spcPct val="100000"/>
              </a:lnSpc>
              <a:spcBef>
                <a:spcPts val="0"/>
              </a:spcBef>
              <a:spcAft>
                <a:spcPts val="0"/>
              </a:spcAft>
              <a:buClr>
                <a:schemeClr val="dk1"/>
              </a:buClr>
              <a:buSzPts val="1000"/>
              <a:buNone/>
              <a:defRPr sz="1000">
                <a:solidFill>
                  <a:schemeClr val="dk1"/>
                </a:solidFill>
              </a:defRPr>
            </a:lvl8pPr>
            <a:lvl9pPr lvl="8" algn="ctr">
              <a:lnSpc>
                <a:spcPct val="100000"/>
              </a:lnSpc>
              <a:spcBef>
                <a:spcPts val="0"/>
              </a:spcBef>
              <a:spcAft>
                <a:spcPts val="0"/>
              </a:spcAft>
              <a:buClr>
                <a:schemeClr val="dk1"/>
              </a:buClr>
              <a:buSzPts val="1000"/>
              <a:buNone/>
              <a:defRPr sz="1000">
                <a:solidFill>
                  <a:schemeClr val="dk1"/>
                </a:solidFill>
              </a:defRPr>
            </a:lvl9pPr>
          </a:lstStyle>
          <a:p/>
        </p:txBody>
      </p:sp>
      <p:sp>
        <p:nvSpPr>
          <p:cNvPr id="54" name="Google Shape;54;p9"/>
          <p:cNvSpPr txBox="1"/>
          <p:nvPr>
            <p:ph idx="4" type="ctrTitle"/>
          </p:nvPr>
        </p:nvSpPr>
        <p:spPr>
          <a:xfrm>
            <a:off x="5486562" y="1313038"/>
            <a:ext cx="2499000" cy="644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1400"/>
              <a:buNone/>
              <a:defRPr sz="1400">
                <a:solidFill>
                  <a:schemeClr val="dk1"/>
                </a:solidFill>
              </a:defRPr>
            </a:lvl1pPr>
            <a:lvl2pPr lvl="1" algn="ctr">
              <a:lnSpc>
                <a:spcPct val="100000"/>
              </a:lnSpc>
              <a:spcBef>
                <a:spcPts val="0"/>
              </a:spcBef>
              <a:spcAft>
                <a:spcPts val="0"/>
              </a:spcAft>
              <a:buClr>
                <a:schemeClr val="dk1"/>
              </a:buClr>
              <a:buSzPts val="1400"/>
              <a:buNone/>
              <a:defRPr sz="1400">
                <a:solidFill>
                  <a:schemeClr val="dk1"/>
                </a:solidFill>
              </a:defRPr>
            </a:lvl2pPr>
            <a:lvl3pPr lvl="2" algn="ctr">
              <a:lnSpc>
                <a:spcPct val="100000"/>
              </a:lnSpc>
              <a:spcBef>
                <a:spcPts val="0"/>
              </a:spcBef>
              <a:spcAft>
                <a:spcPts val="0"/>
              </a:spcAft>
              <a:buClr>
                <a:schemeClr val="dk1"/>
              </a:buClr>
              <a:buSzPts val="1400"/>
              <a:buNone/>
              <a:defRPr sz="1400">
                <a:solidFill>
                  <a:schemeClr val="dk1"/>
                </a:solidFill>
              </a:defRPr>
            </a:lvl3pPr>
            <a:lvl4pPr lvl="3" algn="ctr">
              <a:lnSpc>
                <a:spcPct val="100000"/>
              </a:lnSpc>
              <a:spcBef>
                <a:spcPts val="0"/>
              </a:spcBef>
              <a:spcAft>
                <a:spcPts val="0"/>
              </a:spcAft>
              <a:buClr>
                <a:schemeClr val="dk1"/>
              </a:buClr>
              <a:buSzPts val="1400"/>
              <a:buNone/>
              <a:defRPr sz="1400">
                <a:solidFill>
                  <a:schemeClr val="dk1"/>
                </a:solidFill>
              </a:defRPr>
            </a:lvl4pPr>
            <a:lvl5pPr lvl="4" algn="ctr">
              <a:lnSpc>
                <a:spcPct val="100000"/>
              </a:lnSpc>
              <a:spcBef>
                <a:spcPts val="0"/>
              </a:spcBef>
              <a:spcAft>
                <a:spcPts val="0"/>
              </a:spcAft>
              <a:buClr>
                <a:schemeClr val="dk1"/>
              </a:buClr>
              <a:buSzPts val="1400"/>
              <a:buNone/>
              <a:defRPr sz="1400">
                <a:solidFill>
                  <a:schemeClr val="dk1"/>
                </a:solidFill>
              </a:defRPr>
            </a:lvl5pPr>
            <a:lvl6pPr lvl="5" algn="ctr">
              <a:lnSpc>
                <a:spcPct val="100000"/>
              </a:lnSpc>
              <a:spcBef>
                <a:spcPts val="0"/>
              </a:spcBef>
              <a:spcAft>
                <a:spcPts val="0"/>
              </a:spcAft>
              <a:buClr>
                <a:schemeClr val="dk1"/>
              </a:buClr>
              <a:buSzPts val="1400"/>
              <a:buNone/>
              <a:defRPr sz="1400">
                <a:solidFill>
                  <a:schemeClr val="dk1"/>
                </a:solidFill>
              </a:defRPr>
            </a:lvl6pPr>
            <a:lvl7pPr lvl="6" algn="ctr">
              <a:lnSpc>
                <a:spcPct val="100000"/>
              </a:lnSpc>
              <a:spcBef>
                <a:spcPts val="0"/>
              </a:spcBef>
              <a:spcAft>
                <a:spcPts val="0"/>
              </a:spcAft>
              <a:buClr>
                <a:schemeClr val="dk1"/>
              </a:buClr>
              <a:buSzPts val="1400"/>
              <a:buNone/>
              <a:defRPr sz="1400">
                <a:solidFill>
                  <a:schemeClr val="dk1"/>
                </a:solidFill>
              </a:defRPr>
            </a:lvl7pPr>
            <a:lvl8pPr lvl="7" algn="ctr">
              <a:lnSpc>
                <a:spcPct val="100000"/>
              </a:lnSpc>
              <a:spcBef>
                <a:spcPts val="0"/>
              </a:spcBef>
              <a:spcAft>
                <a:spcPts val="0"/>
              </a:spcAft>
              <a:buClr>
                <a:schemeClr val="dk1"/>
              </a:buClr>
              <a:buSzPts val="1400"/>
              <a:buNone/>
              <a:defRPr sz="1400">
                <a:solidFill>
                  <a:schemeClr val="dk1"/>
                </a:solidFill>
              </a:defRPr>
            </a:lvl8pPr>
            <a:lvl9pPr lvl="8" algn="ctr">
              <a:lnSpc>
                <a:spcPct val="100000"/>
              </a:lnSpc>
              <a:spcBef>
                <a:spcPts val="0"/>
              </a:spcBef>
              <a:spcAft>
                <a:spcPts val="0"/>
              </a:spcAft>
              <a:buClr>
                <a:schemeClr val="dk1"/>
              </a:buClr>
              <a:buSzPts val="1400"/>
              <a:buNone/>
              <a:defRPr sz="1400">
                <a:solidFill>
                  <a:schemeClr val="dk1"/>
                </a:solidFill>
              </a:defRPr>
            </a:lvl9pPr>
          </a:lstStyle>
          <a:p/>
        </p:txBody>
      </p:sp>
      <p:sp>
        <p:nvSpPr>
          <p:cNvPr id="55" name="Google Shape;55;p9"/>
          <p:cNvSpPr txBox="1"/>
          <p:nvPr>
            <p:ph idx="5" type="subTitle"/>
          </p:nvPr>
        </p:nvSpPr>
        <p:spPr>
          <a:xfrm>
            <a:off x="5927862" y="1846758"/>
            <a:ext cx="1616400" cy="898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1000"/>
              <a:buNone/>
              <a:defRPr sz="1000">
                <a:solidFill>
                  <a:schemeClr val="dk1"/>
                </a:solidFill>
              </a:defRPr>
            </a:lvl1pPr>
            <a:lvl2pPr lvl="1" algn="ctr">
              <a:lnSpc>
                <a:spcPct val="100000"/>
              </a:lnSpc>
              <a:spcBef>
                <a:spcPts val="0"/>
              </a:spcBef>
              <a:spcAft>
                <a:spcPts val="0"/>
              </a:spcAft>
              <a:buClr>
                <a:schemeClr val="dk1"/>
              </a:buClr>
              <a:buSzPts val="1000"/>
              <a:buNone/>
              <a:defRPr sz="1000">
                <a:solidFill>
                  <a:schemeClr val="dk1"/>
                </a:solidFill>
              </a:defRPr>
            </a:lvl2pPr>
            <a:lvl3pPr lvl="2" algn="ctr">
              <a:lnSpc>
                <a:spcPct val="100000"/>
              </a:lnSpc>
              <a:spcBef>
                <a:spcPts val="0"/>
              </a:spcBef>
              <a:spcAft>
                <a:spcPts val="0"/>
              </a:spcAft>
              <a:buClr>
                <a:schemeClr val="dk1"/>
              </a:buClr>
              <a:buSzPts val="1000"/>
              <a:buNone/>
              <a:defRPr sz="1000">
                <a:solidFill>
                  <a:schemeClr val="dk1"/>
                </a:solidFill>
              </a:defRPr>
            </a:lvl3pPr>
            <a:lvl4pPr lvl="3" algn="ctr">
              <a:lnSpc>
                <a:spcPct val="100000"/>
              </a:lnSpc>
              <a:spcBef>
                <a:spcPts val="0"/>
              </a:spcBef>
              <a:spcAft>
                <a:spcPts val="0"/>
              </a:spcAft>
              <a:buClr>
                <a:schemeClr val="dk1"/>
              </a:buClr>
              <a:buSzPts val="1000"/>
              <a:buNone/>
              <a:defRPr sz="1000">
                <a:solidFill>
                  <a:schemeClr val="dk1"/>
                </a:solidFill>
              </a:defRPr>
            </a:lvl4pPr>
            <a:lvl5pPr lvl="4" algn="ctr">
              <a:lnSpc>
                <a:spcPct val="100000"/>
              </a:lnSpc>
              <a:spcBef>
                <a:spcPts val="0"/>
              </a:spcBef>
              <a:spcAft>
                <a:spcPts val="0"/>
              </a:spcAft>
              <a:buClr>
                <a:schemeClr val="dk1"/>
              </a:buClr>
              <a:buSzPts val="1000"/>
              <a:buNone/>
              <a:defRPr sz="1000">
                <a:solidFill>
                  <a:schemeClr val="dk1"/>
                </a:solidFill>
              </a:defRPr>
            </a:lvl5pPr>
            <a:lvl6pPr lvl="5" algn="ctr">
              <a:lnSpc>
                <a:spcPct val="100000"/>
              </a:lnSpc>
              <a:spcBef>
                <a:spcPts val="0"/>
              </a:spcBef>
              <a:spcAft>
                <a:spcPts val="0"/>
              </a:spcAft>
              <a:buClr>
                <a:schemeClr val="dk1"/>
              </a:buClr>
              <a:buSzPts val="1000"/>
              <a:buNone/>
              <a:defRPr sz="1000">
                <a:solidFill>
                  <a:schemeClr val="dk1"/>
                </a:solidFill>
              </a:defRPr>
            </a:lvl6pPr>
            <a:lvl7pPr lvl="6" algn="ctr">
              <a:lnSpc>
                <a:spcPct val="100000"/>
              </a:lnSpc>
              <a:spcBef>
                <a:spcPts val="0"/>
              </a:spcBef>
              <a:spcAft>
                <a:spcPts val="0"/>
              </a:spcAft>
              <a:buClr>
                <a:schemeClr val="dk1"/>
              </a:buClr>
              <a:buSzPts val="1000"/>
              <a:buNone/>
              <a:defRPr sz="1000">
                <a:solidFill>
                  <a:schemeClr val="dk1"/>
                </a:solidFill>
              </a:defRPr>
            </a:lvl7pPr>
            <a:lvl8pPr lvl="7" algn="ctr">
              <a:lnSpc>
                <a:spcPct val="100000"/>
              </a:lnSpc>
              <a:spcBef>
                <a:spcPts val="0"/>
              </a:spcBef>
              <a:spcAft>
                <a:spcPts val="0"/>
              </a:spcAft>
              <a:buClr>
                <a:schemeClr val="dk1"/>
              </a:buClr>
              <a:buSzPts val="1000"/>
              <a:buNone/>
              <a:defRPr sz="1000">
                <a:solidFill>
                  <a:schemeClr val="dk1"/>
                </a:solidFill>
              </a:defRPr>
            </a:lvl8pPr>
            <a:lvl9pPr lvl="8" algn="ctr">
              <a:lnSpc>
                <a:spcPct val="100000"/>
              </a:lnSpc>
              <a:spcBef>
                <a:spcPts val="0"/>
              </a:spcBef>
              <a:spcAft>
                <a:spcPts val="0"/>
              </a:spcAft>
              <a:buClr>
                <a:schemeClr val="dk1"/>
              </a:buClr>
              <a:buSzPts val="1000"/>
              <a:buNone/>
              <a:defRPr sz="1000">
                <a:solidFill>
                  <a:schemeClr val="dk1"/>
                </a:solidFill>
              </a:defRPr>
            </a:lvl9pPr>
          </a:lstStyle>
          <a:p/>
        </p:txBody>
      </p:sp>
      <p:sp>
        <p:nvSpPr>
          <p:cNvPr id="56" name="Google Shape;56;p9"/>
          <p:cNvSpPr txBox="1"/>
          <p:nvPr>
            <p:ph idx="6" type="ctrTitle"/>
          </p:nvPr>
        </p:nvSpPr>
        <p:spPr>
          <a:xfrm>
            <a:off x="1774330" y="3150555"/>
            <a:ext cx="2395800" cy="644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1400"/>
              <a:buNone/>
              <a:defRPr sz="1400">
                <a:solidFill>
                  <a:schemeClr val="dk1"/>
                </a:solidFill>
              </a:defRPr>
            </a:lvl1pPr>
            <a:lvl2pPr lvl="1" algn="ctr">
              <a:lnSpc>
                <a:spcPct val="100000"/>
              </a:lnSpc>
              <a:spcBef>
                <a:spcPts val="0"/>
              </a:spcBef>
              <a:spcAft>
                <a:spcPts val="0"/>
              </a:spcAft>
              <a:buClr>
                <a:schemeClr val="dk1"/>
              </a:buClr>
              <a:buSzPts val="1400"/>
              <a:buNone/>
              <a:defRPr sz="1400">
                <a:solidFill>
                  <a:schemeClr val="dk1"/>
                </a:solidFill>
              </a:defRPr>
            </a:lvl2pPr>
            <a:lvl3pPr lvl="2" algn="ctr">
              <a:lnSpc>
                <a:spcPct val="100000"/>
              </a:lnSpc>
              <a:spcBef>
                <a:spcPts val="0"/>
              </a:spcBef>
              <a:spcAft>
                <a:spcPts val="0"/>
              </a:spcAft>
              <a:buClr>
                <a:schemeClr val="dk1"/>
              </a:buClr>
              <a:buSzPts val="1400"/>
              <a:buNone/>
              <a:defRPr sz="1400">
                <a:solidFill>
                  <a:schemeClr val="dk1"/>
                </a:solidFill>
              </a:defRPr>
            </a:lvl3pPr>
            <a:lvl4pPr lvl="3" algn="ctr">
              <a:lnSpc>
                <a:spcPct val="100000"/>
              </a:lnSpc>
              <a:spcBef>
                <a:spcPts val="0"/>
              </a:spcBef>
              <a:spcAft>
                <a:spcPts val="0"/>
              </a:spcAft>
              <a:buClr>
                <a:schemeClr val="dk1"/>
              </a:buClr>
              <a:buSzPts val="1400"/>
              <a:buNone/>
              <a:defRPr sz="1400">
                <a:solidFill>
                  <a:schemeClr val="dk1"/>
                </a:solidFill>
              </a:defRPr>
            </a:lvl4pPr>
            <a:lvl5pPr lvl="4" algn="ctr">
              <a:lnSpc>
                <a:spcPct val="100000"/>
              </a:lnSpc>
              <a:spcBef>
                <a:spcPts val="0"/>
              </a:spcBef>
              <a:spcAft>
                <a:spcPts val="0"/>
              </a:spcAft>
              <a:buClr>
                <a:schemeClr val="dk1"/>
              </a:buClr>
              <a:buSzPts val="1400"/>
              <a:buNone/>
              <a:defRPr sz="1400">
                <a:solidFill>
                  <a:schemeClr val="dk1"/>
                </a:solidFill>
              </a:defRPr>
            </a:lvl5pPr>
            <a:lvl6pPr lvl="5" algn="ctr">
              <a:lnSpc>
                <a:spcPct val="100000"/>
              </a:lnSpc>
              <a:spcBef>
                <a:spcPts val="0"/>
              </a:spcBef>
              <a:spcAft>
                <a:spcPts val="0"/>
              </a:spcAft>
              <a:buClr>
                <a:schemeClr val="dk1"/>
              </a:buClr>
              <a:buSzPts val="1400"/>
              <a:buNone/>
              <a:defRPr sz="1400">
                <a:solidFill>
                  <a:schemeClr val="dk1"/>
                </a:solidFill>
              </a:defRPr>
            </a:lvl6pPr>
            <a:lvl7pPr lvl="6" algn="ctr">
              <a:lnSpc>
                <a:spcPct val="100000"/>
              </a:lnSpc>
              <a:spcBef>
                <a:spcPts val="0"/>
              </a:spcBef>
              <a:spcAft>
                <a:spcPts val="0"/>
              </a:spcAft>
              <a:buClr>
                <a:schemeClr val="dk1"/>
              </a:buClr>
              <a:buSzPts val="1400"/>
              <a:buNone/>
              <a:defRPr sz="1400">
                <a:solidFill>
                  <a:schemeClr val="dk1"/>
                </a:solidFill>
              </a:defRPr>
            </a:lvl7pPr>
            <a:lvl8pPr lvl="7" algn="ctr">
              <a:lnSpc>
                <a:spcPct val="100000"/>
              </a:lnSpc>
              <a:spcBef>
                <a:spcPts val="0"/>
              </a:spcBef>
              <a:spcAft>
                <a:spcPts val="0"/>
              </a:spcAft>
              <a:buClr>
                <a:schemeClr val="dk1"/>
              </a:buClr>
              <a:buSzPts val="1400"/>
              <a:buNone/>
              <a:defRPr sz="1400">
                <a:solidFill>
                  <a:schemeClr val="dk1"/>
                </a:solidFill>
              </a:defRPr>
            </a:lvl8pPr>
            <a:lvl9pPr lvl="8" algn="ctr">
              <a:lnSpc>
                <a:spcPct val="100000"/>
              </a:lnSpc>
              <a:spcBef>
                <a:spcPts val="0"/>
              </a:spcBef>
              <a:spcAft>
                <a:spcPts val="0"/>
              </a:spcAft>
              <a:buClr>
                <a:schemeClr val="dk1"/>
              </a:buClr>
              <a:buSzPts val="1400"/>
              <a:buNone/>
              <a:defRPr sz="1400">
                <a:solidFill>
                  <a:schemeClr val="dk1"/>
                </a:solidFill>
              </a:defRPr>
            </a:lvl9pPr>
          </a:lstStyle>
          <a:p/>
        </p:txBody>
      </p:sp>
      <p:sp>
        <p:nvSpPr>
          <p:cNvPr id="57" name="Google Shape;57;p9"/>
          <p:cNvSpPr txBox="1"/>
          <p:nvPr>
            <p:ph idx="7" type="subTitle"/>
          </p:nvPr>
        </p:nvSpPr>
        <p:spPr>
          <a:xfrm>
            <a:off x="2164030" y="3684305"/>
            <a:ext cx="1616400" cy="898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1000"/>
              <a:buNone/>
              <a:defRPr sz="1000">
                <a:solidFill>
                  <a:schemeClr val="dk1"/>
                </a:solidFill>
              </a:defRPr>
            </a:lvl1pPr>
            <a:lvl2pPr lvl="1" algn="ctr">
              <a:lnSpc>
                <a:spcPct val="100000"/>
              </a:lnSpc>
              <a:spcBef>
                <a:spcPts val="0"/>
              </a:spcBef>
              <a:spcAft>
                <a:spcPts val="0"/>
              </a:spcAft>
              <a:buClr>
                <a:schemeClr val="dk1"/>
              </a:buClr>
              <a:buSzPts val="1000"/>
              <a:buNone/>
              <a:defRPr sz="1000">
                <a:solidFill>
                  <a:schemeClr val="dk1"/>
                </a:solidFill>
              </a:defRPr>
            </a:lvl2pPr>
            <a:lvl3pPr lvl="2" algn="ctr">
              <a:lnSpc>
                <a:spcPct val="100000"/>
              </a:lnSpc>
              <a:spcBef>
                <a:spcPts val="0"/>
              </a:spcBef>
              <a:spcAft>
                <a:spcPts val="0"/>
              </a:spcAft>
              <a:buClr>
                <a:schemeClr val="dk1"/>
              </a:buClr>
              <a:buSzPts val="1000"/>
              <a:buNone/>
              <a:defRPr sz="1000">
                <a:solidFill>
                  <a:schemeClr val="dk1"/>
                </a:solidFill>
              </a:defRPr>
            </a:lvl3pPr>
            <a:lvl4pPr lvl="3" algn="ctr">
              <a:lnSpc>
                <a:spcPct val="100000"/>
              </a:lnSpc>
              <a:spcBef>
                <a:spcPts val="0"/>
              </a:spcBef>
              <a:spcAft>
                <a:spcPts val="0"/>
              </a:spcAft>
              <a:buClr>
                <a:schemeClr val="dk1"/>
              </a:buClr>
              <a:buSzPts val="1000"/>
              <a:buNone/>
              <a:defRPr sz="1000">
                <a:solidFill>
                  <a:schemeClr val="dk1"/>
                </a:solidFill>
              </a:defRPr>
            </a:lvl4pPr>
            <a:lvl5pPr lvl="4" algn="ctr">
              <a:lnSpc>
                <a:spcPct val="100000"/>
              </a:lnSpc>
              <a:spcBef>
                <a:spcPts val="0"/>
              </a:spcBef>
              <a:spcAft>
                <a:spcPts val="0"/>
              </a:spcAft>
              <a:buClr>
                <a:schemeClr val="dk1"/>
              </a:buClr>
              <a:buSzPts val="1000"/>
              <a:buNone/>
              <a:defRPr sz="1000">
                <a:solidFill>
                  <a:schemeClr val="dk1"/>
                </a:solidFill>
              </a:defRPr>
            </a:lvl5pPr>
            <a:lvl6pPr lvl="5" algn="ctr">
              <a:lnSpc>
                <a:spcPct val="100000"/>
              </a:lnSpc>
              <a:spcBef>
                <a:spcPts val="0"/>
              </a:spcBef>
              <a:spcAft>
                <a:spcPts val="0"/>
              </a:spcAft>
              <a:buClr>
                <a:schemeClr val="dk1"/>
              </a:buClr>
              <a:buSzPts val="1000"/>
              <a:buNone/>
              <a:defRPr sz="1000">
                <a:solidFill>
                  <a:schemeClr val="dk1"/>
                </a:solidFill>
              </a:defRPr>
            </a:lvl6pPr>
            <a:lvl7pPr lvl="6" algn="ctr">
              <a:lnSpc>
                <a:spcPct val="100000"/>
              </a:lnSpc>
              <a:spcBef>
                <a:spcPts val="0"/>
              </a:spcBef>
              <a:spcAft>
                <a:spcPts val="0"/>
              </a:spcAft>
              <a:buClr>
                <a:schemeClr val="dk1"/>
              </a:buClr>
              <a:buSzPts val="1000"/>
              <a:buNone/>
              <a:defRPr sz="1000">
                <a:solidFill>
                  <a:schemeClr val="dk1"/>
                </a:solidFill>
              </a:defRPr>
            </a:lvl7pPr>
            <a:lvl8pPr lvl="7" algn="ctr">
              <a:lnSpc>
                <a:spcPct val="100000"/>
              </a:lnSpc>
              <a:spcBef>
                <a:spcPts val="0"/>
              </a:spcBef>
              <a:spcAft>
                <a:spcPts val="0"/>
              </a:spcAft>
              <a:buClr>
                <a:schemeClr val="dk1"/>
              </a:buClr>
              <a:buSzPts val="1000"/>
              <a:buNone/>
              <a:defRPr sz="1000">
                <a:solidFill>
                  <a:schemeClr val="dk1"/>
                </a:solidFill>
              </a:defRPr>
            </a:lvl8pPr>
            <a:lvl9pPr lvl="8" algn="ctr">
              <a:lnSpc>
                <a:spcPct val="100000"/>
              </a:lnSpc>
              <a:spcBef>
                <a:spcPts val="0"/>
              </a:spcBef>
              <a:spcAft>
                <a:spcPts val="0"/>
              </a:spcAft>
              <a:buClr>
                <a:schemeClr val="dk1"/>
              </a:buClr>
              <a:buSzPts val="1000"/>
              <a:buNone/>
              <a:defRPr sz="1000">
                <a:solidFill>
                  <a:schemeClr val="dk1"/>
                </a:solidFill>
              </a:defRPr>
            </a:lvl9pPr>
          </a:lstStyle>
          <a:p/>
        </p:txBody>
      </p:sp>
      <p:sp>
        <p:nvSpPr>
          <p:cNvPr id="58" name="Google Shape;58;p9"/>
          <p:cNvSpPr txBox="1"/>
          <p:nvPr>
            <p:ph idx="8" type="ctrTitle"/>
          </p:nvPr>
        </p:nvSpPr>
        <p:spPr>
          <a:xfrm>
            <a:off x="3637403" y="3150555"/>
            <a:ext cx="2427600" cy="644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1400"/>
              <a:buNone/>
              <a:defRPr sz="1400">
                <a:solidFill>
                  <a:schemeClr val="dk1"/>
                </a:solidFill>
              </a:defRPr>
            </a:lvl1pPr>
            <a:lvl2pPr lvl="1" algn="ctr">
              <a:lnSpc>
                <a:spcPct val="100000"/>
              </a:lnSpc>
              <a:spcBef>
                <a:spcPts val="0"/>
              </a:spcBef>
              <a:spcAft>
                <a:spcPts val="0"/>
              </a:spcAft>
              <a:buClr>
                <a:schemeClr val="dk1"/>
              </a:buClr>
              <a:buSzPts val="1400"/>
              <a:buNone/>
              <a:defRPr sz="1400">
                <a:solidFill>
                  <a:schemeClr val="dk1"/>
                </a:solidFill>
              </a:defRPr>
            </a:lvl2pPr>
            <a:lvl3pPr lvl="2" algn="ctr">
              <a:lnSpc>
                <a:spcPct val="100000"/>
              </a:lnSpc>
              <a:spcBef>
                <a:spcPts val="0"/>
              </a:spcBef>
              <a:spcAft>
                <a:spcPts val="0"/>
              </a:spcAft>
              <a:buClr>
                <a:schemeClr val="dk1"/>
              </a:buClr>
              <a:buSzPts val="1400"/>
              <a:buNone/>
              <a:defRPr sz="1400">
                <a:solidFill>
                  <a:schemeClr val="dk1"/>
                </a:solidFill>
              </a:defRPr>
            </a:lvl3pPr>
            <a:lvl4pPr lvl="3" algn="ctr">
              <a:lnSpc>
                <a:spcPct val="100000"/>
              </a:lnSpc>
              <a:spcBef>
                <a:spcPts val="0"/>
              </a:spcBef>
              <a:spcAft>
                <a:spcPts val="0"/>
              </a:spcAft>
              <a:buClr>
                <a:schemeClr val="dk1"/>
              </a:buClr>
              <a:buSzPts val="1400"/>
              <a:buNone/>
              <a:defRPr sz="1400">
                <a:solidFill>
                  <a:schemeClr val="dk1"/>
                </a:solidFill>
              </a:defRPr>
            </a:lvl4pPr>
            <a:lvl5pPr lvl="4" algn="ctr">
              <a:lnSpc>
                <a:spcPct val="100000"/>
              </a:lnSpc>
              <a:spcBef>
                <a:spcPts val="0"/>
              </a:spcBef>
              <a:spcAft>
                <a:spcPts val="0"/>
              </a:spcAft>
              <a:buClr>
                <a:schemeClr val="dk1"/>
              </a:buClr>
              <a:buSzPts val="1400"/>
              <a:buNone/>
              <a:defRPr sz="1400">
                <a:solidFill>
                  <a:schemeClr val="dk1"/>
                </a:solidFill>
              </a:defRPr>
            </a:lvl5pPr>
            <a:lvl6pPr lvl="5" algn="ctr">
              <a:lnSpc>
                <a:spcPct val="100000"/>
              </a:lnSpc>
              <a:spcBef>
                <a:spcPts val="0"/>
              </a:spcBef>
              <a:spcAft>
                <a:spcPts val="0"/>
              </a:spcAft>
              <a:buClr>
                <a:schemeClr val="dk1"/>
              </a:buClr>
              <a:buSzPts val="1400"/>
              <a:buNone/>
              <a:defRPr sz="1400">
                <a:solidFill>
                  <a:schemeClr val="dk1"/>
                </a:solidFill>
              </a:defRPr>
            </a:lvl6pPr>
            <a:lvl7pPr lvl="6" algn="ctr">
              <a:lnSpc>
                <a:spcPct val="100000"/>
              </a:lnSpc>
              <a:spcBef>
                <a:spcPts val="0"/>
              </a:spcBef>
              <a:spcAft>
                <a:spcPts val="0"/>
              </a:spcAft>
              <a:buClr>
                <a:schemeClr val="dk1"/>
              </a:buClr>
              <a:buSzPts val="1400"/>
              <a:buNone/>
              <a:defRPr sz="1400">
                <a:solidFill>
                  <a:schemeClr val="dk1"/>
                </a:solidFill>
              </a:defRPr>
            </a:lvl7pPr>
            <a:lvl8pPr lvl="7" algn="ctr">
              <a:lnSpc>
                <a:spcPct val="100000"/>
              </a:lnSpc>
              <a:spcBef>
                <a:spcPts val="0"/>
              </a:spcBef>
              <a:spcAft>
                <a:spcPts val="0"/>
              </a:spcAft>
              <a:buClr>
                <a:schemeClr val="dk1"/>
              </a:buClr>
              <a:buSzPts val="1400"/>
              <a:buNone/>
              <a:defRPr sz="1400">
                <a:solidFill>
                  <a:schemeClr val="dk1"/>
                </a:solidFill>
              </a:defRPr>
            </a:lvl8pPr>
            <a:lvl9pPr lvl="8" algn="ctr">
              <a:lnSpc>
                <a:spcPct val="100000"/>
              </a:lnSpc>
              <a:spcBef>
                <a:spcPts val="0"/>
              </a:spcBef>
              <a:spcAft>
                <a:spcPts val="0"/>
              </a:spcAft>
              <a:buClr>
                <a:schemeClr val="dk1"/>
              </a:buClr>
              <a:buSzPts val="1400"/>
              <a:buNone/>
              <a:defRPr sz="1400">
                <a:solidFill>
                  <a:schemeClr val="dk1"/>
                </a:solidFill>
              </a:defRPr>
            </a:lvl9pPr>
          </a:lstStyle>
          <a:p/>
        </p:txBody>
      </p:sp>
      <p:sp>
        <p:nvSpPr>
          <p:cNvPr id="59" name="Google Shape;59;p9"/>
          <p:cNvSpPr txBox="1"/>
          <p:nvPr>
            <p:ph idx="9" type="subTitle"/>
          </p:nvPr>
        </p:nvSpPr>
        <p:spPr>
          <a:xfrm>
            <a:off x="4043003" y="3684308"/>
            <a:ext cx="1616400" cy="898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1000"/>
              <a:buNone/>
              <a:defRPr sz="1000">
                <a:solidFill>
                  <a:schemeClr val="dk1"/>
                </a:solidFill>
              </a:defRPr>
            </a:lvl1pPr>
            <a:lvl2pPr lvl="1" algn="ctr">
              <a:lnSpc>
                <a:spcPct val="100000"/>
              </a:lnSpc>
              <a:spcBef>
                <a:spcPts val="0"/>
              </a:spcBef>
              <a:spcAft>
                <a:spcPts val="0"/>
              </a:spcAft>
              <a:buClr>
                <a:schemeClr val="dk1"/>
              </a:buClr>
              <a:buSzPts val="1000"/>
              <a:buNone/>
              <a:defRPr sz="1000">
                <a:solidFill>
                  <a:schemeClr val="dk1"/>
                </a:solidFill>
              </a:defRPr>
            </a:lvl2pPr>
            <a:lvl3pPr lvl="2" algn="ctr">
              <a:lnSpc>
                <a:spcPct val="100000"/>
              </a:lnSpc>
              <a:spcBef>
                <a:spcPts val="0"/>
              </a:spcBef>
              <a:spcAft>
                <a:spcPts val="0"/>
              </a:spcAft>
              <a:buClr>
                <a:schemeClr val="dk1"/>
              </a:buClr>
              <a:buSzPts val="1000"/>
              <a:buNone/>
              <a:defRPr sz="1000">
                <a:solidFill>
                  <a:schemeClr val="dk1"/>
                </a:solidFill>
              </a:defRPr>
            </a:lvl3pPr>
            <a:lvl4pPr lvl="3" algn="ctr">
              <a:lnSpc>
                <a:spcPct val="100000"/>
              </a:lnSpc>
              <a:spcBef>
                <a:spcPts val="0"/>
              </a:spcBef>
              <a:spcAft>
                <a:spcPts val="0"/>
              </a:spcAft>
              <a:buClr>
                <a:schemeClr val="dk1"/>
              </a:buClr>
              <a:buSzPts val="1000"/>
              <a:buNone/>
              <a:defRPr sz="1000">
                <a:solidFill>
                  <a:schemeClr val="dk1"/>
                </a:solidFill>
              </a:defRPr>
            </a:lvl4pPr>
            <a:lvl5pPr lvl="4" algn="ctr">
              <a:lnSpc>
                <a:spcPct val="100000"/>
              </a:lnSpc>
              <a:spcBef>
                <a:spcPts val="0"/>
              </a:spcBef>
              <a:spcAft>
                <a:spcPts val="0"/>
              </a:spcAft>
              <a:buClr>
                <a:schemeClr val="dk1"/>
              </a:buClr>
              <a:buSzPts val="1000"/>
              <a:buNone/>
              <a:defRPr sz="1000">
                <a:solidFill>
                  <a:schemeClr val="dk1"/>
                </a:solidFill>
              </a:defRPr>
            </a:lvl5pPr>
            <a:lvl6pPr lvl="5" algn="ctr">
              <a:lnSpc>
                <a:spcPct val="100000"/>
              </a:lnSpc>
              <a:spcBef>
                <a:spcPts val="0"/>
              </a:spcBef>
              <a:spcAft>
                <a:spcPts val="0"/>
              </a:spcAft>
              <a:buClr>
                <a:schemeClr val="dk1"/>
              </a:buClr>
              <a:buSzPts val="1000"/>
              <a:buNone/>
              <a:defRPr sz="1000">
                <a:solidFill>
                  <a:schemeClr val="dk1"/>
                </a:solidFill>
              </a:defRPr>
            </a:lvl6pPr>
            <a:lvl7pPr lvl="6" algn="ctr">
              <a:lnSpc>
                <a:spcPct val="100000"/>
              </a:lnSpc>
              <a:spcBef>
                <a:spcPts val="0"/>
              </a:spcBef>
              <a:spcAft>
                <a:spcPts val="0"/>
              </a:spcAft>
              <a:buClr>
                <a:schemeClr val="dk1"/>
              </a:buClr>
              <a:buSzPts val="1000"/>
              <a:buNone/>
              <a:defRPr sz="1000">
                <a:solidFill>
                  <a:schemeClr val="dk1"/>
                </a:solidFill>
              </a:defRPr>
            </a:lvl7pPr>
            <a:lvl8pPr lvl="7" algn="ctr">
              <a:lnSpc>
                <a:spcPct val="100000"/>
              </a:lnSpc>
              <a:spcBef>
                <a:spcPts val="0"/>
              </a:spcBef>
              <a:spcAft>
                <a:spcPts val="0"/>
              </a:spcAft>
              <a:buClr>
                <a:schemeClr val="dk1"/>
              </a:buClr>
              <a:buSzPts val="1000"/>
              <a:buNone/>
              <a:defRPr sz="1000">
                <a:solidFill>
                  <a:schemeClr val="dk1"/>
                </a:solidFill>
              </a:defRPr>
            </a:lvl8pPr>
            <a:lvl9pPr lvl="8" algn="ctr">
              <a:lnSpc>
                <a:spcPct val="100000"/>
              </a:lnSpc>
              <a:spcBef>
                <a:spcPts val="0"/>
              </a:spcBef>
              <a:spcAft>
                <a:spcPts val="0"/>
              </a:spcAft>
              <a:buClr>
                <a:schemeClr val="dk1"/>
              </a:buClr>
              <a:buSzPts val="1000"/>
              <a:buNone/>
              <a:defRPr sz="1000">
                <a:solidFill>
                  <a:schemeClr val="dk1"/>
                </a:solidFill>
              </a:defRPr>
            </a:lvl9pPr>
          </a:lstStyle>
          <a:p/>
        </p:txBody>
      </p:sp>
      <p:sp>
        <p:nvSpPr>
          <p:cNvPr id="60" name="Google Shape;60;p9"/>
          <p:cNvSpPr txBox="1"/>
          <p:nvPr>
            <p:ph idx="13" type="ctrTitle"/>
          </p:nvPr>
        </p:nvSpPr>
        <p:spPr>
          <a:xfrm>
            <a:off x="5522262" y="3150555"/>
            <a:ext cx="2427600" cy="6447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1400"/>
              <a:buNone/>
              <a:defRPr sz="1400">
                <a:solidFill>
                  <a:schemeClr val="dk1"/>
                </a:solidFill>
              </a:defRPr>
            </a:lvl1pPr>
            <a:lvl2pPr lvl="1" algn="ctr">
              <a:lnSpc>
                <a:spcPct val="100000"/>
              </a:lnSpc>
              <a:spcBef>
                <a:spcPts val="0"/>
              </a:spcBef>
              <a:spcAft>
                <a:spcPts val="0"/>
              </a:spcAft>
              <a:buClr>
                <a:schemeClr val="dk1"/>
              </a:buClr>
              <a:buSzPts val="1400"/>
              <a:buNone/>
              <a:defRPr sz="1400">
                <a:solidFill>
                  <a:schemeClr val="dk1"/>
                </a:solidFill>
              </a:defRPr>
            </a:lvl2pPr>
            <a:lvl3pPr lvl="2" algn="ctr">
              <a:lnSpc>
                <a:spcPct val="100000"/>
              </a:lnSpc>
              <a:spcBef>
                <a:spcPts val="0"/>
              </a:spcBef>
              <a:spcAft>
                <a:spcPts val="0"/>
              </a:spcAft>
              <a:buClr>
                <a:schemeClr val="dk1"/>
              </a:buClr>
              <a:buSzPts val="1400"/>
              <a:buNone/>
              <a:defRPr sz="1400">
                <a:solidFill>
                  <a:schemeClr val="dk1"/>
                </a:solidFill>
              </a:defRPr>
            </a:lvl3pPr>
            <a:lvl4pPr lvl="3" algn="ctr">
              <a:lnSpc>
                <a:spcPct val="100000"/>
              </a:lnSpc>
              <a:spcBef>
                <a:spcPts val="0"/>
              </a:spcBef>
              <a:spcAft>
                <a:spcPts val="0"/>
              </a:spcAft>
              <a:buClr>
                <a:schemeClr val="dk1"/>
              </a:buClr>
              <a:buSzPts val="1400"/>
              <a:buNone/>
              <a:defRPr sz="1400">
                <a:solidFill>
                  <a:schemeClr val="dk1"/>
                </a:solidFill>
              </a:defRPr>
            </a:lvl4pPr>
            <a:lvl5pPr lvl="4" algn="ctr">
              <a:lnSpc>
                <a:spcPct val="100000"/>
              </a:lnSpc>
              <a:spcBef>
                <a:spcPts val="0"/>
              </a:spcBef>
              <a:spcAft>
                <a:spcPts val="0"/>
              </a:spcAft>
              <a:buClr>
                <a:schemeClr val="dk1"/>
              </a:buClr>
              <a:buSzPts val="1400"/>
              <a:buNone/>
              <a:defRPr sz="1400">
                <a:solidFill>
                  <a:schemeClr val="dk1"/>
                </a:solidFill>
              </a:defRPr>
            </a:lvl5pPr>
            <a:lvl6pPr lvl="5" algn="ctr">
              <a:lnSpc>
                <a:spcPct val="100000"/>
              </a:lnSpc>
              <a:spcBef>
                <a:spcPts val="0"/>
              </a:spcBef>
              <a:spcAft>
                <a:spcPts val="0"/>
              </a:spcAft>
              <a:buClr>
                <a:schemeClr val="dk1"/>
              </a:buClr>
              <a:buSzPts val="1400"/>
              <a:buNone/>
              <a:defRPr sz="1400">
                <a:solidFill>
                  <a:schemeClr val="dk1"/>
                </a:solidFill>
              </a:defRPr>
            </a:lvl6pPr>
            <a:lvl7pPr lvl="6" algn="ctr">
              <a:lnSpc>
                <a:spcPct val="100000"/>
              </a:lnSpc>
              <a:spcBef>
                <a:spcPts val="0"/>
              </a:spcBef>
              <a:spcAft>
                <a:spcPts val="0"/>
              </a:spcAft>
              <a:buClr>
                <a:schemeClr val="dk1"/>
              </a:buClr>
              <a:buSzPts val="1400"/>
              <a:buNone/>
              <a:defRPr sz="1400">
                <a:solidFill>
                  <a:schemeClr val="dk1"/>
                </a:solidFill>
              </a:defRPr>
            </a:lvl7pPr>
            <a:lvl8pPr lvl="7" algn="ctr">
              <a:lnSpc>
                <a:spcPct val="100000"/>
              </a:lnSpc>
              <a:spcBef>
                <a:spcPts val="0"/>
              </a:spcBef>
              <a:spcAft>
                <a:spcPts val="0"/>
              </a:spcAft>
              <a:buClr>
                <a:schemeClr val="dk1"/>
              </a:buClr>
              <a:buSzPts val="1400"/>
              <a:buNone/>
              <a:defRPr sz="1400">
                <a:solidFill>
                  <a:schemeClr val="dk1"/>
                </a:solidFill>
              </a:defRPr>
            </a:lvl8pPr>
            <a:lvl9pPr lvl="8" algn="ctr">
              <a:lnSpc>
                <a:spcPct val="100000"/>
              </a:lnSpc>
              <a:spcBef>
                <a:spcPts val="0"/>
              </a:spcBef>
              <a:spcAft>
                <a:spcPts val="0"/>
              </a:spcAft>
              <a:buClr>
                <a:schemeClr val="dk1"/>
              </a:buClr>
              <a:buSzPts val="1400"/>
              <a:buNone/>
              <a:defRPr sz="1400">
                <a:solidFill>
                  <a:schemeClr val="dk1"/>
                </a:solidFill>
              </a:defRPr>
            </a:lvl9pPr>
          </a:lstStyle>
          <a:p/>
        </p:txBody>
      </p:sp>
      <p:sp>
        <p:nvSpPr>
          <p:cNvPr id="61" name="Google Shape;61;p9"/>
          <p:cNvSpPr txBox="1"/>
          <p:nvPr>
            <p:ph idx="14" type="subTitle"/>
          </p:nvPr>
        </p:nvSpPr>
        <p:spPr>
          <a:xfrm>
            <a:off x="5927862" y="3684305"/>
            <a:ext cx="1616400" cy="898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1000"/>
              <a:buNone/>
              <a:defRPr sz="1000">
                <a:solidFill>
                  <a:schemeClr val="dk1"/>
                </a:solidFill>
              </a:defRPr>
            </a:lvl1pPr>
            <a:lvl2pPr lvl="1" algn="ctr">
              <a:lnSpc>
                <a:spcPct val="100000"/>
              </a:lnSpc>
              <a:spcBef>
                <a:spcPts val="0"/>
              </a:spcBef>
              <a:spcAft>
                <a:spcPts val="0"/>
              </a:spcAft>
              <a:buClr>
                <a:schemeClr val="dk1"/>
              </a:buClr>
              <a:buSzPts val="1000"/>
              <a:buNone/>
              <a:defRPr sz="1000">
                <a:solidFill>
                  <a:schemeClr val="dk1"/>
                </a:solidFill>
              </a:defRPr>
            </a:lvl2pPr>
            <a:lvl3pPr lvl="2" algn="ctr">
              <a:lnSpc>
                <a:spcPct val="100000"/>
              </a:lnSpc>
              <a:spcBef>
                <a:spcPts val="0"/>
              </a:spcBef>
              <a:spcAft>
                <a:spcPts val="0"/>
              </a:spcAft>
              <a:buClr>
                <a:schemeClr val="dk1"/>
              </a:buClr>
              <a:buSzPts val="1000"/>
              <a:buNone/>
              <a:defRPr sz="1000">
                <a:solidFill>
                  <a:schemeClr val="dk1"/>
                </a:solidFill>
              </a:defRPr>
            </a:lvl3pPr>
            <a:lvl4pPr lvl="3" algn="ctr">
              <a:lnSpc>
                <a:spcPct val="100000"/>
              </a:lnSpc>
              <a:spcBef>
                <a:spcPts val="0"/>
              </a:spcBef>
              <a:spcAft>
                <a:spcPts val="0"/>
              </a:spcAft>
              <a:buClr>
                <a:schemeClr val="dk1"/>
              </a:buClr>
              <a:buSzPts val="1000"/>
              <a:buNone/>
              <a:defRPr sz="1000">
                <a:solidFill>
                  <a:schemeClr val="dk1"/>
                </a:solidFill>
              </a:defRPr>
            </a:lvl4pPr>
            <a:lvl5pPr lvl="4" algn="ctr">
              <a:lnSpc>
                <a:spcPct val="100000"/>
              </a:lnSpc>
              <a:spcBef>
                <a:spcPts val="0"/>
              </a:spcBef>
              <a:spcAft>
                <a:spcPts val="0"/>
              </a:spcAft>
              <a:buClr>
                <a:schemeClr val="dk1"/>
              </a:buClr>
              <a:buSzPts val="1000"/>
              <a:buNone/>
              <a:defRPr sz="1000">
                <a:solidFill>
                  <a:schemeClr val="dk1"/>
                </a:solidFill>
              </a:defRPr>
            </a:lvl5pPr>
            <a:lvl6pPr lvl="5" algn="ctr">
              <a:lnSpc>
                <a:spcPct val="100000"/>
              </a:lnSpc>
              <a:spcBef>
                <a:spcPts val="0"/>
              </a:spcBef>
              <a:spcAft>
                <a:spcPts val="0"/>
              </a:spcAft>
              <a:buClr>
                <a:schemeClr val="dk1"/>
              </a:buClr>
              <a:buSzPts val="1000"/>
              <a:buNone/>
              <a:defRPr sz="1000">
                <a:solidFill>
                  <a:schemeClr val="dk1"/>
                </a:solidFill>
              </a:defRPr>
            </a:lvl6pPr>
            <a:lvl7pPr lvl="6" algn="ctr">
              <a:lnSpc>
                <a:spcPct val="100000"/>
              </a:lnSpc>
              <a:spcBef>
                <a:spcPts val="0"/>
              </a:spcBef>
              <a:spcAft>
                <a:spcPts val="0"/>
              </a:spcAft>
              <a:buClr>
                <a:schemeClr val="dk1"/>
              </a:buClr>
              <a:buSzPts val="1000"/>
              <a:buNone/>
              <a:defRPr sz="1000">
                <a:solidFill>
                  <a:schemeClr val="dk1"/>
                </a:solidFill>
              </a:defRPr>
            </a:lvl7pPr>
            <a:lvl8pPr lvl="7" algn="ctr">
              <a:lnSpc>
                <a:spcPct val="100000"/>
              </a:lnSpc>
              <a:spcBef>
                <a:spcPts val="0"/>
              </a:spcBef>
              <a:spcAft>
                <a:spcPts val="0"/>
              </a:spcAft>
              <a:buClr>
                <a:schemeClr val="dk1"/>
              </a:buClr>
              <a:buSzPts val="1000"/>
              <a:buNone/>
              <a:defRPr sz="1000">
                <a:solidFill>
                  <a:schemeClr val="dk1"/>
                </a:solidFill>
              </a:defRPr>
            </a:lvl8pPr>
            <a:lvl9pPr lvl="8" algn="ctr">
              <a:lnSpc>
                <a:spcPct val="100000"/>
              </a:lnSpc>
              <a:spcBef>
                <a:spcPts val="0"/>
              </a:spcBef>
              <a:spcAft>
                <a:spcPts val="0"/>
              </a:spcAft>
              <a:buClr>
                <a:schemeClr val="dk1"/>
              </a:buClr>
              <a:buSzPts val="1000"/>
              <a:buNone/>
              <a:defRPr sz="1000">
                <a:solidFill>
                  <a:schemeClr val="dk1"/>
                </a:solidFill>
              </a:defRPr>
            </a:lvl9pPr>
          </a:lstStyle>
          <a:p/>
        </p:txBody>
      </p:sp>
      <p:sp>
        <p:nvSpPr>
          <p:cNvPr id="62" name="Google Shape;62;p9"/>
          <p:cNvSpPr/>
          <p:nvPr/>
        </p:nvSpPr>
        <p:spPr>
          <a:xfrm>
            <a:off x="615991" y="615050"/>
            <a:ext cx="662400" cy="19479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9"/>
          <p:cNvSpPr/>
          <p:nvPr/>
        </p:nvSpPr>
        <p:spPr>
          <a:xfrm>
            <a:off x="545591" y="544648"/>
            <a:ext cx="662400" cy="1947900"/>
          </a:xfrm>
          <a:prstGeom prst="rect">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9"/>
          <p:cNvSpPr txBox="1"/>
          <p:nvPr>
            <p:ph idx="15" type="ctrTitle"/>
          </p:nvPr>
        </p:nvSpPr>
        <p:spPr>
          <a:xfrm rot="-5400000">
            <a:off x="-137325" y="1128325"/>
            <a:ext cx="2058900" cy="732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1600"/>
              <a:buNone/>
              <a:defRPr sz="1600">
                <a:solidFill>
                  <a:schemeClr val="accent1"/>
                </a:solidFill>
              </a:defRPr>
            </a:lvl1pPr>
            <a:lvl2pPr lvl="1" algn="ctr">
              <a:lnSpc>
                <a:spcPct val="100000"/>
              </a:lnSpc>
              <a:spcBef>
                <a:spcPts val="0"/>
              </a:spcBef>
              <a:spcAft>
                <a:spcPts val="0"/>
              </a:spcAft>
              <a:buClr>
                <a:srgbClr val="D9D9D9"/>
              </a:buClr>
              <a:buSzPts val="1600"/>
              <a:buNone/>
              <a:defRPr sz="1600">
                <a:solidFill>
                  <a:srgbClr val="D9D9D9"/>
                </a:solidFill>
              </a:defRPr>
            </a:lvl2pPr>
            <a:lvl3pPr lvl="2" algn="ctr">
              <a:lnSpc>
                <a:spcPct val="100000"/>
              </a:lnSpc>
              <a:spcBef>
                <a:spcPts val="0"/>
              </a:spcBef>
              <a:spcAft>
                <a:spcPts val="0"/>
              </a:spcAft>
              <a:buClr>
                <a:srgbClr val="D9D9D9"/>
              </a:buClr>
              <a:buSzPts val="1600"/>
              <a:buNone/>
              <a:defRPr sz="1600">
                <a:solidFill>
                  <a:srgbClr val="D9D9D9"/>
                </a:solidFill>
              </a:defRPr>
            </a:lvl3pPr>
            <a:lvl4pPr lvl="3" algn="ctr">
              <a:lnSpc>
                <a:spcPct val="100000"/>
              </a:lnSpc>
              <a:spcBef>
                <a:spcPts val="0"/>
              </a:spcBef>
              <a:spcAft>
                <a:spcPts val="0"/>
              </a:spcAft>
              <a:buClr>
                <a:srgbClr val="D9D9D9"/>
              </a:buClr>
              <a:buSzPts val="1600"/>
              <a:buNone/>
              <a:defRPr sz="1600">
                <a:solidFill>
                  <a:srgbClr val="D9D9D9"/>
                </a:solidFill>
              </a:defRPr>
            </a:lvl4pPr>
            <a:lvl5pPr lvl="4" algn="ctr">
              <a:lnSpc>
                <a:spcPct val="100000"/>
              </a:lnSpc>
              <a:spcBef>
                <a:spcPts val="0"/>
              </a:spcBef>
              <a:spcAft>
                <a:spcPts val="0"/>
              </a:spcAft>
              <a:buClr>
                <a:srgbClr val="D9D9D9"/>
              </a:buClr>
              <a:buSzPts val="1600"/>
              <a:buNone/>
              <a:defRPr sz="1600">
                <a:solidFill>
                  <a:srgbClr val="D9D9D9"/>
                </a:solidFill>
              </a:defRPr>
            </a:lvl5pPr>
            <a:lvl6pPr lvl="5" algn="ctr">
              <a:lnSpc>
                <a:spcPct val="100000"/>
              </a:lnSpc>
              <a:spcBef>
                <a:spcPts val="0"/>
              </a:spcBef>
              <a:spcAft>
                <a:spcPts val="0"/>
              </a:spcAft>
              <a:buClr>
                <a:srgbClr val="D9D9D9"/>
              </a:buClr>
              <a:buSzPts val="1600"/>
              <a:buNone/>
              <a:defRPr sz="1600">
                <a:solidFill>
                  <a:srgbClr val="D9D9D9"/>
                </a:solidFill>
              </a:defRPr>
            </a:lvl6pPr>
            <a:lvl7pPr lvl="6" algn="ctr">
              <a:lnSpc>
                <a:spcPct val="100000"/>
              </a:lnSpc>
              <a:spcBef>
                <a:spcPts val="0"/>
              </a:spcBef>
              <a:spcAft>
                <a:spcPts val="0"/>
              </a:spcAft>
              <a:buClr>
                <a:srgbClr val="D9D9D9"/>
              </a:buClr>
              <a:buSzPts val="1600"/>
              <a:buNone/>
              <a:defRPr sz="1600">
                <a:solidFill>
                  <a:srgbClr val="D9D9D9"/>
                </a:solidFill>
              </a:defRPr>
            </a:lvl7pPr>
            <a:lvl8pPr lvl="7" algn="ctr">
              <a:lnSpc>
                <a:spcPct val="100000"/>
              </a:lnSpc>
              <a:spcBef>
                <a:spcPts val="0"/>
              </a:spcBef>
              <a:spcAft>
                <a:spcPts val="0"/>
              </a:spcAft>
              <a:buClr>
                <a:srgbClr val="D9D9D9"/>
              </a:buClr>
              <a:buSzPts val="1600"/>
              <a:buNone/>
              <a:defRPr sz="1600">
                <a:solidFill>
                  <a:srgbClr val="D9D9D9"/>
                </a:solidFill>
              </a:defRPr>
            </a:lvl8pPr>
            <a:lvl9pPr lvl="8" algn="ctr">
              <a:lnSpc>
                <a:spcPct val="100000"/>
              </a:lnSpc>
              <a:spcBef>
                <a:spcPts val="0"/>
              </a:spcBef>
              <a:spcAft>
                <a:spcPts val="0"/>
              </a:spcAft>
              <a:buClr>
                <a:srgbClr val="D9D9D9"/>
              </a:buClr>
              <a:buSzPts val="1600"/>
              <a:buNone/>
              <a:defRPr sz="1600">
                <a:solidFill>
                  <a:srgbClr val="D9D9D9"/>
                </a:solidFill>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ext 3 ">
  <p:cSld name="CUSTOM_11_1_2">
    <p:bg>
      <p:bgPr>
        <a:solidFill>
          <a:schemeClr val="lt2"/>
        </a:solidFill>
      </p:bgPr>
    </p:bg>
    <p:spTree>
      <p:nvGrpSpPr>
        <p:cNvPr id="65" name="Shape 65"/>
        <p:cNvGrpSpPr/>
        <p:nvPr/>
      </p:nvGrpSpPr>
      <p:grpSpPr>
        <a:xfrm>
          <a:off x="0" y="0"/>
          <a:ext cx="0" cy="0"/>
          <a:chOff x="0" y="0"/>
          <a:chExt cx="0" cy="0"/>
        </a:xfrm>
      </p:grpSpPr>
      <p:sp>
        <p:nvSpPr>
          <p:cNvPr id="66" name="Google Shape;66;p10"/>
          <p:cNvSpPr txBox="1"/>
          <p:nvPr>
            <p:ph type="ctrTitle"/>
          </p:nvPr>
        </p:nvSpPr>
        <p:spPr>
          <a:xfrm>
            <a:off x="831200" y="376498"/>
            <a:ext cx="3867300" cy="2054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accent1"/>
              </a:buClr>
              <a:buSzPts val="2800"/>
              <a:buNone/>
              <a:defRPr>
                <a:solidFill>
                  <a:schemeClr val="accent1"/>
                </a:solidFill>
              </a:defRPr>
            </a:lvl1pPr>
            <a:lvl2pPr lvl="1" algn="l">
              <a:lnSpc>
                <a:spcPct val="100000"/>
              </a:lnSpc>
              <a:spcBef>
                <a:spcPts val="0"/>
              </a:spcBef>
              <a:spcAft>
                <a:spcPts val="0"/>
              </a:spcAft>
              <a:buClr>
                <a:schemeClr val="accent1"/>
              </a:buClr>
              <a:buSzPts val="1600"/>
              <a:buNone/>
              <a:defRPr sz="1600">
                <a:solidFill>
                  <a:schemeClr val="accent1"/>
                </a:solidFill>
              </a:defRPr>
            </a:lvl2pPr>
            <a:lvl3pPr lvl="2" algn="l">
              <a:lnSpc>
                <a:spcPct val="100000"/>
              </a:lnSpc>
              <a:spcBef>
                <a:spcPts val="0"/>
              </a:spcBef>
              <a:spcAft>
                <a:spcPts val="0"/>
              </a:spcAft>
              <a:buClr>
                <a:schemeClr val="accent1"/>
              </a:buClr>
              <a:buSzPts val="1600"/>
              <a:buNone/>
              <a:defRPr sz="1600">
                <a:solidFill>
                  <a:schemeClr val="accent1"/>
                </a:solidFill>
              </a:defRPr>
            </a:lvl3pPr>
            <a:lvl4pPr lvl="3" algn="l">
              <a:lnSpc>
                <a:spcPct val="100000"/>
              </a:lnSpc>
              <a:spcBef>
                <a:spcPts val="0"/>
              </a:spcBef>
              <a:spcAft>
                <a:spcPts val="0"/>
              </a:spcAft>
              <a:buClr>
                <a:schemeClr val="accent1"/>
              </a:buClr>
              <a:buSzPts val="1600"/>
              <a:buNone/>
              <a:defRPr sz="1600">
                <a:solidFill>
                  <a:schemeClr val="accent1"/>
                </a:solidFill>
              </a:defRPr>
            </a:lvl4pPr>
            <a:lvl5pPr lvl="4" algn="l">
              <a:lnSpc>
                <a:spcPct val="100000"/>
              </a:lnSpc>
              <a:spcBef>
                <a:spcPts val="0"/>
              </a:spcBef>
              <a:spcAft>
                <a:spcPts val="0"/>
              </a:spcAft>
              <a:buClr>
                <a:schemeClr val="accent1"/>
              </a:buClr>
              <a:buSzPts val="1600"/>
              <a:buNone/>
              <a:defRPr sz="1600">
                <a:solidFill>
                  <a:schemeClr val="accent1"/>
                </a:solidFill>
              </a:defRPr>
            </a:lvl5pPr>
            <a:lvl6pPr lvl="5" algn="l">
              <a:lnSpc>
                <a:spcPct val="100000"/>
              </a:lnSpc>
              <a:spcBef>
                <a:spcPts val="0"/>
              </a:spcBef>
              <a:spcAft>
                <a:spcPts val="0"/>
              </a:spcAft>
              <a:buClr>
                <a:schemeClr val="accent1"/>
              </a:buClr>
              <a:buSzPts val="1600"/>
              <a:buNone/>
              <a:defRPr sz="1600">
                <a:solidFill>
                  <a:schemeClr val="accent1"/>
                </a:solidFill>
              </a:defRPr>
            </a:lvl6pPr>
            <a:lvl7pPr lvl="6" algn="l">
              <a:lnSpc>
                <a:spcPct val="100000"/>
              </a:lnSpc>
              <a:spcBef>
                <a:spcPts val="0"/>
              </a:spcBef>
              <a:spcAft>
                <a:spcPts val="0"/>
              </a:spcAft>
              <a:buClr>
                <a:schemeClr val="accent1"/>
              </a:buClr>
              <a:buSzPts val="1600"/>
              <a:buNone/>
              <a:defRPr sz="1600">
                <a:solidFill>
                  <a:schemeClr val="accent1"/>
                </a:solidFill>
              </a:defRPr>
            </a:lvl7pPr>
            <a:lvl8pPr lvl="7" algn="l">
              <a:lnSpc>
                <a:spcPct val="100000"/>
              </a:lnSpc>
              <a:spcBef>
                <a:spcPts val="0"/>
              </a:spcBef>
              <a:spcAft>
                <a:spcPts val="0"/>
              </a:spcAft>
              <a:buClr>
                <a:schemeClr val="accent1"/>
              </a:buClr>
              <a:buSzPts val="1600"/>
              <a:buNone/>
              <a:defRPr sz="1600">
                <a:solidFill>
                  <a:schemeClr val="accent1"/>
                </a:solidFill>
              </a:defRPr>
            </a:lvl8pPr>
            <a:lvl9pPr lvl="8" algn="l">
              <a:lnSpc>
                <a:spcPct val="100000"/>
              </a:lnSpc>
              <a:spcBef>
                <a:spcPts val="0"/>
              </a:spcBef>
              <a:spcAft>
                <a:spcPts val="0"/>
              </a:spcAft>
              <a:buClr>
                <a:schemeClr val="accent1"/>
              </a:buClr>
              <a:buSzPts val="1600"/>
              <a:buNone/>
              <a:defRPr sz="1600">
                <a:solidFill>
                  <a:schemeClr val="accent1"/>
                </a:solidFill>
              </a:defRPr>
            </a:lvl9pPr>
          </a:lstStyle>
          <a:p/>
        </p:txBody>
      </p:sp>
      <p:sp>
        <p:nvSpPr>
          <p:cNvPr id="67" name="Google Shape;67;p10"/>
          <p:cNvSpPr txBox="1"/>
          <p:nvPr>
            <p:ph idx="1" type="subTitle"/>
          </p:nvPr>
        </p:nvSpPr>
        <p:spPr>
          <a:xfrm>
            <a:off x="831200" y="2314225"/>
            <a:ext cx="4224900" cy="1784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accent1"/>
              </a:buClr>
              <a:buSzPts val="1200"/>
              <a:buNone/>
              <a:defRPr>
                <a:solidFill>
                  <a:schemeClr val="accent1"/>
                </a:solidFill>
              </a:defRPr>
            </a:lvl1pPr>
            <a:lvl2pPr lvl="1" algn="l">
              <a:lnSpc>
                <a:spcPct val="100000"/>
              </a:lnSpc>
              <a:spcBef>
                <a:spcPts val="0"/>
              </a:spcBef>
              <a:spcAft>
                <a:spcPts val="0"/>
              </a:spcAft>
              <a:buClr>
                <a:schemeClr val="accent1"/>
              </a:buClr>
              <a:buSzPts val="1200"/>
              <a:buNone/>
              <a:defRPr>
                <a:solidFill>
                  <a:schemeClr val="accent1"/>
                </a:solidFill>
              </a:defRPr>
            </a:lvl2pPr>
            <a:lvl3pPr lvl="2" algn="l">
              <a:lnSpc>
                <a:spcPct val="100000"/>
              </a:lnSpc>
              <a:spcBef>
                <a:spcPts val="0"/>
              </a:spcBef>
              <a:spcAft>
                <a:spcPts val="0"/>
              </a:spcAft>
              <a:buClr>
                <a:schemeClr val="accent1"/>
              </a:buClr>
              <a:buSzPts val="1200"/>
              <a:buNone/>
              <a:defRPr>
                <a:solidFill>
                  <a:schemeClr val="accent1"/>
                </a:solidFill>
              </a:defRPr>
            </a:lvl3pPr>
            <a:lvl4pPr lvl="3" algn="l">
              <a:lnSpc>
                <a:spcPct val="100000"/>
              </a:lnSpc>
              <a:spcBef>
                <a:spcPts val="0"/>
              </a:spcBef>
              <a:spcAft>
                <a:spcPts val="0"/>
              </a:spcAft>
              <a:buClr>
                <a:schemeClr val="accent1"/>
              </a:buClr>
              <a:buSzPts val="1200"/>
              <a:buNone/>
              <a:defRPr>
                <a:solidFill>
                  <a:schemeClr val="accent1"/>
                </a:solidFill>
              </a:defRPr>
            </a:lvl4pPr>
            <a:lvl5pPr lvl="4" algn="l">
              <a:lnSpc>
                <a:spcPct val="100000"/>
              </a:lnSpc>
              <a:spcBef>
                <a:spcPts val="0"/>
              </a:spcBef>
              <a:spcAft>
                <a:spcPts val="0"/>
              </a:spcAft>
              <a:buClr>
                <a:schemeClr val="accent1"/>
              </a:buClr>
              <a:buSzPts val="1200"/>
              <a:buNone/>
              <a:defRPr>
                <a:solidFill>
                  <a:schemeClr val="accent1"/>
                </a:solidFill>
              </a:defRPr>
            </a:lvl5pPr>
            <a:lvl6pPr lvl="5" algn="l">
              <a:lnSpc>
                <a:spcPct val="100000"/>
              </a:lnSpc>
              <a:spcBef>
                <a:spcPts val="0"/>
              </a:spcBef>
              <a:spcAft>
                <a:spcPts val="0"/>
              </a:spcAft>
              <a:buClr>
                <a:schemeClr val="accent1"/>
              </a:buClr>
              <a:buSzPts val="1200"/>
              <a:buNone/>
              <a:defRPr>
                <a:solidFill>
                  <a:schemeClr val="accent1"/>
                </a:solidFill>
              </a:defRPr>
            </a:lvl6pPr>
            <a:lvl7pPr lvl="6" algn="l">
              <a:lnSpc>
                <a:spcPct val="100000"/>
              </a:lnSpc>
              <a:spcBef>
                <a:spcPts val="0"/>
              </a:spcBef>
              <a:spcAft>
                <a:spcPts val="0"/>
              </a:spcAft>
              <a:buClr>
                <a:schemeClr val="accent1"/>
              </a:buClr>
              <a:buSzPts val="1200"/>
              <a:buNone/>
              <a:defRPr>
                <a:solidFill>
                  <a:schemeClr val="accent1"/>
                </a:solidFill>
              </a:defRPr>
            </a:lvl7pPr>
            <a:lvl8pPr lvl="7" algn="l">
              <a:lnSpc>
                <a:spcPct val="100000"/>
              </a:lnSpc>
              <a:spcBef>
                <a:spcPts val="0"/>
              </a:spcBef>
              <a:spcAft>
                <a:spcPts val="0"/>
              </a:spcAft>
              <a:buClr>
                <a:schemeClr val="accent1"/>
              </a:buClr>
              <a:buSzPts val="1200"/>
              <a:buNone/>
              <a:defRPr>
                <a:solidFill>
                  <a:schemeClr val="accent1"/>
                </a:solidFill>
              </a:defRPr>
            </a:lvl8pPr>
            <a:lvl9pPr lvl="8" algn="l">
              <a:lnSpc>
                <a:spcPct val="100000"/>
              </a:lnSpc>
              <a:spcBef>
                <a:spcPts val="0"/>
              </a:spcBef>
              <a:spcAft>
                <a:spcPts val="0"/>
              </a:spcAft>
              <a:buClr>
                <a:schemeClr val="accent1"/>
              </a:buClr>
              <a:buSzPts val="1200"/>
              <a:buNone/>
              <a:defRPr>
                <a:solidFill>
                  <a:schemeClr val="accent1"/>
                </a:solidFill>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body text">
  <p:cSld name="CUSTOM_8_1">
    <p:spTree>
      <p:nvGrpSpPr>
        <p:cNvPr id="68" name="Shape 68"/>
        <p:cNvGrpSpPr/>
        <p:nvPr/>
      </p:nvGrpSpPr>
      <p:grpSpPr>
        <a:xfrm>
          <a:off x="0" y="0"/>
          <a:ext cx="0" cy="0"/>
          <a:chOff x="0" y="0"/>
          <a:chExt cx="0" cy="0"/>
        </a:xfrm>
      </p:grpSpPr>
      <p:sp>
        <p:nvSpPr>
          <p:cNvPr id="69" name="Google Shape;69;p11"/>
          <p:cNvSpPr txBox="1"/>
          <p:nvPr>
            <p:ph idx="1" type="body"/>
          </p:nvPr>
        </p:nvSpPr>
        <p:spPr>
          <a:xfrm>
            <a:off x="1917900" y="2134800"/>
            <a:ext cx="5308200" cy="14760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Clr>
                <a:schemeClr val="dk1"/>
              </a:buClr>
              <a:buSzPts val="1200"/>
              <a:buChar char="●"/>
              <a:defRPr>
                <a:solidFill>
                  <a:schemeClr val="dk1"/>
                </a:solidFill>
              </a:defRPr>
            </a:lvl1pPr>
            <a:lvl2pPr indent="-304800" lvl="1" marL="914400" algn="l">
              <a:lnSpc>
                <a:spcPct val="115000"/>
              </a:lnSpc>
              <a:spcBef>
                <a:spcPts val="1600"/>
              </a:spcBef>
              <a:spcAft>
                <a:spcPts val="0"/>
              </a:spcAft>
              <a:buClr>
                <a:schemeClr val="dk1"/>
              </a:buClr>
              <a:buSzPts val="1200"/>
              <a:buChar char="○"/>
              <a:defRPr>
                <a:solidFill>
                  <a:schemeClr val="dk1"/>
                </a:solidFill>
              </a:defRPr>
            </a:lvl2pPr>
            <a:lvl3pPr indent="-304800" lvl="2" marL="1371600" algn="l">
              <a:lnSpc>
                <a:spcPct val="115000"/>
              </a:lnSpc>
              <a:spcBef>
                <a:spcPts val="1600"/>
              </a:spcBef>
              <a:spcAft>
                <a:spcPts val="0"/>
              </a:spcAft>
              <a:buClr>
                <a:schemeClr val="dk1"/>
              </a:buClr>
              <a:buSzPts val="1200"/>
              <a:buChar char="■"/>
              <a:defRPr>
                <a:solidFill>
                  <a:schemeClr val="dk1"/>
                </a:solidFill>
              </a:defRPr>
            </a:lvl3pPr>
            <a:lvl4pPr indent="-304800" lvl="3" marL="1828800" algn="l">
              <a:lnSpc>
                <a:spcPct val="115000"/>
              </a:lnSpc>
              <a:spcBef>
                <a:spcPts val="1600"/>
              </a:spcBef>
              <a:spcAft>
                <a:spcPts val="0"/>
              </a:spcAft>
              <a:buClr>
                <a:schemeClr val="dk1"/>
              </a:buClr>
              <a:buSzPts val="1200"/>
              <a:buChar char="●"/>
              <a:defRPr>
                <a:solidFill>
                  <a:schemeClr val="dk1"/>
                </a:solidFill>
              </a:defRPr>
            </a:lvl4pPr>
            <a:lvl5pPr indent="-304800" lvl="4" marL="2286000" algn="l">
              <a:lnSpc>
                <a:spcPct val="115000"/>
              </a:lnSpc>
              <a:spcBef>
                <a:spcPts val="1600"/>
              </a:spcBef>
              <a:spcAft>
                <a:spcPts val="0"/>
              </a:spcAft>
              <a:buClr>
                <a:schemeClr val="dk1"/>
              </a:buClr>
              <a:buSzPts val="1200"/>
              <a:buChar char="○"/>
              <a:defRPr>
                <a:solidFill>
                  <a:schemeClr val="dk1"/>
                </a:solidFill>
              </a:defRPr>
            </a:lvl5pPr>
            <a:lvl6pPr indent="-304800" lvl="5" marL="2743200" algn="l">
              <a:lnSpc>
                <a:spcPct val="115000"/>
              </a:lnSpc>
              <a:spcBef>
                <a:spcPts val="1600"/>
              </a:spcBef>
              <a:spcAft>
                <a:spcPts val="0"/>
              </a:spcAft>
              <a:buClr>
                <a:schemeClr val="dk1"/>
              </a:buClr>
              <a:buSzPts val="1200"/>
              <a:buChar char="■"/>
              <a:defRPr>
                <a:solidFill>
                  <a:schemeClr val="dk1"/>
                </a:solidFill>
              </a:defRPr>
            </a:lvl6pPr>
            <a:lvl7pPr indent="-304800" lvl="6" marL="3200400" algn="l">
              <a:lnSpc>
                <a:spcPct val="115000"/>
              </a:lnSpc>
              <a:spcBef>
                <a:spcPts val="1600"/>
              </a:spcBef>
              <a:spcAft>
                <a:spcPts val="0"/>
              </a:spcAft>
              <a:buClr>
                <a:schemeClr val="dk1"/>
              </a:buClr>
              <a:buSzPts val="1200"/>
              <a:buChar char="●"/>
              <a:defRPr>
                <a:solidFill>
                  <a:schemeClr val="dk1"/>
                </a:solidFill>
              </a:defRPr>
            </a:lvl7pPr>
            <a:lvl8pPr indent="-304800" lvl="7" marL="3657600" algn="l">
              <a:lnSpc>
                <a:spcPct val="115000"/>
              </a:lnSpc>
              <a:spcBef>
                <a:spcPts val="1600"/>
              </a:spcBef>
              <a:spcAft>
                <a:spcPts val="0"/>
              </a:spcAft>
              <a:buClr>
                <a:schemeClr val="dk1"/>
              </a:buClr>
              <a:buSzPts val="1200"/>
              <a:buChar char="○"/>
              <a:defRPr>
                <a:solidFill>
                  <a:schemeClr val="dk1"/>
                </a:solidFill>
              </a:defRPr>
            </a:lvl8pPr>
            <a:lvl9pPr indent="-304800" lvl="8" marL="4114800" algn="l">
              <a:lnSpc>
                <a:spcPct val="115000"/>
              </a:lnSpc>
              <a:spcBef>
                <a:spcPts val="1600"/>
              </a:spcBef>
              <a:spcAft>
                <a:spcPts val="1600"/>
              </a:spcAft>
              <a:buClr>
                <a:schemeClr val="dk1"/>
              </a:buClr>
              <a:buSzPts val="1200"/>
              <a:buChar char="■"/>
              <a:defRPr>
                <a:solidFill>
                  <a:schemeClr val="dk1"/>
                </a:solidFill>
              </a:defRPr>
            </a:lvl9pPr>
          </a:lstStyle>
          <a:p/>
        </p:txBody>
      </p:sp>
      <p:sp>
        <p:nvSpPr>
          <p:cNvPr id="70" name="Google Shape;70;p11"/>
          <p:cNvSpPr txBox="1"/>
          <p:nvPr>
            <p:ph type="ctrTitle"/>
          </p:nvPr>
        </p:nvSpPr>
        <p:spPr>
          <a:xfrm rot="-5400000">
            <a:off x="-98000" y="1152301"/>
            <a:ext cx="1980900" cy="732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lt2"/>
              </a:buClr>
              <a:buSzPts val="1600"/>
              <a:buNone/>
              <a:defRPr sz="1600">
                <a:solidFill>
                  <a:schemeClr val="lt2"/>
                </a:solidFill>
              </a:defRPr>
            </a:lvl1pPr>
            <a:lvl2pPr lvl="1"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2pPr>
            <a:lvl3pPr lvl="2"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3pPr>
            <a:lvl4pPr lvl="3"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4pPr>
            <a:lvl5pPr lvl="4"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5pPr>
            <a:lvl6pPr lvl="5"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6pPr>
            <a:lvl7pPr lvl="6"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7pPr>
            <a:lvl8pPr lvl="7"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8pPr>
            <a:lvl9pPr lvl="8"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9pPr>
          </a:lstStyle>
          <a:p/>
        </p:txBody>
      </p:sp>
      <p:sp>
        <p:nvSpPr>
          <p:cNvPr id="71" name="Google Shape;71;p11"/>
          <p:cNvSpPr/>
          <p:nvPr/>
        </p:nvSpPr>
        <p:spPr>
          <a:xfrm>
            <a:off x="545591" y="544648"/>
            <a:ext cx="662400" cy="1947900"/>
          </a:xfrm>
          <a:prstGeom prst="rect">
            <a:avLst/>
          </a:prstGeom>
          <a:noFill/>
          <a:ln cap="flat" cmpd="sng" w="2857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sources">
  <p:cSld name="CUSTOM_10">
    <p:spTree>
      <p:nvGrpSpPr>
        <p:cNvPr id="72" name="Shape 72"/>
        <p:cNvGrpSpPr/>
        <p:nvPr/>
      </p:nvGrpSpPr>
      <p:grpSpPr>
        <a:xfrm>
          <a:off x="0" y="0"/>
          <a:ext cx="0" cy="0"/>
          <a:chOff x="0" y="0"/>
          <a:chExt cx="0" cy="0"/>
        </a:xfrm>
      </p:grpSpPr>
      <p:sp>
        <p:nvSpPr>
          <p:cNvPr id="73" name="Google Shape;73;p12"/>
          <p:cNvSpPr txBox="1"/>
          <p:nvPr>
            <p:ph idx="1" type="body"/>
          </p:nvPr>
        </p:nvSpPr>
        <p:spPr>
          <a:xfrm>
            <a:off x="2262675" y="1830000"/>
            <a:ext cx="5308200" cy="14760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Clr>
                <a:schemeClr val="dk1"/>
              </a:buClr>
              <a:buSzPts val="1200"/>
              <a:buChar char="●"/>
              <a:defRPr>
                <a:solidFill>
                  <a:schemeClr val="dk1"/>
                </a:solidFill>
              </a:defRPr>
            </a:lvl1pPr>
            <a:lvl2pPr indent="-304800" lvl="1" marL="914400" algn="l">
              <a:lnSpc>
                <a:spcPct val="115000"/>
              </a:lnSpc>
              <a:spcBef>
                <a:spcPts val="1600"/>
              </a:spcBef>
              <a:spcAft>
                <a:spcPts val="0"/>
              </a:spcAft>
              <a:buClr>
                <a:schemeClr val="dk1"/>
              </a:buClr>
              <a:buSzPts val="1200"/>
              <a:buChar char="○"/>
              <a:defRPr>
                <a:solidFill>
                  <a:schemeClr val="dk1"/>
                </a:solidFill>
              </a:defRPr>
            </a:lvl2pPr>
            <a:lvl3pPr indent="-304800" lvl="2" marL="1371600" algn="l">
              <a:lnSpc>
                <a:spcPct val="115000"/>
              </a:lnSpc>
              <a:spcBef>
                <a:spcPts val="1600"/>
              </a:spcBef>
              <a:spcAft>
                <a:spcPts val="0"/>
              </a:spcAft>
              <a:buClr>
                <a:schemeClr val="dk1"/>
              </a:buClr>
              <a:buSzPts val="1200"/>
              <a:buChar char="■"/>
              <a:defRPr>
                <a:solidFill>
                  <a:schemeClr val="dk1"/>
                </a:solidFill>
              </a:defRPr>
            </a:lvl3pPr>
            <a:lvl4pPr indent="-304800" lvl="3" marL="1828800" algn="l">
              <a:lnSpc>
                <a:spcPct val="115000"/>
              </a:lnSpc>
              <a:spcBef>
                <a:spcPts val="1600"/>
              </a:spcBef>
              <a:spcAft>
                <a:spcPts val="0"/>
              </a:spcAft>
              <a:buClr>
                <a:schemeClr val="dk1"/>
              </a:buClr>
              <a:buSzPts val="1200"/>
              <a:buChar char="●"/>
              <a:defRPr>
                <a:solidFill>
                  <a:schemeClr val="dk1"/>
                </a:solidFill>
              </a:defRPr>
            </a:lvl4pPr>
            <a:lvl5pPr indent="-304800" lvl="4" marL="2286000" algn="l">
              <a:lnSpc>
                <a:spcPct val="115000"/>
              </a:lnSpc>
              <a:spcBef>
                <a:spcPts val="1600"/>
              </a:spcBef>
              <a:spcAft>
                <a:spcPts val="0"/>
              </a:spcAft>
              <a:buClr>
                <a:schemeClr val="dk1"/>
              </a:buClr>
              <a:buSzPts val="1200"/>
              <a:buChar char="○"/>
              <a:defRPr>
                <a:solidFill>
                  <a:schemeClr val="dk1"/>
                </a:solidFill>
              </a:defRPr>
            </a:lvl5pPr>
            <a:lvl6pPr indent="-304800" lvl="5" marL="2743200" algn="l">
              <a:lnSpc>
                <a:spcPct val="115000"/>
              </a:lnSpc>
              <a:spcBef>
                <a:spcPts val="1600"/>
              </a:spcBef>
              <a:spcAft>
                <a:spcPts val="0"/>
              </a:spcAft>
              <a:buClr>
                <a:schemeClr val="dk1"/>
              </a:buClr>
              <a:buSzPts val="1200"/>
              <a:buChar char="■"/>
              <a:defRPr>
                <a:solidFill>
                  <a:schemeClr val="dk1"/>
                </a:solidFill>
              </a:defRPr>
            </a:lvl6pPr>
            <a:lvl7pPr indent="-304800" lvl="6" marL="3200400" algn="l">
              <a:lnSpc>
                <a:spcPct val="115000"/>
              </a:lnSpc>
              <a:spcBef>
                <a:spcPts val="1600"/>
              </a:spcBef>
              <a:spcAft>
                <a:spcPts val="0"/>
              </a:spcAft>
              <a:buClr>
                <a:schemeClr val="dk1"/>
              </a:buClr>
              <a:buSzPts val="1200"/>
              <a:buChar char="●"/>
              <a:defRPr>
                <a:solidFill>
                  <a:schemeClr val="dk1"/>
                </a:solidFill>
              </a:defRPr>
            </a:lvl7pPr>
            <a:lvl8pPr indent="-304800" lvl="7" marL="3657600" algn="l">
              <a:lnSpc>
                <a:spcPct val="115000"/>
              </a:lnSpc>
              <a:spcBef>
                <a:spcPts val="1600"/>
              </a:spcBef>
              <a:spcAft>
                <a:spcPts val="0"/>
              </a:spcAft>
              <a:buClr>
                <a:schemeClr val="dk1"/>
              </a:buClr>
              <a:buSzPts val="1200"/>
              <a:buChar char="○"/>
              <a:defRPr>
                <a:solidFill>
                  <a:schemeClr val="dk1"/>
                </a:solidFill>
              </a:defRPr>
            </a:lvl8pPr>
            <a:lvl9pPr indent="-304800" lvl="8" marL="4114800" algn="l">
              <a:lnSpc>
                <a:spcPct val="115000"/>
              </a:lnSpc>
              <a:spcBef>
                <a:spcPts val="1600"/>
              </a:spcBef>
              <a:spcAft>
                <a:spcPts val="1600"/>
              </a:spcAft>
              <a:buClr>
                <a:schemeClr val="dk1"/>
              </a:buClr>
              <a:buSzPts val="1200"/>
              <a:buChar char="■"/>
              <a:defRPr>
                <a:solidFill>
                  <a:schemeClr val="dk1"/>
                </a:solidFill>
              </a:defRPr>
            </a:lvl9pPr>
          </a:lstStyle>
          <a:p/>
        </p:txBody>
      </p:sp>
      <p:sp>
        <p:nvSpPr>
          <p:cNvPr id="74" name="Google Shape;74;p12"/>
          <p:cNvSpPr txBox="1"/>
          <p:nvPr>
            <p:ph idx="2" type="subTitle"/>
          </p:nvPr>
        </p:nvSpPr>
        <p:spPr>
          <a:xfrm>
            <a:off x="2182875" y="1524450"/>
            <a:ext cx="2843700" cy="3936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200"/>
              <a:buNone/>
              <a:defRPr>
                <a:solidFill>
                  <a:schemeClr val="dk1"/>
                </a:solidFill>
                <a:latin typeface="Sniglet"/>
                <a:ea typeface="Sniglet"/>
                <a:cs typeface="Sniglet"/>
                <a:sym typeface="Sniglet"/>
              </a:defRPr>
            </a:lvl1pPr>
            <a:lvl2pPr lvl="1" algn="l">
              <a:lnSpc>
                <a:spcPct val="115000"/>
              </a:lnSpc>
              <a:spcBef>
                <a:spcPts val="1600"/>
              </a:spcBef>
              <a:spcAft>
                <a:spcPts val="0"/>
              </a:spcAft>
              <a:buSzPts val="1200"/>
              <a:buNone/>
              <a:defRPr>
                <a:solidFill>
                  <a:schemeClr val="dk1"/>
                </a:solidFill>
                <a:latin typeface="Sniglet"/>
                <a:ea typeface="Sniglet"/>
                <a:cs typeface="Sniglet"/>
                <a:sym typeface="Sniglet"/>
              </a:defRPr>
            </a:lvl2pPr>
            <a:lvl3pPr lvl="2" algn="l">
              <a:lnSpc>
                <a:spcPct val="115000"/>
              </a:lnSpc>
              <a:spcBef>
                <a:spcPts val="1600"/>
              </a:spcBef>
              <a:spcAft>
                <a:spcPts val="0"/>
              </a:spcAft>
              <a:buSzPts val="1200"/>
              <a:buNone/>
              <a:defRPr>
                <a:solidFill>
                  <a:schemeClr val="dk1"/>
                </a:solidFill>
                <a:latin typeface="Sniglet"/>
                <a:ea typeface="Sniglet"/>
                <a:cs typeface="Sniglet"/>
                <a:sym typeface="Sniglet"/>
              </a:defRPr>
            </a:lvl3pPr>
            <a:lvl4pPr lvl="3" algn="l">
              <a:lnSpc>
                <a:spcPct val="115000"/>
              </a:lnSpc>
              <a:spcBef>
                <a:spcPts val="1600"/>
              </a:spcBef>
              <a:spcAft>
                <a:spcPts val="0"/>
              </a:spcAft>
              <a:buSzPts val="1200"/>
              <a:buNone/>
              <a:defRPr>
                <a:solidFill>
                  <a:schemeClr val="dk1"/>
                </a:solidFill>
                <a:latin typeface="Sniglet"/>
                <a:ea typeface="Sniglet"/>
                <a:cs typeface="Sniglet"/>
                <a:sym typeface="Sniglet"/>
              </a:defRPr>
            </a:lvl4pPr>
            <a:lvl5pPr lvl="4" algn="l">
              <a:lnSpc>
                <a:spcPct val="115000"/>
              </a:lnSpc>
              <a:spcBef>
                <a:spcPts val="1600"/>
              </a:spcBef>
              <a:spcAft>
                <a:spcPts val="0"/>
              </a:spcAft>
              <a:buSzPts val="1200"/>
              <a:buNone/>
              <a:defRPr>
                <a:solidFill>
                  <a:schemeClr val="dk1"/>
                </a:solidFill>
                <a:latin typeface="Sniglet"/>
                <a:ea typeface="Sniglet"/>
                <a:cs typeface="Sniglet"/>
                <a:sym typeface="Sniglet"/>
              </a:defRPr>
            </a:lvl5pPr>
            <a:lvl6pPr lvl="5" algn="l">
              <a:lnSpc>
                <a:spcPct val="115000"/>
              </a:lnSpc>
              <a:spcBef>
                <a:spcPts val="1600"/>
              </a:spcBef>
              <a:spcAft>
                <a:spcPts val="0"/>
              </a:spcAft>
              <a:buSzPts val="1200"/>
              <a:buNone/>
              <a:defRPr>
                <a:solidFill>
                  <a:schemeClr val="dk1"/>
                </a:solidFill>
                <a:latin typeface="Sniglet"/>
                <a:ea typeface="Sniglet"/>
                <a:cs typeface="Sniglet"/>
                <a:sym typeface="Sniglet"/>
              </a:defRPr>
            </a:lvl6pPr>
            <a:lvl7pPr lvl="6" algn="l">
              <a:lnSpc>
                <a:spcPct val="115000"/>
              </a:lnSpc>
              <a:spcBef>
                <a:spcPts val="1600"/>
              </a:spcBef>
              <a:spcAft>
                <a:spcPts val="0"/>
              </a:spcAft>
              <a:buSzPts val="1200"/>
              <a:buNone/>
              <a:defRPr>
                <a:solidFill>
                  <a:schemeClr val="dk1"/>
                </a:solidFill>
                <a:latin typeface="Sniglet"/>
                <a:ea typeface="Sniglet"/>
                <a:cs typeface="Sniglet"/>
                <a:sym typeface="Sniglet"/>
              </a:defRPr>
            </a:lvl7pPr>
            <a:lvl8pPr lvl="7" algn="l">
              <a:lnSpc>
                <a:spcPct val="115000"/>
              </a:lnSpc>
              <a:spcBef>
                <a:spcPts val="1600"/>
              </a:spcBef>
              <a:spcAft>
                <a:spcPts val="0"/>
              </a:spcAft>
              <a:buSzPts val="1200"/>
              <a:buNone/>
              <a:defRPr>
                <a:solidFill>
                  <a:schemeClr val="dk1"/>
                </a:solidFill>
                <a:latin typeface="Sniglet"/>
                <a:ea typeface="Sniglet"/>
                <a:cs typeface="Sniglet"/>
                <a:sym typeface="Sniglet"/>
              </a:defRPr>
            </a:lvl8pPr>
            <a:lvl9pPr lvl="8" algn="l">
              <a:lnSpc>
                <a:spcPct val="115000"/>
              </a:lnSpc>
              <a:spcBef>
                <a:spcPts val="1600"/>
              </a:spcBef>
              <a:spcAft>
                <a:spcPts val="1600"/>
              </a:spcAft>
              <a:buSzPts val="1200"/>
              <a:buNone/>
              <a:defRPr>
                <a:solidFill>
                  <a:schemeClr val="dk1"/>
                </a:solidFill>
                <a:latin typeface="Sniglet"/>
                <a:ea typeface="Sniglet"/>
                <a:cs typeface="Sniglet"/>
                <a:sym typeface="Sniglet"/>
              </a:defRPr>
            </a:lvl9pPr>
          </a:lstStyle>
          <a:p/>
        </p:txBody>
      </p:sp>
      <p:sp>
        <p:nvSpPr>
          <p:cNvPr id="75" name="Google Shape;75;p12"/>
          <p:cNvSpPr txBox="1"/>
          <p:nvPr>
            <p:ph type="ctrTitle"/>
          </p:nvPr>
        </p:nvSpPr>
        <p:spPr>
          <a:xfrm rot="-5400000">
            <a:off x="-98000" y="1152301"/>
            <a:ext cx="1980900" cy="732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lt2"/>
              </a:buClr>
              <a:buSzPts val="1600"/>
              <a:buNone/>
              <a:defRPr sz="1600">
                <a:solidFill>
                  <a:schemeClr val="lt2"/>
                </a:solidFill>
              </a:defRPr>
            </a:lvl1pPr>
            <a:lvl2pPr lvl="1"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2pPr>
            <a:lvl3pPr lvl="2"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3pPr>
            <a:lvl4pPr lvl="3"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4pPr>
            <a:lvl5pPr lvl="4"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5pPr>
            <a:lvl6pPr lvl="5"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6pPr>
            <a:lvl7pPr lvl="6"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7pPr>
            <a:lvl8pPr lvl="7"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8pPr>
            <a:lvl9pPr lvl="8" algn="ctr">
              <a:lnSpc>
                <a:spcPct val="100000"/>
              </a:lnSpc>
              <a:spcBef>
                <a:spcPts val="0"/>
              </a:spcBef>
              <a:spcAft>
                <a:spcPts val="0"/>
              </a:spcAft>
              <a:buClr>
                <a:schemeClr val="lt2"/>
              </a:buClr>
              <a:buSzPts val="1600"/>
              <a:buFont typeface="Rubik"/>
              <a:buNone/>
              <a:defRPr sz="1600">
                <a:solidFill>
                  <a:schemeClr val="lt2"/>
                </a:solidFill>
                <a:latin typeface="Rubik"/>
                <a:ea typeface="Rubik"/>
                <a:cs typeface="Rubik"/>
                <a:sym typeface="Rubik"/>
              </a:defRPr>
            </a:lvl9pPr>
          </a:lstStyle>
          <a:p/>
        </p:txBody>
      </p:sp>
      <p:sp>
        <p:nvSpPr>
          <p:cNvPr id="76" name="Google Shape;76;p12"/>
          <p:cNvSpPr/>
          <p:nvPr/>
        </p:nvSpPr>
        <p:spPr>
          <a:xfrm>
            <a:off x="545591" y="544648"/>
            <a:ext cx="662400" cy="1947900"/>
          </a:xfrm>
          <a:prstGeom prst="rect">
            <a:avLst/>
          </a:prstGeom>
          <a:noFill/>
          <a:ln cap="flat" cmpd="sng" w="2857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1">
  <p:cSld name="CUSTOM_11_1">
    <p:spTree>
      <p:nvGrpSpPr>
        <p:cNvPr id="77" name="Shape 77"/>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accen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Sniglet"/>
              <a:buNone/>
              <a:defRPr b="0" i="0" sz="2800" u="none" cap="none" strike="noStrike">
                <a:solidFill>
                  <a:schemeClr val="dk1"/>
                </a:solidFill>
                <a:latin typeface="Sniglet"/>
                <a:ea typeface="Sniglet"/>
                <a:cs typeface="Sniglet"/>
                <a:sym typeface="Sniglet"/>
              </a:defRPr>
            </a:lvl1pPr>
            <a:lvl2pPr lvl="1"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2pPr>
            <a:lvl3pPr lvl="2"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3pPr>
            <a:lvl4pPr lvl="3"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4pPr>
            <a:lvl5pPr lvl="4"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5pPr>
            <a:lvl6pPr lvl="5"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6pPr>
            <a:lvl7pPr lvl="6"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7pPr>
            <a:lvl8pPr lvl="7"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8pPr>
            <a:lvl9pPr lvl="8" marR="0" rtl="0" algn="l">
              <a:lnSpc>
                <a:spcPct val="100000"/>
              </a:lnSpc>
              <a:spcBef>
                <a:spcPts val="0"/>
              </a:spcBef>
              <a:spcAft>
                <a:spcPts val="0"/>
              </a:spcAft>
              <a:buClr>
                <a:srgbClr val="666666"/>
              </a:buClr>
              <a:buSzPts val="2800"/>
              <a:buFont typeface="Sniglet"/>
              <a:buNone/>
              <a:defRPr b="0" i="0" sz="2800" u="none" cap="none" strike="noStrike">
                <a:solidFill>
                  <a:srgbClr val="666666"/>
                </a:solidFill>
                <a:latin typeface="Sniglet"/>
                <a:ea typeface="Sniglet"/>
                <a:cs typeface="Sniglet"/>
                <a:sym typeface="Sniglet"/>
              </a:defRPr>
            </a:lvl9pPr>
          </a:lstStyle>
          <a:p/>
        </p:txBody>
      </p:sp>
      <p:sp>
        <p:nvSpPr>
          <p:cNvPr id="7" name="Google Shape;7;p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04800" lvl="0" marL="457200" marR="0" rtl="0" algn="l">
              <a:lnSpc>
                <a:spcPct val="115000"/>
              </a:lnSpc>
              <a:spcBef>
                <a:spcPts val="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1pPr>
            <a:lvl2pPr indent="-304800" lvl="1" marL="914400" marR="0" rtl="0" algn="l">
              <a:lnSpc>
                <a:spcPct val="115000"/>
              </a:lnSpc>
              <a:spcBef>
                <a:spcPts val="160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2pPr>
            <a:lvl3pPr indent="-304800" lvl="2" marL="1371600" marR="0" rtl="0" algn="l">
              <a:lnSpc>
                <a:spcPct val="115000"/>
              </a:lnSpc>
              <a:spcBef>
                <a:spcPts val="160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3pPr>
            <a:lvl4pPr indent="-304800" lvl="3" marL="1828800" marR="0" rtl="0" algn="l">
              <a:lnSpc>
                <a:spcPct val="115000"/>
              </a:lnSpc>
              <a:spcBef>
                <a:spcPts val="160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4pPr>
            <a:lvl5pPr indent="-304800" lvl="4" marL="2286000" marR="0" rtl="0" algn="l">
              <a:lnSpc>
                <a:spcPct val="115000"/>
              </a:lnSpc>
              <a:spcBef>
                <a:spcPts val="160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5pPr>
            <a:lvl6pPr indent="-304800" lvl="5" marL="2743200" marR="0" rtl="0" algn="l">
              <a:lnSpc>
                <a:spcPct val="115000"/>
              </a:lnSpc>
              <a:spcBef>
                <a:spcPts val="160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6pPr>
            <a:lvl7pPr indent="-304800" lvl="6" marL="3200400" marR="0" rtl="0" algn="l">
              <a:lnSpc>
                <a:spcPct val="115000"/>
              </a:lnSpc>
              <a:spcBef>
                <a:spcPts val="160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7pPr>
            <a:lvl8pPr indent="-304800" lvl="7" marL="3657600" marR="0" rtl="0" algn="l">
              <a:lnSpc>
                <a:spcPct val="115000"/>
              </a:lnSpc>
              <a:spcBef>
                <a:spcPts val="1600"/>
              </a:spcBef>
              <a:spcAft>
                <a:spcPts val="0"/>
              </a:spcAft>
              <a:buClr>
                <a:schemeClr val="dk1"/>
              </a:buClr>
              <a:buSzPts val="1200"/>
              <a:buFont typeface="Karla"/>
              <a:buChar char="○"/>
              <a:defRPr b="0" i="0" sz="1200" u="none" cap="none" strike="noStrike">
                <a:solidFill>
                  <a:schemeClr val="dk1"/>
                </a:solidFill>
                <a:latin typeface="Karla"/>
                <a:ea typeface="Karla"/>
                <a:cs typeface="Karla"/>
                <a:sym typeface="Karla"/>
              </a:defRPr>
            </a:lvl8pPr>
            <a:lvl9pPr indent="-304800" lvl="8" marL="4114800" marR="0" rtl="0" algn="l">
              <a:lnSpc>
                <a:spcPct val="115000"/>
              </a:lnSpc>
              <a:spcBef>
                <a:spcPts val="1600"/>
              </a:spcBef>
              <a:spcAft>
                <a:spcPts val="1600"/>
              </a:spcAft>
              <a:buClr>
                <a:schemeClr val="dk1"/>
              </a:buClr>
              <a:buSzPts val="1200"/>
              <a:buFont typeface="Karla"/>
              <a:buChar char="■"/>
              <a:defRPr b="0" i="0" sz="1200" u="none" cap="none" strike="noStrike">
                <a:solidFill>
                  <a:schemeClr val="dk1"/>
                </a:solidFill>
                <a:latin typeface="Karla"/>
                <a:ea typeface="Karla"/>
                <a:cs typeface="Karla"/>
                <a:sym typeface="Karla"/>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340">
          <p15:clr>
            <a:srgbClr val="EA4335"/>
          </p15:clr>
        </p15:guide>
        <p15:guide id="2" pos="5306">
          <p15:clr>
            <a:srgbClr val="EA4335"/>
          </p15:clr>
        </p15:guide>
        <p15:guide id="3" orient="horz" pos="2948">
          <p15:clr>
            <a:srgbClr val="EA4335"/>
          </p15:clr>
        </p15:guide>
        <p15:guide id="4" pos="340">
          <p15:clr>
            <a:srgbClr val="EA4335"/>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6.png"/><Relationship Id="rId7" Type="http://schemas.openxmlformats.org/officeDocument/2006/relationships/image" Target="../media/image4.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1" name="Shape 81"/>
        <p:cNvGrpSpPr/>
        <p:nvPr/>
      </p:nvGrpSpPr>
      <p:grpSpPr>
        <a:xfrm>
          <a:off x="0" y="0"/>
          <a:ext cx="0" cy="0"/>
          <a:chOff x="0" y="0"/>
          <a:chExt cx="0" cy="0"/>
        </a:xfrm>
      </p:grpSpPr>
      <p:sp>
        <p:nvSpPr>
          <p:cNvPr id="82" name="Google Shape;82;p1"/>
          <p:cNvSpPr/>
          <p:nvPr/>
        </p:nvSpPr>
        <p:spPr>
          <a:xfrm>
            <a:off x="73100" y="137350"/>
            <a:ext cx="8798400" cy="3387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lang="en-GB" sz="1100">
                <a:latin typeface="Dosis"/>
                <a:ea typeface="Dosis"/>
                <a:cs typeface="Dosis"/>
                <a:sym typeface="Dosis"/>
              </a:rPr>
              <a:t>Reception/Year 1 Autumn</a:t>
            </a:r>
            <a:r>
              <a:rPr b="1" i="0" lang="en-GB" sz="1100" u="none" cap="none" strike="noStrike">
                <a:solidFill>
                  <a:srgbClr val="000000"/>
                </a:solidFill>
                <a:latin typeface="Dosis"/>
                <a:ea typeface="Dosis"/>
                <a:cs typeface="Dosis"/>
                <a:sym typeface="Dosis"/>
              </a:rPr>
              <a:t> Term Inquiry – Hum</a:t>
            </a:r>
            <a:r>
              <a:rPr b="1" lang="en-GB" sz="1100">
                <a:latin typeface="Dosis"/>
                <a:ea typeface="Dosis"/>
                <a:cs typeface="Dosis"/>
                <a:sym typeface="Dosis"/>
              </a:rPr>
              <a:t>anities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lang="en-GB" sz="1100">
                <a:latin typeface="Dosis"/>
                <a:ea typeface="Dosis"/>
                <a:cs typeface="Dosis"/>
                <a:sym typeface="Dosis"/>
              </a:rPr>
              <a:t>How do things change?</a:t>
            </a:r>
            <a:endParaRPr b="1" i="0" sz="800" u="none" cap="none" strike="noStrike">
              <a:solidFill>
                <a:srgbClr val="000000"/>
              </a:solidFill>
              <a:latin typeface="Dosis"/>
              <a:ea typeface="Dosis"/>
              <a:cs typeface="Dosis"/>
              <a:sym typeface="Dosis"/>
            </a:endParaRPr>
          </a:p>
        </p:txBody>
      </p:sp>
      <p:sp>
        <p:nvSpPr>
          <p:cNvPr id="83" name="Google Shape;83;p1"/>
          <p:cNvSpPr/>
          <p:nvPr/>
        </p:nvSpPr>
        <p:spPr>
          <a:xfrm>
            <a:off x="5392475" y="-27650"/>
            <a:ext cx="3660000" cy="668700"/>
          </a:xfrm>
          <a:prstGeom prst="roundRect">
            <a:avLst>
              <a:gd fmla="val 16667" name="adj"/>
            </a:avLst>
          </a:prstGeom>
          <a:solidFill>
            <a:srgbClr val="A4C2F4"/>
          </a:solidFill>
          <a:ln cap="flat" cmpd="sng" w="9525">
            <a:solidFill>
              <a:srgbClr val="A4C2F4"/>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800">
                <a:latin typeface="Dosis"/>
                <a:ea typeface="Dosis"/>
                <a:cs typeface="Dosis"/>
                <a:sym typeface="Dosis"/>
              </a:rPr>
              <a:t>What has changed and what has stayed the same?</a:t>
            </a:r>
            <a:endParaRPr b="1" sz="800">
              <a:latin typeface="Dosis"/>
              <a:ea typeface="Dosis"/>
              <a:cs typeface="Dosis"/>
              <a:sym typeface="Dosis"/>
            </a:endParaRPr>
          </a:p>
          <a:p>
            <a:pPr indent="0" lvl="0" marL="0" rtl="0" algn="ctr">
              <a:spcBef>
                <a:spcPts val="0"/>
              </a:spcBef>
              <a:spcAft>
                <a:spcPts val="0"/>
              </a:spcAft>
              <a:buNone/>
            </a:pPr>
            <a:r>
              <a:rPr b="1" lang="en-GB" sz="800">
                <a:latin typeface="Dosis"/>
                <a:ea typeface="Dosis"/>
                <a:cs typeface="Dosis"/>
                <a:sym typeface="Dosis"/>
              </a:rPr>
              <a:t>How can we find out about the past?</a:t>
            </a:r>
            <a:endParaRPr b="1" sz="800">
              <a:latin typeface="Dosis"/>
              <a:ea typeface="Dosis"/>
              <a:cs typeface="Dosis"/>
              <a:sym typeface="Dosis"/>
            </a:endParaRPr>
          </a:p>
          <a:p>
            <a:pPr indent="0" lvl="0" marL="0" marR="0" rtl="0" algn="ctr">
              <a:lnSpc>
                <a:spcPct val="100000"/>
              </a:lnSpc>
              <a:spcBef>
                <a:spcPts val="0"/>
              </a:spcBef>
              <a:spcAft>
                <a:spcPts val="0"/>
              </a:spcAft>
              <a:buClr>
                <a:srgbClr val="000000"/>
              </a:buClr>
              <a:buSzPts val="700"/>
              <a:buFont typeface="Arial"/>
              <a:buNone/>
            </a:pPr>
            <a:r>
              <a:rPr b="1" lang="en-GB" sz="800">
                <a:latin typeface="Dosis"/>
                <a:ea typeface="Dosis"/>
                <a:cs typeface="Dosis"/>
                <a:sym typeface="Dosis"/>
              </a:rPr>
              <a:t>Why do things change?</a:t>
            </a:r>
            <a:endParaRPr b="1" sz="800">
              <a:latin typeface="Dosis"/>
              <a:ea typeface="Dosis"/>
              <a:cs typeface="Dosis"/>
              <a:sym typeface="Dosis"/>
            </a:endParaRPr>
          </a:p>
          <a:p>
            <a:pPr indent="0" lvl="0" marL="0" marR="0" rtl="0" algn="ctr">
              <a:lnSpc>
                <a:spcPct val="100000"/>
              </a:lnSpc>
              <a:spcBef>
                <a:spcPts val="0"/>
              </a:spcBef>
              <a:spcAft>
                <a:spcPts val="0"/>
              </a:spcAft>
              <a:buClr>
                <a:srgbClr val="000000"/>
              </a:buClr>
              <a:buSzPts val="700"/>
              <a:buFont typeface="Arial"/>
              <a:buNone/>
            </a:pPr>
            <a:r>
              <a:rPr b="1" lang="en-GB" sz="800">
                <a:latin typeface="Dosis"/>
                <a:ea typeface="Dosis"/>
                <a:cs typeface="Dosis"/>
                <a:sym typeface="Dosis"/>
              </a:rPr>
              <a:t>How might things change in the future?</a:t>
            </a:r>
            <a:endParaRPr b="1" sz="800">
              <a:latin typeface="Dosis"/>
              <a:ea typeface="Dosis"/>
              <a:cs typeface="Dosis"/>
              <a:sym typeface="Dosis"/>
            </a:endParaRPr>
          </a:p>
          <a:p>
            <a:pPr indent="0" lvl="0" marL="0" marR="0" rtl="0" algn="ctr">
              <a:lnSpc>
                <a:spcPct val="100000"/>
              </a:lnSpc>
              <a:spcBef>
                <a:spcPts val="0"/>
              </a:spcBef>
              <a:spcAft>
                <a:spcPts val="0"/>
              </a:spcAft>
              <a:buClr>
                <a:srgbClr val="000000"/>
              </a:buClr>
              <a:buSzPts val="700"/>
              <a:buFont typeface="Arial"/>
              <a:buNone/>
            </a:pPr>
            <a:r>
              <a:t/>
            </a:r>
            <a:endParaRPr b="0" i="0" sz="700" u="none" cap="none" strike="noStrike">
              <a:solidFill>
                <a:srgbClr val="000000"/>
              </a:solidFill>
              <a:latin typeface="Dosis Medium"/>
              <a:ea typeface="Dosis Medium"/>
              <a:cs typeface="Dosis Medium"/>
              <a:sym typeface="Dosis Medium"/>
            </a:endParaRPr>
          </a:p>
        </p:txBody>
      </p:sp>
      <p:grpSp>
        <p:nvGrpSpPr>
          <p:cNvPr id="84" name="Google Shape;84;p1"/>
          <p:cNvGrpSpPr/>
          <p:nvPr/>
        </p:nvGrpSpPr>
        <p:grpSpPr>
          <a:xfrm>
            <a:off x="4337108" y="57025"/>
            <a:ext cx="1340117" cy="525950"/>
            <a:chOff x="5207675" y="912775"/>
            <a:chExt cx="710250" cy="525950"/>
          </a:xfrm>
        </p:grpSpPr>
        <p:sp>
          <p:nvSpPr>
            <p:cNvPr id="85" name="Google Shape;85;p1"/>
            <p:cNvSpPr/>
            <p:nvPr/>
          </p:nvSpPr>
          <p:spPr>
            <a:xfrm>
              <a:off x="5207675" y="912825"/>
              <a:ext cx="695400" cy="525900"/>
            </a:xfrm>
            <a:prstGeom prst="roundRect">
              <a:avLst>
                <a:gd fmla="val 16667" name="adj"/>
              </a:avLst>
            </a:prstGeom>
            <a:solidFill>
              <a:srgbClr val="6D9EEB"/>
            </a:solidFill>
            <a:ln cap="flat" cmpd="sng" w="9525">
              <a:solidFill>
                <a:srgbClr val="3C78D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Dosis"/>
                  <a:ea typeface="Dosis"/>
                  <a:cs typeface="Dosis"/>
                  <a:sym typeface="Dosis"/>
                </a:rPr>
                <a:t>Essential Questions</a:t>
              </a:r>
              <a:endParaRPr b="1" i="0" sz="900" u="none" cap="none" strike="noStrike">
                <a:solidFill>
                  <a:srgbClr val="000000"/>
                </a:solidFill>
                <a:latin typeface="Dosis"/>
                <a:ea typeface="Dosis"/>
                <a:cs typeface="Dosis"/>
                <a:sym typeface="Dosis"/>
              </a:endParaRPr>
            </a:p>
          </p:txBody>
        </p:sp>
        <p:sp>
          <p:nvSpPr>
            <p:cNvPr id="86" name="Google Shape;86;p1"/>
            <p:cNvSpPr/>
            <p:nvPr/>
          </p:nvSpPr>
          <p:spPr>
            <a:xfrm>
              <a:off x="5784425" y="912775"/>
              <a:ext cx="133500" cy="525900"/>
            </a:xfrm>
            <a:prstGeom prst="rect">
              <a:avLst/>
            </a:prstGeom>
            <a:solidFill>
              <a:srgbClr val="6D9EEB"/>
            </a:solidFill>
            <a:ln cap="flat" cmpd="sng" w="9525">
              <a:solidFill>
                <a:srgbClr val="6D9EE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Karla"/>
                <a:ea typeface="Karla"/>
                <a:cs typeface="Karla"/>
                <a:sym typeface="Karla"/>
              </a:endParaRPr>
            </a:p>
          </p:txBody>
        </p:sp>
      </p:grpSp>
      <p:sp>
        <p:nvSpPr>
          <p:cNvPr id="87" name="Google Shape;87;p1"/>
          <p:cNvSpPr/>
          <p:nvPr/>
        </p:nvSpPr>
        <p:spPr>
          <a:xfrm>
            <a:off x="73099" y="645400"/>
            <a:ext cx="2040009" cy="4359000"/>
          </a:xfrm>
          <a:prstGeom prst="rect">
            <a:avLst/>
          </a:prstGeom>
          <a:solidFill>
            <a:srgbClr val="C9DAF8"/>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i="0" sz="900" u="none" cap="none" strike="noStrike">
              <a:solidFill>
                <a:srgbClr val="000000"/>
              </a:solidFill>
            </a:endParaRPr>
          </a:p>
        </p:txBody>
      </p:sp>
      <p:sp>
        <p:nvSpPr>
          <p:cNvPr id="88" name="Google Shape;88;p1"/>
          <p:cNvSpPr/>
          <p:nvPr/>
        </p:nvSpPr>
        <p:spPr>
          <a:xfrm>
            <a:off x="2144884" y="665150"/>
            <a:ext cx="1934714" cy="4359000"/>
          </a:xfrm>
          <a:prstGeom prst="rect">
            <a:avLst/>
          </a:prstGeom>
          <a:solidFill>
            <a:srgbClr val="A4C2F4"/>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Karla"/>
              <a:ea typeface="Karla"/>
              <a:cs typeface="Karla"/>
              <a:sym typeface="Karla"/>
            </a:endParaRPr>
          </a:p>
        </p:txBody>
      </p:sp>
      <p:sp>
        <p:nvSpPr>
          <p:cNvPr id="89" name="Google Shape;89;p1"/>
          <p:cNvSpPr/>
          <p:nvPr/>
        </p:nvSpPr>
        <p:spPr>
          <a:xfrm>
            <a:off x="4119348" y="665150"/>
            <a:ext cx="1662247" cy="4359000"/>
          </a:xfrm>
          <a:prstGeom prst="rect">
            <a:avLst/>
          </a:prstGeom>
          <a:solidFill>
            <a:srgbClr val="A4C2F4"/>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Karla"/>
              <a:ea typeface="Karla"/>
              <a:cs typeface="Karla"/>
              <a:sym typeface="Karla"/>
            </a:endParaRPr>
          </a:p>
        </p:txBody>
      </p:sp>
      <p:sp>
        <p:nvSpPr>
          <p:cNvPr id="90" name="Google Shape;90;p1"/>
          <p:cNvSpPr/>
          <p:nvPr/>
        </p:nvSpPr>
        <p:spPr>
          <a:xfrm>
            <a:off x="5822181" y="663225"/>
            <a:ext cx="1662247" cy="4359000"/>
          </a:xfrm>
          <a:prstGeom prst="rect">
            <a:avLst/>
          </a:prstGeom>
          <a:solidFill>
            <a:srgbClr val="C9DAF8"/>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Karla"/>
              <a:ea typeface="Karla"/>
              <a:cs typeface="Karla"/>
              <a:sym typeface="Karla"/>
            </a:endParaRPr>
          </a:p>
        </p:txBody>
      </p:sp>
      <p:sp>
        <p:nvSpPr>
          <p:cNvPr id="91" name="Google Shape;91;p1"/>
          <p:cNvSpPr/>
          <p:nvPr/>
        </p:nvSpPr>
        <p:spPr>
          <a:xfrm>
            <a:off x="7553642" y="645400"/>
            <a:ext cx="1496100" cy="4359000"/>
          </a:xfrm>
          <a:prstGeom prst="rect">
            <a:avLst/>
          </a:prstGeom>
          <a:solidFill>
            <a:srgbClr val="A4C2F4"/>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Karla"/>
              <a:ea typeface="Karla"/>
              <a:cs typeface="Karla"/>
              <a:sym typeface="Karla"/>
            </a:endParaRPr>
          </a:p>
        </p:txBody>
      </p:sp>
      <p:sp>
        <p:nvSpPr>
          <p:cNvPr id="92" name="Google Shape;92;p1"/>
          <p:cNvSpPr/>
          <p:nvPr/>
        </p:nvSpPr>
        <p:spPr>
          <a:xfrm>
            <a:off x="89000" y="1782050"/>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Dosis"/>
                <a:ea typeface="Dosis"/>
                <a:cs typeface="Dosis"/>
                <a:sym typeface="Dosis"/>
              </a:rPr>
              <a:t>Why am I learning this?</a:t>
            </a:r>
            <a:endParaRPr b="1" i="0" sz="1000" u="none" cap="none" strike="noStrike">
              <a:solidFill>
                <a:srgbClr val="000000"/>
              </a:solidFill>
              <a:latin typeface="Dosis"/>
              <a:ea typeface="Dosis"/>
              <a:cs typeface="Dosis"/>
              <a:sym typeface="Dosis"/>
            </a:endParaRPr>
          </a:p>
        </p:txBody>
      </p:sp>
      <p:sp>
        <p:nvSpPr>
          <p:cNvPr id="93" name="Google Shape;93;p1"/>
          <p:cNvSpPr/>
          <p:nvPr/>
        </p:nvSpPr>
        <p:spPr>
          <a:xfrm>
            <a:off x="2330642" y="1776050"/>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Dosis"/>
                <a:ea typeface="Dosis"/>
                <a:cs typeface="Dosis"/>
                <a:sym typeface="Dosis"/>
              </a:rPr>
              <a:t>Why am I learning this?</a:t>
            </a:r>
            <a:endParaRPr b="0" i="0" sz="1400" u="none" cap="none" strike="noStrike">
              <a:solidFill>
                <a:srgbClr val="000000"/>
              </a:solidFill>
              <a:latin typeface="Arial"/>
              <a:ea typeface="Arial"/>
              <a:cs typeface="Arial"/>
              <a:sym typeface="Arial"/>
            </a:endParaRPr>
          </a:p>
        </p:txBody>
      </p:sp>
      <p:sp>
        <p:nvSpPr>
          <p:cNvPr id="94" name="Google Shape;94;p1"/>
          <p:cNvSpPr/>
          <p:nvPr/>
        </p:nvSpPr>
        <p:spPr>
          <a:xfrm>
            <a:off x="4225718" y="1776050"/>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Dosis"/>
                <a:ea typeface="Dosis"/>
                <a:cs typeface="Dosis"/>
                <a:sym typeface="Dosis"/>
              </a:rPr>
              <a:t>Why am I learning this?</a:t>
            </a:r>
            <a:endParaRPr b="0" i="0" sz="1400" u="none" cap="none" strike="noStrike">
              <a:solidFill>
                <a:srgbClr val="000000"/>
              </a:solidFill>
              <a:latin typeface="Arial"/>
              <a:ea typeface="Arial"/>
              <a:cs typeface="Arial"/>
              <a:sym typeface="Arial"/>
            </a:endParaRPr>
          </a:p>
        </p:txBody>
      </p:sp>
      <p:sp>
        <p:nvSpPr>
          <p:cNvPr id="95" name="Google Shape;95;p1"/>
          <p:cNvSpPr/>
          <p:nvPr/>
        </p:nvSpPr>
        <p:spPr>
          <a:xfrm>
            <a:off x="5921154" y="1782050"/>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Dosis"/>
                <a:ea typeface="Dosis"/>
                <a:cs typeface="Dosis"/>
                <a:sym typeface="Dosis"/>
              </a:rPr>
              <a:t>Why am I learning this?</a:t>
            </a:r>
            <a:endParaRPr b="0" i="0" sz="1400" u="none" cap="none" strike="noStrike">
              <a:solidFill>
                <a:srgbClr val="000000"/>
              </a:solidFill>
              <a:latin typeface="Arial"/>
              <a:ea typeface="Arial"/>
              <a:cs typeface="Arial"/>
              <a:sym typeface="Arial"/>
            </a:endParaRPr>
          </a:p>
        </p:txBody>
      </p:sp>
      <p:sp>
        <p:nvSpPr>
          <p:cNvPr id="96" name="Google Shape;96;p1"/>
          <p:cNvSpPr/>
          <p:nvPr/>
        </p:nvSpPr>
        <p:spPr>
          <a:xfrm>
            <a:off x="7569538" y="1782050"/>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Dosis"/>
                <a:ea typeface="Dosis"/>
                <a:cs typeface="Dosis"/>
                <a:sym typeface="Dosis"/>
              </a:rPr>
              <a:t>Why am I learning this?</a:t>
            </a:r>
            <a:endParaRPr b="0" i="0" sz="1400" u="none" cap="none" strike="noStrike">
              <a:solidFill>
                <a:srgbClr val="000000"/>
              </a:solidFill>
              <a:latin typeface="Arial"/>
              <a:ea typeface="Arial"/>
              <a:cs typeface="Arial"/>
              <a:sym typeface="Arial"/>
            </a:endParaRPr>
          </a:p>
        </p:txBody>
      </p:sp>
      <p:sp>
        <p:nvSpPr>
          <p:cNvPr id="97" name="Google Shape;97;p1"/>
          <p:cNvSpPr txBox="1"/>
          <p:nvPr/>
        </p:nvSpPr>
        <p:spPr>
          <a:xfrm>
            <a:off x="128365" y="1976128"/>
            <a:ext cx="1841905" cy="123325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lang="en-GB" sz="800">
                <a:solidFill>
                  <a:schemeClr val="accent2"/>
                </a:solidFill>
                <a:latin typeface="Calibri"/>
                <a:ea typeface="Calibri"/>
                <a:cs typeface="Calibri"/>
                <a:sym typeface="Calibri"/>
              </a:rPr>
              <a:t>To spark our curiosity about how people, places and things change over time. We will explore clues from the past and begin asking questions about what has changed, what has stayed the same and how we can find out.</a:t>
            </a:r>
            <a:endParaRPr i="0" sz="800" u="none" cap="none" strike="noStrike">
              <a:solidFill>
                <a:schemeClr val="accent2"/>
              </a:solidFill>
              <a:latin typeface="Calibri"/>
              <a:ea typeface="Calibri"/>
              <a:cs typeface="Calibri"/>
              <a:sym typeface="Calibri"/>
            </a:endParaRPr>
          </a:p>
        </p:txBody>
      </p:sp>
      <p:sp>
        <p:nvSpPr>
          <p:cNvPr id="98" name="Google Shape;98;p1"/>
          <p:cNvSpPr/>
          <p:nvPr/>
        </p:nvSpPr>
        <p:spPr>
          <a:xfrm>
            <a:off x="89000" y="3022500"/>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Dosis"/>
                <a:ea typeface="Dosis"/>
                <a:cs typeface="Dosis"/>
                <a:sym typeface="Dosis"/>
              </a:rPr>
              <a:t>My experience as a learner</a:t>
            </a:r>
            <a:endParaRPr b="1" i="0" sz="900" u="none" cap="none" strike="noStrike">
              <a:solidFill>
                <a:srgbClr val="000000"/>
              </a:solidFill>
              <a:latin typeface="Dosis"/>
              <a:ea typeface="Dosis"/>
              <a:cs typeface="Dosis"/>
              <a:sym typeface="Dosis"/>
            </a:endParaRPr>
          </a:p>
        </p:txBody>
      </p:sp>
      <p:sp>
        <p:nvSpPr>
          <p:cNvPr id="99" name="Google Shape;99;p1"/>
          <p:cNvSpPr txBox="1"/>
          <p:nvPr/>
        </p:nvSpPr>
        <p:spPr>
          <a:xfrm>
            <a:off x="1647941" y="2031400"/>
            <a:ext cx="1464300" cy="1371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b="1" i="1" lang="en-GB" sz="800" u="none" cap="none" strike="noStrike">
                <a:solidFill>
                  <a:schemeClr val="accent2"/>
                </a:solidFill>
                <a:latin typeface="Dosis"/>
                <a:ea typeface="Dosis"/>
                <a:cs typeface="Dosis"/>
                <a:sym typeface="Dosis"/>
              </a:rPr>
              <a:t> </a:t>
            </a:r>
            <a:endParaRPr b="1" i="1" sz="800" u="none" cap="none" strike="noStrike">
              <a:solidFill>
                <a:schemeClr val="accent2"/>
              </a:solidFill>
              <a:latin typeface="Dosis"/>
              <a:ea typeface="Dosis"/>
              <a:cs typeface="Dosis"/>
              <a:sym typeface="Dosis"/>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chemeClr val="accent2"/>
              </a:solidFill>
              <a:latin typeface="Dosis Medium"/>
              <a:ea typeface="Dosis Medium"/>
              <a:cs typeface="Dosis Medium"/>
              <a:sym typeface="Dosis Medium"/>
            </a:endParaRPr>
          </a:p>
        </p:txBody>
      </p:sp>
      <p:sp>
        <p:nvSpPr>
          <p:cNvPr id="100" name="Google Shape;100;p1"/>
          <p:cNvSpPr txBox="1"/>
          <p:nvPr/>
        </p:nvSpPr>
        <p:spPr>
          <a:xfrm>
            <a:off x="5888858" y="2052375"/>
            <a:ext cx="1464300" cy="1371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b="1" i="0" lang="en-GB" sz="800" u="none" cap="none" strike="noStrike">
                <a:solidFill>
                  <a:schemeClr val="accent2"/>
                </a:solidFill>
                <a:latin typeface="Dosis"/>
                <a:ea typeface="Dosis"/>
                <a:cs typeface="Dosis"/>
                <a:sym typeface="Dosis"/>
              </a:rPr>
              <a:t> </a:t>
            </a:r>
            <a:endParaRPr b="1" i="0" sz="800" u="none" cap="none" strike="noStrike">
              <a:solidFill>
                <a:schemeClr val="accent2"/>
              </a:solidFill>
              <a:latin typeface="Dosis"/>
              <a:ea typeface="Dosis"/>
              <a:cs typeface="Dosis"/>
              <a:sym typeface="Dosis"/>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chemeClr val="accent2"/>
              </a:solidFill>
              <a:latin typeface="Dosis Medium"/>
              <a:ea typeface="Dosis Medium"/>
              <a:cs typeface="Dosis Medium"/>
              <a:sym typeface="Dosis Medium"/>
            </a:endParaRPr>
          </a:p>
        </p:txBody>
      </p:sp>
      <p:sp>
        <p:nvSpPr>
          <p:cNvPr id="101" name="Google Shape;101;p1"/>
          <p:cNvSpPr txBox="1"/>
          <p:nvPr/>
        </p:nvSpPr>
        <p:spPr>
          <a:xfrm>
            <a:off x="4577313" y="1918350"/>
            <a:ext cx="1464300" cy="1371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b="1" i="0" lang="en-GB" sz="800" u="none" cap="none" strike="noStrike">
                <a:solidFill>
                  <a:schemeClr val="accent2"/>
                </a:solidFill>
                <a:latin typeface="Dosis"/>
                <a:ea typeface="Dosis"/>
                <a:cs typeface="Dosis"/>
                <a:sym typeface="Dosis"/>
              </a:rPr>
              <a:t> </a:t>
            </a:r>
            <a:endParaRPr b="1" i="0" sz="800" u="none" cap="none" strike="noStrike">
              <a:solidFill>
                <a:schemeClr val="accent2"/>
              </a:solidFill>
              <a:latin typeface="Dosis"/>
              <a:ea typeface="Dosis"/>
              <a:cs typeface="Dosis"/>
              <a:sym typeface="Dosis"/>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chemeClr val="accent2"/>
              </a:solidFill>
              <a:latin typeface="Dosis Medium"/>
              <a:ea typeface="Dosis Medium"/>
              <a:cs typeface="Dosis Medium"/>
              <a:sym typeface="Dosis Medium"/>
            </a:endParaRPr>
          </a:p>
        </p:txBody>
      </p:sp>
      <p:sp>
        <p:nvSpPr>
          <p:cNvPr id="102" name="Google Shape;102;p1"/>
          <p:cNvSpPr txBox="1"/>
          <p:nvPr/>
        </p:nvSpPr>
        <p:spPr>
          <a:xfrm>
            <a:off x="5990345" y="1918350"/>
            <a:ext cx="1464300" cy="1371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b="1" i="0" lang="en-GB" sz="800" u="none" cap="none" strike="noStrike">
                <a:solidFill>
                  <a:schemeClr val="accent2"/>
                </a:solidFill>
                <a:latin typeface="Dosis"/>
                <a:ea typeface="Dosis"/>
                <a:cs typeface="Dosis"/>
                <a:sym typeface="Dosis"/>
              </a:rPr>
              <a:t> </a:t>
            </a:r>
            <a:endParaRPr b="1" i="0" sz="800" u="none" cap="none" strike="noStrike">
              <a:solidFill>
                <a:schemeClr val="accent2"/>
              </a:solidFill>
              <a:latin typeface="Dosis"/>
              <a:ea typeface="Dosis"/>
              <a:cs typeface="Dosis"/>
              <a:sym typeface="Dosis"/>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chemeClr val="accent2"/>
              </a:solidFill>
              <a:latin typeface="Dosis Medium"/>
              <a:ea typeface="Dosis Medium"/>
              <a:cs typeface="Dosis Medium"/>
              <a:sym typeface="Dosis Medium"/>
            </a:endParaRPr>
          </a:p>
        </p:txBody>
      </p:sp>
      <p:sp>
        <p:nvSpPr>
          <p:cNvPr id="103" name="Google Shape;103;p1"/>
          <p:cNvSpPr txBox="1"/>
          <p:nvPr/>
        </p:nvSpPr>
        <p:spPr>
          <a:xfrm>
            <a:off x="7500357" y="1912249"/>
            <a:ext cx="1464300" cy="1371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b="1" i="0" lang="en-GB" sz="800" u="none" cap="none" strike="noStrike">
                <a:solidFill>
                  <a:schemeClr val="accent2"/>
                </a:solidFill>
                <a:latin typeface="Dosis"/>
                <a:ea typeface="Dosis"/>
                <a:cs typeface="Dosis"/>
                <a:sym typeface="Dosis"/>
              </a:rPr>
              <a:t> </a:t>
            </a:r>
            <a:endParaRPr b="1" i="0" sz="800" u="none" cap="none" strike="noStrike">
              <a:solidFill>
                <a:schemeClr val="accent2"/>
              </a:solidFill>
              <a:latin typeface="Dosis"/>
              <a:ea typeface="Dosis"/>
              <a:cs typeface="Dosis"/>
              <a:sym typeface="Dosis"/>
            </a:endParaRPr>
          </a:p>
          <a:p>
            <a:pPr indent="0" lvl="0" marL="0" marR="0" rtl="0" algn="ctr">
              <a:lnSpc>
                <a:spcPct val="100000"/>
              </a:lnSpc>
              <a:spcBef>
                <a:spcPts val="0"/>
              </a:spcBef>
              <a:spcAft>
                <a:spcPts val="0"/>
              </a:spcAft>
              <a:buClr>
                <a:srgbClr val="000000"/>
              </a:buClr>
              <a:buSzPts val="800"/>
              <a:buFont typeface="Arial"/>
              <a:buNone/>
            </a:pPr>
            <a:r>
              <a:rPr b="0" i="0" lang="en-GB" sz="800" u="none" cap="none" strike="noStrike">
                <a:solidFill>
                  <a:schemeClr val="accent2"/>
                </a:solidFill>
                <a:latin typeface="Dosis Medium"/>
                <a:ea typeface="Dosis Medium"/>
                <a:cs typeface="Dosis Medium"/>
                <a:sym typeface="Dosis Medium"/>
              </a:rPr>
              <a:t> </a:t>
            </a:r>
            <a:endParaRPr b="0" i="0" sz="800" u="none" cap="none" strike="noStrike">
              <a:solidFill>
                <a:schemeClr val="accent2"/>
              </a:solidFill>
              <a:latin typeface="Dosis Medium"/>
              <a:ea typeface="Dosis Medium"/>
              <a:cs typeface="Dosis Medium"/>
              <a:sym typeface="Dosis Medium"/>
            </a:endParaRPr>
          </a:p>
          <a:p>
            <a:pPr indent="0" lvl="0" marL="0" marR="0" rtl="0" algn="ctr">
              <a:lnSpc>
                <a:spcPct val="100000"/>
              </a:lnSpc>
              <a:spcBef>
                <a:spcPts val="0"/>
              </a:spcBef>
              <a:spcAft>
                <a:spcPts val="0"/>
              </a:spcAft>
              <a:buClr>
                <a:srgbClr val="000000"/>
              </a:buClr>
              <a:buSzPts val="800"/>
              <a:buFont typeface="Arial"/>
              <a:buNone/>
            </a:pPr>
            <a:r>
              <a:t/>
            </a:r>
            <a:endParaRPr b="1" i="0" sz="800" u="none" cap="none" strike="noStrike">
              <a:solidFill>
                <a:schemeClr val="accent2"/>
              </a:solidFill>
              <a:latin typeface="Dosis"/>
              <a:ea typeface="Dosis"/>
              <a:cs typeface="Dosis"/>
              <a:sym typeface="Dosis"/>
            </a:endParaRPr>
          </a:p>
        </p:txBody>
      </p:sp>
      <p:sp>
        <p:nvSpPr>
          <p:cNvPr id="104" name="Google Shape;104;p1"/>
          <p:cNvSpPr txBox="1"/>
          <p:nvPr/>
        </p:nvSpPr>
        <p:spPr>
          <a:xfrm>
            <a:off x="112125" y="3204450"/>
            <a:ext cx="1934700" cy="1578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lang="en-GB" sz="700">
                <a:solidFill>
                  <a:srgbClr val="434343"/>
                </a:solidFill>
                <a:latin typeface="Calibri"/>
                <a:ea typeface="Calibri"/>
                <a:cs typeface="Calibri"/>
                <a:sym typeface="Calibri"/>
              </a:rPr>
              <a:t>Explore mystery objects and photographs from the past.</a:t>
            </a:r>
            <a:endParaRPr sz="700">
              <a:solidFill>
                <a:srgbClr val="434343"/>
              </a:solidFill>
              <a:latin typeface="Calibri"/>
              <a:ea typeface="Calibri"/>
              <a:cs typeface="Calibri"/>
              <a:sym typeface="Calibri"/>
            </a:endParaRPr>
          </a:p>
          <a:p>
            <a:pPr indent="0" lvl="0" marL="0" rtl="0" algn="ctr">
              <a:lnSpc>
                <a:spcPct val="100000"/>
              </a:lnSpc>
              <a:spcBef>
                <a:spcPts val="0"/>
              </a:spcBef>
              <a:spcAft>
                <a:spcPts val="0"/>
              </a:spcAft>
              <a:buNone/>
            </a:pPr>
            <a:r>
              <a:rPr lang="en-GB" sz="700">
                <a:solidFill>
                  <a:srgbClr val="434343"/>
                </a:solidFill>
                <a:latin typeface="Calibri"/>
                <a:ea typeface="Calibri"/>
                <a:cs typeface="Calibri"/>
                <a:sym typeface="Calibri"/>
              </a:rPr>
              <a:t>Visit St Fagans and look for evidence of how life has changed.</a:t>
            </a:r>
            <a:endParaRPr sz="700">
              <a:solidFill>
                <a:srgbClr val="434343"/>
              </a:solidFill>
              <a:latin typeface="Calibri"/>
              <a:ea typeface="Calibri"/>
              <a:cs typeface="Calibri"/>
              <a:sym typeface="Calibri"/>
            </a:endParaRPr>
          </a:p>
          <a:p>
            <a:pPr indent="0" lvl="0" marL="0" rtl="0" algn="ctr">
              <a:lnSpc>
                <a:spcPct val="100000"/>
              </a:lnSpc>
              <a:spcBef>
                <a:spcPts val="0"/>
              </a:spcBef>
              <a:spcAft>
                <a:spcPts val="0"/>
              </a:spcAft>
              <a:buNone/>
            </a:pPr>
            <a:r>
              <a:rPr lang="en-GB" sz="700">
                <a:solidFill>
                  <a:srgbClr val="434343"/>
                </a:solidFill>
                <a:latin typeface="Calibri"/>
                <a:ea typeface="Calibri"/>
                <a:cs typeface="Calibri"/>
                <a:sym typeface="Calibri"/>
              </a:rPr>
              <a:t>Compare things I see with my life today.</a:t>
            </a:r>
            <a:endParaRPr sz="700">
              <a:solidFill>
                <a:srgbClr val="434343"/>
              </a:solidFill>
              <a:latin typeface="Calibri"/>
              <a:ea typeface="Calibri"/>
              <a:cs typeface="Calibri"/>
              <a:sym typeface="Calibri"/>
            </a:endParaRPr>
          </a:p>
          <a:p>
            <a:pPr indent="0" lvl="0" marL="0" rtl="0" algn="ctr">
              <a:lnSpc>
                <a:spcPct val="100000"/>
              </a:lnSpc>
              <a:spcBef>
                <a:spcPts val="0"/>
              </a:spcBef>
              <a:spcAft>
                <a:spcPts val="0"/>
              </a:spcAft>
              <a:buNone/>
            </a:pPr>
            <a:r>
              <a:rPr lang="en-GB" sz="700">
                <a:solidFill>
                  <a:srgbClr val="434343"/>
                </a:solidFill>
                <a:latin typeface="Calibri"/>
                <a:ea typeface="Calibri"/>
                <a:cs typeface="Calibri"/>
                <a:sym typeface="Calibri"/>
              </a:rPr>
              <a:t>Look for things that have changed and things that have stayed the same.</a:t>
            </a:r>
            <a:endParaRPr sz="700">
              <a:solidFill>
                <a:srgbClr val="434343"/>
              </a:solidFill>
              <a:latin typeface="Calibri"/>
              <a:ea typeface="Calibri"/>
              <a:cs typeface="Calibri"/>
              <a:sym typeface="Calibri"/>
            </a:endParaRPr>
          </a:p>
          <a:p>
            <a:pPr indent="0" lvl="0" marL="0" rtl="0" algn="ctr">
              <a:lnSpc>
                <a:spcPct val="100000"/>
              </a:lnSpc>
              <a:spcBef>
                <a:spcPts val="0"/>
              </a:spcBef>
              <a:spcAft>
                <a:spcPts val="0"/>
              </a:spcAft>
              <a:buNone/>
            </a:pPr>
            <a:r>
              <a:rPr lang="en-GB" sz="700">
                <a:solidFill>
                  <a:srgbClr val="434343"/>
                </a:solidFill>
                <a:latin typeface="Calibri"/>
                <a:ea typeface="Calibri"/>
                <a:cs typeface="Calibri"/>
                <a:sym typeface="Calibri"/>
              </a:rPr>
              <a:t>Share what I already know and ask “I wonder…” questions.</a:t>
            </a:r>
            <a:endParaRPr sz="700">
              <a:solidFill>
                <a:srgbClr val="434343"/>
              </a:solidFill>
              <a:latin typeface="Calibri"/>
              <a:ea typeface="Calibri"/>
              <a:cs typeface="Calibri"/>
              <a:sym typeface="Calibri"/>
            </a:endParaRPr>
          </a:p>
          <a:p>
            <a:pPr indent="0" lvl="0" marL="0" rtl="0" algn="ctr">
              <a:lnSpc>
                <a:spcPct val="100000"/>
              </a:lnSpc>
              <a:spcBef>
                <a:spcPts val="0"/>
              </a:spcBef>
              <a:spcAft>
                <a:spcPts val="0"/>
              </a:spcAft>
              <a:buNone/>
            </a:pPr>
            <a:r>
              <a:rPr lang="en-GB" sz="700">
                <a:solidFill>
                  <a:srgbClr val="434343"/>
                </a:solidFill>
                <a:latin typeface="Calibri"/>
                <a:ea typeface="Calibri"/>
                <a:cs typeface="Calibri"/>
                <a:sym typeface="Calibri"/>
              </a:rPr>
              <a:t>Help decide what we would like to investigate further.</a:t>
            </a:r>
            <a:endParaRPr sz="700">
              <a:solidFill>
                <a:srgbClr val="434343"/>
              </a:solidFill>
              <a:latin typeface="Calibri"/>
              <a:ea typeface="Calibri"/>
              <a:cs typeface="Calibri"/>
              <a:sym typeface="Calibri"/>
            </a:endParaRPr>
          </a:p>
          <a:p>
            <a:pPr indent="0" lvl="0" marL="0" marR="0" rtl="0" algn="ctr">
              <a:lnSpc>
                <a:spcPct val="100000"/>
              </a:lnSpc>
              <a:spcBef>
                <a:spcPts val="0"/>
              </a:spcBef>
              <a:spcAft>
                <a:spcPts val="0"/>
              </a:spcAft>
              <a:buNone/>
            </a:pPr>
            <a:r>
              <a:t/>
            </a:r>
            <a:endParaRPr sz="700">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800"/>
              <a:buFont typeface="Arial"/>
              <a:buNone/>
            </a:pPr>
            <a:r>
              <a:t/>
            </a:r>
            <a:endParaRPr i="0" sz="700" u="none" cap="none" strike="noStrike">
              <a:solidFill>
                <a:schemeClr val="accent2"/>
              </a:solidFill>
              <a:latin typeface="Calibri"/>
              <a:ea typeface="Calibri"/>
              <a:cs typeface="Calibri"/>
              <a:sym typeface="Calibri"/>
            </a:endParaRPr>
          </a:p>
        </p:txBody>
      </p:sp>
      <p:sp>
        <p:nvSpPr>
          <p:cNvPr id="105" name="Google Shape;105;p1"/>
          <p:cNvSpPr txBox="1"/>
          <p:nvPr/>
        </p:nvSpPr>
        <p:spPr>
          <a:xfrm>
            <a:off x="2279849" y="3367450"/>
            <a:ext cx="1464300" cy="1578600"/>
          </a:xfrm>
          <a:prstGeom prst="rect">
            <a:avLst/>
          </a:prstGeom>
          <a:noFill/>
          <a:ln>
            <a:noFill/>
          </a:ln>
        </p:spPr>
        <p:txBody>
          <a:bodyPr anchorCtr="0" anchor="t" bIns="91425" lIns="91425" spcFirstLastPara="1" rIns="91425" wrap="square" tIns="91425">
            <a:noAutofit/>
          </a:bodyPr>
          <a:lstStyle/>
          <a:p>
            <a:pPr indent="0" lvl="0" marL="457200" marR="0" rtl="0" algn="l">
              <a:lnSpc>
                <a:spcPct val="100000"/>
              </a:lnSpc>
              <a:spcBef>
                <a:spcPts val="0"/>
              </a:spcBef>
              <a:spcAft>
                <a:spcPts val="0"/>
              </a:spcAft>
              <a:buClr>
                <a:srgbClr val="000000"/>
              </a:buClr>
              <a:buSzPts val="800"/>
              <a:buFont typeface="Arial"/>
              <a:buNone/>
            </a:pPr>
            <a:r>
              <a:rPr b="1" i="0" lang="en-GB" sz="800" u="none" cap="none" strike="noStrike">
                <a:solidFill>
                  <a:schemeClr val="accent2"/>
                </a:solidFill>
                <a:latin typeface="Dosis"/>
                <a:ea typeface="Dosis"/>
                <a:cs typeface="Dosis"/>
                <a:sym typeface="Dosis"/>
              </a:rPr>
              <a:t> </a:t>
            </a:r>
            <a:endParaRPr b="1" i="0" sz="800" u="none" cap="none" strike="noStrike">
              <a:solidFill>
                <a:schemeClr val="accent2"/>
              </a:solidFill>
              <a:latin typeface="Dosis"/>
              <a:ea typeface="Dosis"/>
              <a:cs typeface="Dosis"/>
              <a:sym typeface="Dosis"/>
            </a:endParaRPr>
          </a:p>
        </p:txBody>
      </p:sp>
      <p:sp>
        <p:nvSpPr>
          <p:cNvPr id="106" name="Google Shape;106;p1"/>
          <p:cNvSpPr txBox="1"/>
          <p:nvPr/>
        </p:nvSpPr>
        <p:spPr>
          <a:xfrm>
            <a:off x="3081213" y="3445550"/>
            <a:ext cx="1464300" cy="1578600"/>
          </a:xfrm>
          <a:prstGeom prst="rect">
            <a:avLst/>
          </a:prstGeom>
          <a:noFill/>
          <a:ln>
            <a:noFill/>
          </a:ln>
        </p:spPr>
        <p:txBody>
          <a:bodyPr anchorCtr="0" anchor="t" bIns="91425" lIns="91425" spcFirstLastPara="1" rIns="91425" wrap="square" tIns="91425">
            <a:noAutofit/>
          </a:bodyPr>
          <a:lstStyle/>
          <a:p>
            <a:pPr indent="0" lvl="0" marL="457200" marR="0" rtl="0" algn="l">
              <a:lnSpc>
                <a:spcPct val="100000"/>
              </a:lnSpc>
              <a:spcBef>
                <a:spcPts val="0"/>
              </a:spcBef>
              <a:spcAft>
                <a:spcPts val="0"/>
              </a:spcAft>
              <a:buClr>
                <a:srgbClr val="000000"/>
              </a:buClr>
              <a:buSzPts val="800"/>
              <a:buFont typeface="Arial"/>
              <a:buNone/>
            </a:pPr>
            <a:r>
              <a:rPr b="1" i="0" lang="en-GB" sz="800" u="none" cap="none" strike="noStrike">
                <a:solidFill>
                  <a:schemeClr val="accent2"/>
                </a:solidFill>
                <a:latin typeface="Dosis"/>
                <a:ea typeface="Dosis"/>
                <a:cs typeface="Dosis"/>
                <a:sym typeface="Dosis"/>
              </a:rPr>
              <a:t> </a:t>
            </a:r>
            <a:endParaRPr b="1" i="0" sz="800" u="none" cap="none" strike="noStrike">
              <a:solidFill>
                <a:schemeClr val="accent2"/>
              </a:solidFill>
              <a:latin typeface="Dosis"/>
              <a:ea typeface="Dosis"/>
              <a:cs typeface="Dosis"/>
              <a:sym typeface="Dosis"/>
            </a:endParaRPr>
          </a:p>
        </p:txBody>
      </p:sp>
      <p:sp>
        <p:nvSpPr>
          <p:cNvPr id="107" name="Google Shape;107;p1"/>
          <p:cNvSpPr txBox="1"/>
          <p:nvPr/>
        </p:nvSpPr>
        <p:spPr>
          <a:xfrm>
            <a:off x="4170113" y="3445350"/>
            <a:ext cx="1560600" cy="146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700">
                <a:latin typeface="Calibri"/>
                <a:ea typeface="Calibri"/>
                <a:cs typeface="Calibri"/>
                <a:sym typeface="Calibri"/>
              </a:rPr>
              <a:t>Investigate photographs, objects and other clues from the past.</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Look closely and notice important details.</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Sort evidence into </a:t>
            </a:r>
            <a:r>
              <a:rPr i="1" lang="en-GB" sz="700">
                <a:latin typeface="Calibri"/>
                <a:ea typeface="Calibri"/>
                <a:cs typeface="Calibri"/>
                <a:sym typeface="Calibri"/>
              </a:rPr>
              <a:t>then</a:t>
            </a:r>
            <a:r>
              <a:rPr lang="en-GB" sz="700">
                <a:latin typeface="Calibri"/>
                <a:ea typeface="Calibri"/>
                <a:cs typeface="Calibri"/>
                <a:sym typeface="Calibri"/>
              </a:rPr>
              <a:t> and </a:t>
            </a:r>
            <a:r>
              <a:rPr i="1" lang="en-GB" sz="700">
                <a:latin typeface="Calibri"/>
                <a:ea typeface="Calibri"/>
                <a:cs typeface="Calibri"/>
                <a:sym typeface="Calibri"/>
              </a:rPr>
              <a:t>now</a:t>
            </a:r>
            <a:r>
              <a:rPr lang="en-GB" sz="700">
                <a:latin typeface="Calibri"/>
                <a:ea typeface="Calibri"/>
                <a:cs typeface="Calibri"/>
                <a:sym typeface="Calibri"/>
              </a:rPr>
              <a:t>.</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Put events and objects in chronological order.</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Compare changes in homes, transport, technology and our local community.</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Use evidence to explain what I think has changed and why.</a:t>
            </a:r>
            <a:endParaRPr sz="700">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800"/>
              <a:buFont typeface="Arial"/>
              <a:buNone/>
            </a:pPr>
            <a:r>
              <a:rPr lang="en-GB" sz="700">
                <a:latin typeface="Calibri"/>
                <a:ea typeface="Calibri"/>
                <a:cs typeface="Calibri"/>
                <a:sym typeface="Calibri"/>
              </a:rPr>
              <a:t>Share my ideas and listen to the ideas of others.</a:t>
            </a:r>
            <a:r>
              <a:rPr b="1" i="0" lang="en-GB" sz="700" u="none" cap="none" strike="noStrike">
                <a:solidFill>
                  <a:schemeClr val="accent2"/>
                </a:solidFill>
                <a:latin typeface="Calibri"/>
                <a:ea typeface="Calibri"/>
                <a:cs typeface="Calibri"/>
                <a:sym typeface="Calibri"/>
              </a:rPr>
              <a:t> </a:t>
            </a:r>
            <a:endParaRPr b="1" i="0" sz="700" u="none" cap="none" strike="noStrike">
              <a:solidFill>
                <a:schemeClr val="accent2"/>
              </a:solidFill>
              <a:latin typeface="Calibri"/>
              <a:ea typeface="Calibri"/>
              <a:cs typeface="Calibri"/>
              <a:sym typeface="Calibri"/>
            </a:endParaRPr>
          </a:p>
        </p:txBody>
      </p:sp>
      <p:sp>
        <p:nvSpPr>
          <p:cNvPr id="108" name="Google Shape;108;p1"/>
          <p:cNvSpPr txBox="1"/>
          <p:nvPr/>
        </p:nvSpPr>
        <p:spPr>
          <a:xfrm>
            <a:off x="5864725" y="3441200"/>
            <a:ext cx="1605900" cy="1578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700">
                <a:latin typeface="Calibri"/>
                <a:ea typeface="Calibri"/>
                <a:cs typeface="Calibri"/>
                <a:sym typeface="Calibri"/>
              </a:rPr>
              <a:t>Explore how homes, schools, transport and technology have changed.  Compare photographs and objects from different times.</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Talk about which changes have made life easier or different.</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Ask questions about why things changed. Design or draw an object from the future.</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Explain what I think might change next and why.</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Use words such as </a:t>
            </a:r>
            <a:r>
              <a:rPr i="1" lang="en-GB" sz="700">
                <a:latin typeface="Calibri"/>
                <a:ea typeface="Calibri"/>
                <a:cs typeface="Calibri"/>
                <a:sym typeface="Calibri"/>
              </a:rPr>
              <a:t>past, present, future, then, now, before</a:t>
            </a:r>
            <a:r>
              <a:rPr lang="en-GB" sz="700">
                <a:latin typeface="Calibri"/>
                <a:ea typeface="Calibri"/>
                <a:cs typeface="Calibri"/>
                <a:sym typeface="Calibri"/>
              </a:rPr>
              <a:t> and </a:t>
            </a:r>
            <a:r>
              <a:rPr i="1" lang="en-GB" sz="700">
                <a:latin typeface="Calibri"/>
                <a:ea typeface="Calibri"/>
                <a:cs typeface="Calibri"/>
                <a:sym typeface="Calibri"/>
              </a:rPr>
              <a:t>after</a:t>
            </a:r>
            <a:r>
              <a:rPr lang="en-GB" sz="700">
                <a:latin typeface="Calibri"/>
                <a:ea typeface="Calibri"/>
                <a:cs typeface="Calibri"/>
                <a:sym typeface="Calibri"/>
              </a:rPr>
              <a:t>.</a:t>
            </a:r>
            <a:endParaRPr sz="700">
              <a:latin typeface="Calibri"/>
              <a:ea typeface="Calibri"/>
              <a:cs typeface="Calibri"/>
              <a:sym typeface="Calibri"/>
            </a:endParaRPr>
          </a:p>
        </p:txBody>
      </p:sp>
      <p:sp>
        <p:nvSpPr>
          <p:cNvPr id="109" name="Google Shape;109;p1"/>
          <p:cNvSpPr txBox="1"/>
          <p:nvPr/>
        </p:nvSpPr>
        <p:spPr>
          <a:xfrm>
            <a:off x="7569513" y="3425750"/>
            <a:ext cx="1464300" cy="1578600"/>
          </a:xfrm>
          <a:prstGeom prst="rect">
            <a:avLst/>
          </a:prstGeom>
          <a:noFill/>
          <a:ln>
            <a:noFill/>
          </a:ln>
        </p:spPr>
        <p:txBody>
          <a:bodyPr anchorCtr="0" anchor="t" bIns="91425" lIns="91425" spcFirstLastPara="1" rIns="91425" wrap="square" tIns="91425">
            <a:noAutofit/>
          </a:bodyPr>
          <a:lstStyle/>
          <a:p>
            <a:pPr indent="0" lvl="0" marL="457200" marR="0" rtl="0" algn="l">
              <a:lnSpc>
                <a:spcPct val="100000"/>
              </a:lnSpc>
              <a:spcBef>
                <a:spcPts val="0"/>
              </a:spcBef>
              <a:spcAft>
                <a:spcPts val="0"/>
              </a:spcAft>
              <a:buClr>
                <a:srgbClr val="000000"/>
              </a:buClr>
              <a:buSzPts val="800"/>
              <a:buFont typeface="Arial"/>
              <a:buNone/>
            </a:pPr>
            <a:r>
              <a:rPr b="1" i="0" lang="en-GB" sz="800" u="none" cap="none" strike="noStrike">
                <a:solidFill>
                  <a:schemeClr val="accent2"/>
                </a:solidFill>
                <a:latin typeface="Dosis"/>
                <a:ea typeface="Dosis"/>
                <a:cs typeface="Dosis"/>
                <a:sym typeface="Dosis"/>
              </a:rPr>
              <a:t> </a:t>
            </a:r>
            <a:endParaRPr b="1" i="0" sz="800" u="none" cap="none" strike="noStrike">
              <a:solidFill>
                <a:schemeClr val="accent2"/>
              </a:solidFill>
              <a:latin typeface="Dosis"/>
              <a:ea typeface="Dosis"/>
              <a:cs typeface="Dosis"/>
              <a:sym typeface="Dosis"/>
            </a:endParaRPr>
          </a:p>
        </p:txBody>
      </p:sp>
      <p:sp>
        <p:nvSpPr>
          <p:cNvPr id="110" name="Google Shape;110;p1"/>
          <p:cNvSpPr/>
          <p:nvPr/>
        </p:nvSpPr>
        <p:spPr>
          <a:xfrm>
            <a:off x="2344364" y="3232331"/>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Dosis"/>
                <a:ea typeface="Dosis"/>
                <a:cs typeface="Dosis"/>
                <a:sym typeface="Dosis"/>
              </a:rPr>
              <a:t>My experience as a learner</a:t>
            </a:r>
            <a:endParaRPr b="1" i="0" sz="900" u="none" cap="none" strike="noStrike">
              <a:solidFill>
                <a:srgbClr val="000000"/>
              </a:solidFill>
              <a:latin typeface="Dosis"/>
              <a:ea typeface="Dosis"/>
              <a:cs typeface="Dosis"/>
              <a:sym typeface="Dosis"/>
            </a:endParaRPr>
          </a:p>
        </p:txBody>
      </p:sp>
      <p:sp>
        <p:nvSpPr>
          <p:cNvPr id="111" name="Google Shape;111;p1"/>
          <p:cNvSpPr/>
          <p:nvPr/>
        </p:nvSpPr>
        <p:spPr>
          <a:xfrm>
            <a:off x="4247101" y="3309150"/>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Dosis"/>
                <a:ea typeface="Dosis"/>
                <a:cs typeface="Dosis"/>
                <a:sym typeface="Dosis"/>
              </a:rPr>
              <a:t>My experience as a learner</a:t>
            </a:r>
            <a:endParaRPr b="1" i="0" sz="900" u="none" cap="none" strike="noStrike">
              <a:solidFill>
                <a:srgbClr val="000000"/>
              </a:solidFill>
              <a:latin typeface="Dosis"/>
              <a:ea typeface="Dosis"/>
              <a:cs typeface="Dosis"/>
              <a:sym typeface="Dosis"/>
            </a:endParaRPr>
          </a:p>
        </p:txBody>
      </p:sp>
      <p:sp>
        <p:nvSpPr>
          <p:cNvPr id="112" name="Google Shape;112;p1"/>
          <p:cNvSpPr/>
          <p:nvPr/>
        </p:nvSpPr>
        <p:spPr>
          <a:xfrm>
            <a:off x="5974441" y="3307075"/>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Dosis"/>
                <a:ea typeface="Dosis"/>
                <a:cs typeface="Dosis"/>
                <a:sym typeface="Dosis"/>
              </a:rPr>
              <a:t>My experience as a learner</a:t>
            </a:r>
            <a:endParaRPr b="1" i="0" sz="900" u="none" cap="none" strike="noStrike">
              <a:solidFill>
                <a:srgbClr val="000000"/>
              </a:solidFill>
              <a:latin typeface="Dosis"/>
              <a:ea typeface="Dosis"/>
              <a:cs typeface="Dosis"/>
              <a:sym typeface="Dosis"/>
            </a:endParaRPr>
          </a:p>
        </p:txBody>
      </p:sp>
      <p:sp>
        <p:nvSpPr>
          <p:cNvPr id="113" name="Google Shape;113;p1"/>
          <p:cNvSpPr/>
          <p:nvPr/>
        </p:nvSpPr>
        <p:spPr>
          <a:xfrm>
            <a:off x="7588187" y="3287499"/>
            <a:ext cx="1464300" cy="116400"/>
          </a:xfrm>
          <a:prstGeom prst="rect">
            <a:avLst/>
          </a:prstGeom>
          <a:solidFill>
            <a:srgbClr val="FFFF00"/>
          </a:solidFill>
          <a:ln cap="flat" cmpd="sng" w="2857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Dosis"/>
                <a:ea typeface="Dosis"/>
                <a:cs typeface="Dosis"/>
                <a:sym typeface="Dosis"/>
              </a:rPr>
              <a:t>My experience as a learner</a:t>
            </a:r>
            <a:endParaRPr b="1" i="0" sz="900" u="none" cap="none" strike="noStrike">
              <a:solidFill>
                <a:srgbClr val="000000"/>
              </a:solidFill>
              <a:latin typeface="Dosis"/>
              <a:ea typeface="Dosis"/>
              <a:cs typeface="Dosis"/>
              <a:sym typeface="Dosis"/>
            </a:endParaRPr>
          </a:p>
        </p:txBody>
      </p:sp>
      <p:sp>
        <p:nvSpPr>
          <p:cNvPr id="114" name="Google Shape;114;p1"/>
          <p:cNvSpPr txBox="1"/>
          <p:nvPr/>
        </p:nvSpPr>
        <p:spPr>
          <a:xfrm>
            <a:off x="179343" y="657548"/>
            <a:ext cx="1751700" cy="1015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Arial"/>
                <a:ea typeface="Arial"/>
                <a:cs typeface="Arial"/>
                <a:sym typeface="Arial"/>
              </a:rPr>
              <a:t>Tuning In - Look how I</a:t>
            </a:r>
            <a:r>
              <a:rPr b="1" lang="en-GB" sz="1000"/>
              <a:t>’ve changed!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15" name="Google Shape;115;p1"/>
          <p:cNvSpPr txBox="1"/>
          <p:nvPr/>
        </p:nvSpPr>
        <p:spPr>
          <a:xfrm>
            <a:off x="5850809" y="675431"/>
            <a:ext cx="1751700" cy="861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Arial"/>
                <a:ea typeface="Arial"/>
                <a:cs typeface="Arial"/>
                <a:sym typeface="Arial"/>
              </a:rPr>
              <a:t>Going Further -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16" name="Google Shape;116;p1"/>
          <p:cNvSpPr txBox="1"/>
          <p:nvPr/>
        </p:nvSpPr>
        <p:spPr>
          <a:xfrm>
            <a:off x="2219350" y="657850"/>
            <a:ext cx="1751700" cy="1015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Arial"/>
                <a:ea typeface="Arial"/>
                <a:cs typeface="Arial"/>
                <a:sym typeface="Arial"/>
              </a:rPr>
              <a:t>Finding Out - Once Upon a Time...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17" name="Google Shape;117;p1"/>
          <p:cNvSpPr txBox="1"/>
          <p:nvPr/>
        </p:nvSpPr>
        <p:spPr>
          <a:xfrm>
            <a:off x="4170666" y="684104"/>
            <a:ext cx="1751700" cy="1015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Arial"/>
                <a:ea typeface="Arial"/>
                <a:cs typeface="Arial"/>
                <a:sym typeface="Arial"/>
              </a:rPr>
              <a:t>Sorting Out - Change Detect</a:t>
            </a:r>
            <a:r>
              <a:rPr b="1" lang="en-GB" sz="1000"/>
              <a:t>ives</a:t>
            </a:r>
            <a:r>
              <a:rPr b="1" i="0" lang="en-GB" sz="10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18" name="Google Shape;118;p1"/>
          <p:cNvSpPr txBox="1"/>
          <p:nvPr/>
        </p:nvSpPr>
        <p:spPr>
          <a:xfrm>
            <a:off x="7538251" y="695136"/>
            <a:ext cx="1605900" cy="861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Arial"/>
                <a:ea typeface="Arial"/>
                <a:cs typeface="Arial"/>
                <a:sym typeface="Arial"/>
              </a:rPr>
              <a:t>Reflect &amp; Act -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19" name="Google Shape;119;p1"/>
          <p:cNvSpPr txBox="1"/>
          <p:nvPr/>
        </p:nvSpPr>
        <p:spPr>
          <a:xfrm>
            <a:off x="4124513" y="1887875"/>
            <a:ext cx="1751700" cy="12333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GB" sz="700">
                <a:solidFill>
                  <a:srgbClr val="434343"/>
                </a:solidFill>
                <a:latin typeface="Calibri"/>
                <a:ea typeface="Calibri"/>
                <a:cs typeface="Calibri"/>
                <a:sym typeface="Calibri"/>
              </a:rPr>
              <a:t>To understand how evidence helps us discover and understand the past. To investigate how our school, homes, transport, technology and local community have changed over time, and consider why some of these changes happened. To develop our understanding of chronology, change and continuity, recognising what has changed, what has stayed the same and how we know.</a:t>
            </a:r>
            <a:endParaRPr sz="700">
              <a:solidFill>
                <a:srgbClr val="434343"/>
              </a:solidFill>
              <a:latin typeface="Calibri"/>
              <a:ea typeface="Calibri"/>
              <a:cs typeface="Calibri"/>
              <a:sym typeface="Calibri"/>
            </a:endParaRPr>
          </a:p>
          <a:p>
            <a:pPr indent="0" lvl="0" marL="0" marR="0" rtl="0" algn="l">
              <a:lnSpc>
                <a:spcPct val="100000"/>
              </a:lnSpc>
              <a:spcBef>
                <a:spcPts val="1200"/>
              </a:spcBef>
              <a:spcAft>
                <a:spcPts val="0"/>
              </a:spcAft>
              <a:buClr>
                <a:srgbClr val="000000"/>
              </a:buClr>
              <a:buSzPts val="800"/>
              <a:buFont typeface="Arial"/>
              <a:buNone/>
            </a:pPr>
            <a:r>
              <a:t/>
            </a:r>
            <a:endParaRPr sz="700">
              <a:solidFill>
                <a:schemeClr val="accent2"/>
              </a:solidFill>
              <a:latin typeface="Calibri"/>
              <a:ea typeface="Calibri"/>
              <a:cs typeface="Calibri"/>
              <a:sym typeface="Calibri"/>
            </a:endParaRPr>
          </a:p>
        </p:txBody>
      </p:sp>
      <p:sp>
        <p:nvSpPr>
          <p:cNvPr id="120" name="Google Shape;120;p1"/>
          <p:cNvSpPr txBox="1"/>
          <p:nvPr/>
        </p:nvSpPr>
        <p:spPr>
          <a:xfrm>
            <a:off x="2188653" y="1945744"/>
            <a:ext cx="1842000" cy="1233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lang="en-GB" sz="800">
                <a:solidFill>
                  <a:srgbClr val="434343"/>
                </a:solidFill>
                <a:latin typeface="Calibri"/>
                <a:ea typeface="Calibri"/>
                <a:cs typeface="Calibri"/>
                <a:sym typeface="Calibri"/>
              </a:rPr>
              <a:t>To discover how childhood and everyday life have changed over time and compare our lives with different generations. To explore how toys, games, nursery rhymes and traditional tales can be passed down and change over time, and use photographs, objects and memories to identify what has changed and what has stayed the same.</a:t>
            </a:r>
            <a:endParaRPr i="0" sz="800" u="none" cap="none" strike="noStrike">
              <a:solidFill>
                <a:srgbClr val="434343"/>
              </a:solidFill>
              <a:latin typeface="Calibri"/>
              <a:ea typeface="Calibri"/>
              <a:cs typeface="Calibri"/>
              <a:sym typeface="Calibri"/>
            </a:endParaRPr>
          </a:p>
        </p:txBody>
      </p:sp>
      <p:sp>
        <p:nvSpPr>
          <p:cNvPr id="121" name="Google Shape;121;p1"/>
          <p:cNvSpPr txBox="1"/>
          <p:nvPr/>
        </p:nvSpPr>
        <p:spPr>
          <a:xfrm>
            <a:off x="5860662" y="1953925"/>
            <a:ext cx="1560600" cy="1233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lang="en-GB" sz="700">
                <a:latin typeface="Calibri"/>
                <a:ea typeface="Calibri"/>
                <a:cs typeface="Calibri"/>
                <a:sym typeface="Calibri"/>
              </a:rPr>
              <a:t>To use what we have discovered about the past to think more deeply about change. We will explore why things change, consider how changes have affected people’s lives and begin to imagine how familiar objects, places and ways of life might change in the future.</a:t>
            </a:r>
            <a:endParaRPr i="0" sz="700" u="none" cap="none" strike="noStrike">
              <a:solidFill>
                <a:schemeClr val="accent2"/>
              </a:solidFill>
              <a:latin typeface="Calibri"/>
              <a:ea typeface="Calibri"/>
              <a:cs typeface="Calibri"/>
              <a:sym typeface="Calibri"/>
            </a:endParaRPr>
          </a:p>
        </p:txBody>
      </p:sp>
      <p:sp>
        <p:nvSpPr>
          <p:cNvPr id="122" name="Google Shape;122;p1"/>
          <p:cNvSpPr txBox="1"/>
          <p:nvPr/>
        </p:nvSpPr>
        <p:spPr>
          <a:xfrm>
            <a:off x="7566878" y="1999070"/>
            <a:ext cx="1482864" cy="123325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lang="en-GB" sz="700"/>
              <a:t>To reflect on what we have learned about change and recognise that we can use evidence to tell stories about the past. We will share our discoveries, explain what has changed and what has stayed the same, and think about how we can record our lives for people in the future.</a:t>
            </a:r>
            <a:endParaRPr b="1" i="0" sz="700" u="none" cap="none" strike="noStrike">
              <a:solidFill>
                <a:schemeClr val="accent2"/>
              </a:solidFill>
              <a:latin typeface="Dosis"/>
              <a:ea typeface="Dosis"/>
              <a:cs typeface="Dosis"/>
              <a:sym typeface="Dosis"/>
            </a:endParaRPr>
          </a:p>
        </p:txBody>
      </p:sp>
      <p:sp>
        <p:nvSpPr>
          <p:cNvPr id="123" name="Google Shape;123;p1"/>
          <p:cNvSpPr txBox="1"/>
          <p:nvPr/>
        </p:nvSpPr>
        <p:spPr>
          <a:xfrm>
            <a:off x="2188650" y="3394550"/>
            <a:ext cx="1890000" cy="1578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700">
                <a:solidFill>
                  <a:srgbClr val="434343"/>
                </a:solidFill>
                <a:latin typeface="Calibri"/>
                <a:ea typeface="Calibri"/>
                <a:cs typeface="Calibri"/>
                <a:sym typeface="Calibri"/>
              </a:rPr>
              <a:t>Explore and compare old and modern toys.</a:t>
            </a:r>
            <a:endParaRPr sz="700">
              <a:solidFill>
                <a:srgbClr val="434343"/>
              </a:solidFill>
              <a:latin typeface="Calibri"/>
              <a:ea typeface="Calibri"/>
              <a:cs typeface="Calibri"/>
              <a:sym typeface="Calibri"/>
            </a:endParaRPr>
          </a:p>
          <a:p>
            <a:pPr indent="0" lvl="0" marL="0" rtl="0" algn="ctr">
              <a:spcBef>
                <a:spcPts val="0"/>
              </a:spcBef>
              <a:spcAft>
                <a:spcPts val="0"/>
              </a:spcAft>
              <a:buNone/>
            </a:pPr>
            <a:r>
              <a:rPr lang="en-GB" sz="700">
                <a:solidFill>
                  <a:srgbClr val="434343"/>
                </a:solidFill>
                <a:latin typeface="Calibri"/>
                <a:ea typeface="Calibri"/>
                <a:cs typeface="Calibri"/>
                <a:sym typeface="Calibri"/>
              </a:rPr>
              <a:t>Find out about toys, games and childhood in the past.</a:t>
            </a:r>
            <a:endParaRPr sz="700">
              <a:solidFill>
                <a:srgbClr val="434343"/>
              </a:solidFill>
              <a:latin typeface="Calibri"/>
              <a:ea typeface="Calibri"/>
              <a:cs typeface="Calibri"/>
              <a:sym typeface="Calibri"/>
            </a:endParaRPr>
          </a:p>
          <a:p>
            <a:pPr indent="0" lvl="0" marL="0" rtl="0" algn="ctr">
              <a:spcBef>
                <a:spcPts val="0"/>
              </a:spcBef>
              <a:spcAft>
                <a:spcPts val="0"/>
              </a:spcAft>
              <a:buNone/>
            </a:pPr>
            <a:r>
              <a:rPr lang="en-GB" sz="700">
                <a:solidFill>
                  <a:srgbClr val="434343"/>
                </a:solidFill>
                <a:latin typeface="Calibri"/>
                <a:ea typeface="Calibri"/>
                <a:cs typeface="Calibri"/>
                <a:sym typeface="Calibri"/>
              </a:rPr>
              <a:t>Learn traditional Welsh and English nursery rhymes.</a:t>
            </a:r>
            <a:endParaRPr sz="700">
              <a:solidFill>
                <a:srgbClr val="434343"/>
              </a:solidFill>
              <a:latin typeface="Calibri"/>
              <a:ea typeface="Calibri"/>
              <a:cs typeface="Calibri"/>
              <a:sym typeface="Calibri"/>
            </a:endParaRPr>
          </a:p>
          <a:p>
            <a:pPr indent="0" lvl="0" marL="0" rtl="0" algn="ctr">
              <a:spcBef>
                <a:spcPts val="0"/>
              </a:spcBef>
              <a:spcAft>
                <a:spcPts val="0"/>
              </a:spcAft>
              <a:buNone/>
            </a:pPr>
            <a:r>
              <a:rPr lang="en-GB" sz="700">
                <a:solidFill>
                  <a:srgbClr val="434343"/>
                </a:solidFill>
                <a:latin typeface="Calibri"/>
                <a:ea typeface="Calibri"/>
                <a:cs typeface="Calibri"/>
                <a:sym typeface="Calibri"/>
              </a:rPr>
              <a:t>Explore and compare different versions of traditional tales.</a:t>
            </a:r>
            <a:endParaRPr sz="700">
              <a:solidFill>
                <a:srgbClr val="434343"/>
              </a:solidFill>
              <a:latin typeface="Calibri"/>
              <a:ea typeface="Calibri"/>
              <a:cs typeface="Calibri"/>
              <a:sym typeface="Calibri"/>
            </a:endParaRPr>
          </a:p>
          <a:p>
            <a:pPr indent="0" lvl="0" marL="0" rtl="0" algn="ctr">
              <a:spcBef>
                <a:spcPts val="0"/>
              </a:spcBef>
              <a:spcAft>
                <a:spcPts val="0"/>
              </a:spcAft>
              <a:buNone/>
            </a:pPr>
            <a:r>
              <a:rPr lang="en-GB" sz="700">
                <a:solidFill>
                  <a:srgbClr val="434343"/>
                </a:solidFill>
                <a:latin typeface="Calibri"/>
                <a:ea typeface="Calibri"/>
                <a:cs typeface="Calibri"/>
                <a:sym typeface="Calibri"/>
              </a:rPr>
              <a:t>Ask family members about their childhood experiences.</a:t>
            </a:r>
            <a:endParaRPr sz="700">
              <a:solidFill>
                <a:srgbClr val="434343"/>
              </a:solidFill>
              <a:latin typeface="Calibri"/>
              <a:ea typeface="Calibri"/>
              <a:cs typeface="Calibri"/>
              <a:sym typeface="Calibri"/>
            </a:endParaRPr>
          </a:p>
          <a:p>
            <a:pPr indent="0" lvl="0" marL="0" rtl="0" algn="ctr">
              <a:spcBef>
                <a:spcPts val="0"/>
              </a:spcBef>
              <a:spcAft>
                <a:spcPts val="0"/>
              </a:spcAft>
              <a:buNone/>
            </a:pPr>
            <a:r>
              <a:rPr lang="en-GB" sz="700">
                <a:solidFill>
                  <a:srgbClr val="434343"/>
                </a:solidFill>
                <a:latin typeface="Calibri"/>
                <a:ea typeface="Calibri"/>
                <a:cs typeface="Calibri"/>
                <a:sym typeface="Calibri"/>
              </a:rPr>
              <a:t>Identify things that have changed and stayed the same.</a:t>
            </a:r>
            <a:endParaRPr sz="700">
              <a:solidFill>
                <a:srgbClr val="434343"/>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800"/>
              <a:buFont typeface="Arial"/>
              <a:buNone/>
            </a:pPr>
            <a:r>
              <a:t/>
            </a:r>
            <a:endParaRPr sz="700">
              <a:solidFill>
                <a:srgbClr val="434343"/>
              </a:solidFill>
              <a:latin typeface="Calibri"/>
              <a:ea typeface="Calibri"/>
              <a:cs typeface="Calibri"/>
              <a:sym typeface="Calibri"/>
            </a:endParaRPr>
          </a:p>
          <a:p>
            <a:pPr indent="-120650" lvl="0" marL="628650" marR="0" rtl="0" algn="ctr">
              <a:lnSpc>
                <a:spcPct val="100000"/>
              </a:lnSpc>
              <a:spcBef>
                <a:spcPts val="0"/>
              </a:spcBef>
              <a:spcAft>
                <a:spcPts val="0"/>
              </a:spcAft>
              <a:buClr>
                <a:srgbClr val="000000"/>
              </a:buClr>
              <a:buSzPts val="800"/>
              <a:buFont typeface="Arial"/>
              <a:buNone/>
            </a:pPr>
            <a:r>
              <a:t/>
            </a:r>
            <a:endParaRPr i="0" sz="700" u="none" cap="none" strike="noStrike">
              <a:solidFill>
                <a:srgbClr val="434343"/>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800"/>
              <a:buFont typeface="Arial"/>
              <a:buNone/>
            </a:pPr>
            <a:r>
              <a:t/>
            </a:r>
            <a:endParaRPr i="0" sz="700" u="none" cap="none" strike="noStrike">
              <a:solidFill>
                <a:srgbClr val="434343"/>
              </a:solidFill>
              <a:latin typeface="Calibri"/>
              <a:ea typeface="Calibri"/>
              <a:cs typeface="Calibri"/>
              <a:sym typeface="Calibri"/>
            </a:endParaRPr>
          </a:p>
        </p:txBody>
      </p:sp>
      <p:sp>
        <p:nvSpPr>
          <p:cNvPr id="124" name="Google Shape;124;p1"/>
          <p:cNvSpPr txBox="1"/>
          <p:nvPr/>
        </p:nvSpPr>
        <p:spPr>
          <a:xfrm>
            <a:off x="7602500" y="3402000"/>
            <a:ext cx="1464300" cy="15786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800"/>
              <a:buFont typeface="Arial"/>
              <a:buNone/>
            </a:pPr>
            <a:r>
              <a:rPr lang="en-GB" sz="700">
                <a:latin typeface="Calibri"/>
                <a:ea typeface="Calibri"/>
                <a:cs typeface="Calibri"/>
                <a:sym typeface="Calibri"/>
              </a:rPr>
              <a:t>Choose an important discovery from our inquiry and share it with others.</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Create a simple timeline showing change over time.</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Sort examples into </a:t>
            </a:r>
            <a:r>
              <a:rPr i="1" lang="en-GB" sz="700">
                <a:latin typeface="Calibri"/>
                <a:ea typeface="Calibri"/>
                <a:cs typeface="Calibri"/>
                <a:sym typeface="Calibri"/>
              </a:rPr>
              <a:t>past, present</a:t>
            </a:r>
            <a:r>
              <a:rPr lang="en-GB" sz="700">
                <a:latin typeface="Calibri"/>
                <a:ea typeface="Calibri"/>
                <a:cs typeface="Calibri"/>
                <a:sym typeface="Calibri"/>
              </a:rPr>
              <a:t> and </a:t>
            </a:r>
            <a:r>
              <a:rPr i="1" lang="en-GB" sz="700">
                <a:latin typeface="Calibri"/>
                <a:ea typeface="Calibri"/>
                <a:cs typeface="Calibri"/>
                <a:sym typeface="Calibri"/>
              </a:rPr>
              <a:t>future</a:t>
            </a:r>
            <a:r>
              <a:rPr lang="en-GB" sz="700">
                <a:latin typeface="Calibri"/>
                <a:ea typeface="Calibri"/>
                <a:cs typeface="Calibri"/>
                <a:sym typeface="Calibri"/>
              </a:rPr>
              <a:t>.</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Explain something that has changed and something that has stayed the same.</a:t>
            </a:r>
            <a:endParaRPr sz="700">
              <a:latin typeface="Calibri"/>
              <a:ea typeface="Calibri"/>
              <a:cs typeface="Calibri"/>
              <a:sym typeface="Calibri"/>
            </a:endParaRPr>
          </a:p>
          <a:p>
            <a:pPr indent="0" lvl="0" marL="0" rtl="0" algn="ctr">
              <a:spcBef>
                <a:spcPts val="0"/>
              </a:spcBef>
              <a:spcAft>
                <a:spcPts val="0"/>
              </a:spcAft>
              <a:buNone/>
            </a:pPr>
            <a:r>
              <a:rPr lang="en-GB" sz="700">
                <a:latin typeface="Calibri"/>
                <a:ea typeface="Calibri"/>
                <a:cs typeface="Calibri"/>
                <a:sym typeface="Calibri"/>
              </a:rPr>
              <a:t>Create a class time capsule with objects, photographs, drawings or messages that show what life is like today.</a:t>
            </a:r>
            <a:endParaRPr sz="700">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800"/>
              <a:buFont typeface="Arial"/>
              <a:buNone/>
            </a:pPr>
            <a:r>
              <a:rPr lang="en-GB" sz="700">
                <a:latin typeface="Calibri"/>
                <a:ea typeface="Calibri"/>
                <a:cs typeface="Calibri"/>
                <a:sym typeface="Calibri"/>
              </a:rPr>
              <a:t>.</a:t>
            </a:r>
            <a:endParaRPr b="1" sz="700">
              <a:solidFill>
                <a:schemeClr val="accent2"/>
              </a:solidFill>
              <a:latin typeface="Calibri"/>
              <a:ea typeface="Calibri"/>
              <a:cs typeface="Calibri"/>
              <a:sym typeface="Calibri"/>
            </a:endParaRPr>
          </a:p>
        </p:txBody>
      </p:sp>
      <p:pic>
        <p:nvPicPr>
          <p:cNvPr id="125" name="Google Shape;125;p1" title="Screenshot 2026-09-08 at 14.10.19.png"/>
          <p:cNvPicPr preferRelativeResize="0"/>
          <p:nvPr/>
        </p:nvPicPr>
        <p:blipFill>
          <a:blip r:embed="rId4">
            <a:alphaModFix/>
          </a:blip>
          <a:stretch>
            <a:fillRect/>
          </a:stretch>
        </p:blipFill>
        <p:spPr>
          <a:xfrm>
            <a:off x="360500" y="1032424"/>
            <a:ext cx="1192800" cy="772392"/>
          </a:xfrm>
          <a:prstGeom prst="rect">
            <a:avLst/>
          </a:prstGeom>
          <a:noFill/>
          <a:ln>
            <a:noFill/>
          </a:ln>
        </p:spPr>
      </p:pic>
      <p:pic>
        <p:nvPicPr>
          <p:cNvPr id="126" name="Google Shape;126;p1" title="Screenshot 2026-09-08 at 14.11.17.png"/>
          <p:cNvPicPr preferRelativeResize="0"/>
          <p:nvPr/>
        </p:nvPicPr>
        <p:blipFill>
          <a:blip r:embed="rId5">
            <a:alphaModFix/>
          </a:blip>
          <a:stretch>
            <a:fillRect/>
          </a:stretch>
        </p:blipFill>
        <p:spPr>
          <a:xfrm>
            <a:off x="2667613" y="1054050"/>
            <a:ext cx="897234" cy="668700"/>
          </a:xfrm>
          <a:prstGeom prst="rect">
            <a:avLst/>
          </a:prstGeom>
          <a:solidFill>
            <a:schemeClr val="lt2"/>
          </a:solidFill>
          <a:ln cap="flat" cmpd="sng" w="9525">
            <a:solidFill>
              <a:schemeClr val="dk2"/>
            </a:solidFill>
            <a:prstDash val="solid"/>
            <a:round/>
            <a:headEnd len="sm" w="sm" type="none"/>
            <a:tailEnd len="sm" w="sm" type="none"/>
          </a:ln>
        </p:spPr>
      </p:pic>
      <p:pic>
        <p:nvPicPr>
          <p:cNvPr id="127" name="Google Shape;127;p1" title="Screenshot 2026-09-08 at 14.11.41.png"/>
          <p:cNvPicPr preferRelativeResize="0"/>
          <p:nvPr/>
        </p:nvPicPr>
        <p:blipFill>
          <a:blip r:embed="rId6">
            <a:alphaModFix/>
          </a:blip>
          <a:stretch>
            <a:fillRect/>
          </a:stretch>
        </p:blipFill>
        <p:spPr>
          <a:xfrm>
            <a:off x="4520100" y="1032425"/>
            <a:ext cx="897225" cy="721479"/>
          </a:xfrm>
          <a:prstGeom prst="rect">
            <a:avLst/>
          </a:prstGeom>
          <a:solidFill>
            <a:schemeClr val="lt2"/>
          </a:solidFill>
          <a:ln cap="flat" cmpd="sng" w="9525">
            <a:solidFill>
              <a:schemeClr val="dk2"/>
            </a:solidFill>
            <a:prstDash val="solid"/>
            <a:round/>
            <a:headEnd len="sm" w="sm" type="none"/>
            <a:tailEnd len="sm" w="sm" type="none"/>
          </a:ln>
        </p:spPr>
      </p:pic>
      <p:pic>
        <p:nvPicPr>
          <p:cNvPr id="128" name="Google Shape;128;p1" title="Screenshot 2026-09-08 at 14.12.00.png"/>
          <p:cNvPicPr preferRelativeResize="0"/>
          <p:nvPr/>
        </p:nvPicPr>
        <p:blipFill>
          <a:blip r:embed="rId7">
            <a:alphaModFix/>
          </a:blip>
          <a:stretch>
            <a:fillRect/>
          </a:stretch>
        </p:blipFill>
        <p:spPr>
          <a:xfrm>
            <a:off x="6133923" y="909323"/>
            <a:ext cx="954141" cy="772400"/>
          </a:xfrm>
          <a:prstGeom prst="rect">
            <a:avLst/>
          </a:prstGeom>
          <a:solidFill>
            <a:schemeClr val="lt2"/>
          </a:solidFill>
          <a:ln cap="flat" cmpd="sng" w="9525">
            <a:solidFill>
              <a:schemeClr val="dk2"/>
            </a:solidFill>
            <a:prstDash val="solid"/>
            <a:round/>
            <a:headEnd len="sm" w="sm" type="none"/>
            <a:tailEnd len="sm" w="sm" type="none"/>
          </a:ln>
        </p:spPr>
      </p:pic>
      <p:pic>
        <p:nvPicPr>
          <p:cNvPr id="129" name="Google Shape;129;p1" title="Screenshot 2026-09-08 at 14.12.21.png"/>
          <p:cNvPicPr preferRelativeResize="0"/>
          <p:nvPr/>
        </p:nvPicPr>
        <p:blipFill>
          <a:blip r:embed="rId8">
            <a:alphaModFix/>
          </a:blip>
          <a:stretch>
            <a:fillRect/>
          </a:stretch>
        </p:blipFill>
        <p:spPr>
          <a:xfrm>
            <a:off x="7787850" y="953601"/>
            <a:ext cx="897225" cy="759899"/>
          </a:xfrm>
          <a:prstGeom prst="rect">
            <a:avLst/>
          </a:prstGeom>
          <a:solidFill>
            <a:schemeClr val="lt2"/>
          </a:solidFill>
          <a:ln cap="flat" cmpd="sng" w="9525">
            <a:solidFill>
              <a:schemeClr val="dk2"/>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ushi Kawaii Company ">
  <a:themeElements>
    <a:clrScheme name="Simple Light">
      <a:dk1>
        <a:srgbClr val="4F4C4A"/>
      </a:dk1>
      <a:lt1>
        <a:srgbClr val="FDE9DF"/>
      </a:lt1>
      <a:dk2>
        <a:srgbClr val="87E6BB"/>
      </a:dk2>
      <a:lt2>
        <a:srgbClr val="A7DF9F"/>
      </a:lt2>
      <a:accent1>
        <a:srgbClr val="55B59A"/>
      </a:accent1>
      <a:accent2>
        <a:srgbClr val="4F4C4A"/>
      </a:accent2>
      <a:accent3>
        <a:srgbClr val="55B59A"/>
      </a:accent3>
      <a:accent4>
        <a:srgbClr val="87E6BB"/>
      </a:accent4>
      <a:accent5>
        <a:srgbClr val="FDE9DF"/>
      </a:accent5>
      <a:accent6>
        <a:srgbClr val="87E6BB"/>
      </a:accent6>
      <a:hlink>
        <a:srgbClr val="55B59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Roberts-Ablett, Yvonne (PSWL - Education Directorate - Assessment Branch)</dc:creator>
</cp:coreProperties>
</file>