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1" r:id="rId1"/>
  </p:sldMasterIdLst>
  <p:notesMasterIdLst>
    <p:notesMasterId r:id="rId15"/>
  </p:notesMasterIdLst>
  <p:sldIdLst>
    <p:sldId id="256" r:id="rId2"/>
    <p:sldId id="257" r:id="rId3"/>
    <p:sldId id="258" r:id="rId4"/>
    <p:sldId id="312" r:id="rId5"/>
    <p:sldId id="259" r:id="rId6"/>
    <p:sldId id="285" r:id="rId7"/>
    <p:sldId id="292" r:id="rId8"/>
    <p:sldId id="260" r:id="rId9"/>
    <p:sldId id="261" r:id="rId10"/>
    <p:sldId id="313" r:id="rId11"/>
    <p:sldId id="262" r:id="rId12"/>
    <p:sldId id="263" r:id="rId13"/>
    <p:sldId id="264" r:id="rId1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77DBB4-7981-4324-B588-1FF4EA6E3F52}">
  <a:tblStyle styleId="{C977DBB4-7981-4324-B588-1FF4EA6E3F5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210F03E-06EA-43A6-8428-54E877BD7204}"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21"/>
    <p:restoredTop sz="94737"/>
  </p:normalViewPr>
  <p:slideViewPr>
    <p:cSldViewPr snapToGrid="0">
      <p:cViewPr varScale="1">
        <p:scale>
          <a:sx n="67" d="100"/>
          <a:sy n="67" d="100"/>
        </p:scale>
        <p:origin x="152" y="1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141ad45666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9" name="Google Shape;589;g141ad45666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d431007ba2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5" name="Google Shape;655;gd431007ba2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200" i="1">
              <a:solidFill>
                <a:srgbClr val="595959"/>
              </a:solidFill>
              <a:latin typeface="Anaheim"/>
              <a:ea typeface="Anaheim"/>
              <a:cs typeface="Anaheim"/>
              <a:sym typeface="Anaheim"/>
            </a:endParaRPr>
          </a:p>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d431007ba2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5" name="Google Shape;655;gd431007ba2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200" i="1">
              <a:solidFill>
                <a:srgbClr val="595959"/>
              </a:solidFill>
              <a:latin typeface="Anaheim"/>
              <a:ea typeface="Anaheim"/>
              <a:cs typeface="Anaheim"/>
              <a:sym typeface="Anaheim"/>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1134111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54dda1946d_6_2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9" name="Google Shape;739;g54dda1946d_6_2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6"/>
        <p:cNvGrpSpPr/>
        <p:nvPr/>
      </p:nvGrpSpPr>
      <p:grpSpPr>
        <a:xfrm>
          <a:off x="0" y="0"/>
          <a:ext cx="0" cy="0"/>
          <a:chOff x="0" y="0"/>
          <a:chExt cx="0" cy="0"/>
        </a:xfrm>
      </p:grpSpPr>
      <p:sp>
        <p:nvSpPr>
          <p:cNvPr id="2737" name="Google Shape;2737;g16d6db732f8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8" name="Google Shape;2738;g16d6db732f8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8"/>
        <p:cNvGrpSpPr/>
        <p:nvPr/>
      </p:nvGrpSpPr>
      <p:grpSpPr>
        <a:xfrm>
          <a:off x="0" y="0"/>
          <a:ext cx="0" cy="0"/>
          <a:chOff x="0" y="0"/>
          <a:chExt cx="0" cy="0"/>
        </a:xfrm>
      </p:grpSpPr>
      <p:sp>
        <p:nvSpPr>
          <p:cNvPr id="3569" name="Google Shape;3569;g168215dffc9_0_10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0" name="Google Shape;3570;g168215dffc9_0_10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Google Shape;844;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5" name="Google Shape;845;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6"/>
        <p:cNvGrpSpPr/>
        <p:nvPr/>
      </p:nvGrpSpPr>
      <p:grpSpPr>
        <a:xfrm>
          <a:off x="0" y="0"/>
          <a:ext cx="0" cy="0"/>
          <a:chOff x="0" y="0"/>
          <a:chExt cx="0" cy="0"/>
        </a:xfrm>
      </p:grpSpPr>
      <p:sp>
        <p:nvSpPr>
          <p:cNvPr id="1057" name="Google Shape;1057;g168215dffc9_0_8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8" name="Google Shape;1058;g168215dffc9_0_8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6"/>
        <p:cNvGrpSpPr/>
        <p:nvPr/>
      </p:nvGrpSpPr>
      <p:grpSpPr>
        <a:xfrm>
          <a:off x="0" y="0"/>
          <a:ext cx="0" cy="0"/>
          <a:chOff x="0" y="0"/>
          <a:chExt cx="0" cy="0"/>
        </a:xfrm>
      </p:grpSpPr>
      <p:sp>
        <p:nvSpPr>
          <p:cNvPr id="1057" name="Google Shape;1057;g168215dffc9_0_8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8" name="Google Shape;1058;g168215dffc9_0_8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273799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3"/>
        <p:cNvGrpSpPr/>
        <p:nvPr/>
      </p:nvGrpSpPr>
      <p:grpSpPr>
        <a:xfrm>
          <a:off x="0" y="0"/>
          <a:ext cx="0" cy="0"/>
          <a:chOff x="0" y="0"/>
          <a:chExt cx="0" cy="0"/>
        </a:xfrm>
      </p:grpSpPr>
      <p:sp>
        <p:nvSpPr>
          <p:cNvPr id="1094" name="Google Shape;1094;g54dda1946d_6_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5" name="Google Shape;1095;g54dda1946d_6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7"/>
        <p:cNvGrpSpPr/>
        <p:nvPr/>
      </p:nvGrpSpPr>
      <p:grpSpPr>
        <a:xfrm>
          <a:off x="0" y="0"/>
          <a:ext cx="0" cy="0"/>
          <a:chOff x="0" y="0"/>
          <a:chExt cx="0" cy="0"/>
        </a:xfrm>
      </p:grpSpPr>
      <p:sp>
        <p:nvSpPr>
          <p:cNvPr id="1118" name="Google Shape;1118;g54dda1946d_6_3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9" name="Google Shape;1119;g54dda1946d_6_3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1"/>
        <p:cNvGrpSpPr/>
        <p:nvPr/>
      </p:nvGrpSpPr>
      <p:grpSpPr>
        <a:xfrm>
          <a:off x="0" y="0"/>
          <a:ext cx="0" cy="0"/>
          <a:chOff x="0" y="0"/>
          <a:chExt cx="0" cy="0"/>
        </a:xfrm>
      </p:grpSpPr>
      <p:sp>
        <p:nvSpPr>
          <p:cNvPr id="1252" name="Google Shape;1252;g54dda1946d_6_3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3" name="Google Shape;1253;g54dda1946d_6_3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1965960" y="2788920"/>
            <a:ext cx="5221200" cy="1253100"/>
          </a:xfrm>
          <a:prstGeom prst="rect">
            <a:avLst/>
          </a:prstGeom>
        </p:spPr>
        <p:txBody>
          <a:bodyPr spcFirstLastPara="1" wrap="square" lIns="91425" tIns="91425" rIns="91425" bIns="91425" anchor="b" anchorCtr="0">
            <a:noAutofit/>
          </a:bodyPr>
          <a:lstStyle>
            <a:lvl1pPr lvl="0" algn="ctr">
              <a:spcBef>
                <a:spcPts val="0"/>
              </a:spcBef>
              <a:spcAft>
                <a:spcPts val="0"/>
              </a:spcAft>
              <a:buClr>
                <a:srgbClr val="191919"/>
              </a:buClr>
              <a:buSzPts val="5200"/>
              <a:buNone/>
              <a:defRPr sz="9600"/>
            </a:lvl1pPr>
            <a:lvl2pPr lvl="1" algn="ctr">
              <a:spcBef>
                <a:spcPts val="20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1" name="Google Shape;11;p2"/>
          <p:cNvSpPr txBox="1">
            <a:spLocks noGrp="1"/>
          </p:cNvSpPr>
          <p:nvPr>
            <p:ph type="subTitle" idx="1"/>
          </p:nvPr>
        </p:nvSpPr>
        <p:spPr>
          <a:xfrm>
            <a:off x="1962599" y="4038300"/>
            <a:ext cx="5218800" cy="378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
        <p:cNvGrpSpPr/>
        <p:nvPr/>
      </p:nvGrpSpPr>
      <p:grpSpPr>
        <a:xfrm>
          <a:off x="0" y="0"/>
          <a:ext cx="0" cy="0"/>
          <a:chOff x="0" y="0"/>
          <a:chExt cx="0" cy="0"/>
        </a:xfrm>
      </p:grpSpPr>
      <p:sp>
        <p:nvSpPr>
          <p:cNvPr id="13" name="Google Shape;13;p3"/>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3"/>
          <p:cNvSpPr txBox="1">
            <a:spLocks noGrp="1"/>
          </p:cNvSpPr>
          <p:nvPr>
            <p:ph type="title"/>
          </p:nvPr>
        </p:nvSpPr>
        <p:spPr>
          <a:xfrm>
            <a:off x="939663" y="2294538"/>
            <a:ext cx="3739200" cy="8418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title" idx="2" hasCustomPrompt="1"/>
          </p:nvPr>
        </p:nvSpPr>
        <p:spPr>
          <a:xfrm>
            <a:off x="990600" y="1200650"/>
            <a:ext cx="924300" cy="11619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4600">
                <a:solidFill>
                  <a:schemeClr val="accent1"/>
                </a:solidFill>
                <a:latin typeface="Mulish"/>
                <a:ea typeface="Mulish"/>
                <a:cs typeface="Mulish"/>
                <a:sym typeface="Mulish"/>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16" name="Google Shape;16;p3"/>
          <p:cNvSpPr txBox="1">
            <a:spLocks noGrp="1"/>
          </p:cNvSpPr>
          <p:nvPr>
            <p:ph type="subTitle" idx="1"/>
          </p:nvPr>
        </p:nvSpPr>
        <p:spPr>
          <a:xfrm>
            <a:off x="939663" y="3047263"/>
            <a:ext cx="3739200" cy="614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5"/>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5"/>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5" name="Google Shape;25;p5"/>
          <p:cNvSpPr txBox="1">
            <a:spLocks noGrp="1"/>
          </p:cNvSpPr>
          <p:nvPr>
            <p:ph type="subTitle" idx="1"/>
          </p:nvPr>
        </p:nvSpPr>
        <p:spPr>
          <a:xfrm>
            <a:off x="4752801" y="1510050"/>
            <a:ext cx="3542400" cy="2871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6" name="Google Shape;26;p5"/>
          <p:cNvSpPr txBox="1">
            <a:spLocks noGrp="1"/>
          </p:cNvSpPr>
          <p:nvPr>
            <p:ph type="subTitle" idx="2"/>
          </p:nvPr>
        </p:nvSpPr>
        <p:spPr>
          <a:xfrm>
            <a:off x="848800" y="1510050"/>
            <a:ext cx="3538500" cy="2871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6"/>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6"/>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7"/>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7"/>
          <p:cNvSpPr txBox="1">
            <a:spLocks noGrp="1"/>
          </p:cNvSpPr>
          <p:nvPr>
            <p:ph type="title"/>
          </p:nvPr>
        </p:nvSpPr>
        <p:spPr>
          <a:xfrm>
            <a:off x="2176950" y="735200"/>
            <a:ext cx="4790100" cy="15672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3" name="Google Shape;33;p7"/>
          <p:cNvSpPr txBox="1">
            <a:spLocks noGrp="1"/>
          </p:cNvSpPr>
          <p:nvPr>
            <p:ph type="subTitle" idx="1"/>
          </p:nvPr>
        </p:nvSpPr>
        <p:spPr>
          <a:xfrm>
            <a:off x="2178450" y="2302350"/>
            <a:ext cx="4787100" cy="1921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Font typeface="Nunito Light"/>
              <a:buChar char="●"/>
              <a:defRPr/>
            </a:lvl1pPr>
            <a:lvl2pPr lvl="1" algn="ctr" rtl="0">
              <a:lnSpc>
                <a:spcPct val="100000"/>
              </a:lnSpc>
              <a:spcBef>
                <a:spcPts val="0"/>
              </a:spcBef>
              <a:spcAft>
                <a:spcPts val="0"/>
              </a:spcAft>
              <a:buClr>
                <a:srgbClr val="E76A28"/>
              </a:buClr>
              <a:buSzPts val="1600"/>
              <a:buFont typeface="Nunito Light"/>
              <a:buChar char="○"/>
              <a:defRPr/>
            </a:lvl2pPr>
            <a:lvl3pPr lvl="2" algn="ctr" rtl="0">
              <a:lnSpc>
                <a:spcPct val="100000"/>
              </a:lnSpc>
              <a:spcBef>
                <a:spcPts val="1600"/>
              </a:spcBef>
              <a:spcAft>
                <a:spcPts val="0"/>
              </a:spcAft>
              <a:buClr>
                <a:srgbClr val="E76A28"/>
              </a:buClr>
              <a:buSzPts val="1500"/>
              <a:buFont typeface="Nunito Light"/>
              <a:buChar char="■"/>
              <a:defRPr/>
            </a:lvl3pPr>
            <a:lvl4pPr lvl="3" algn="ctr" rtl="0">
              <a:lnSpc>
                <a:spcPct val="100000"/>
              </a:lnSpc>
              <a:spcBef>
                <a:spcPts val="1600"/>
              </a:spcBef>
              <a:spcAft>
                <a:spcPts val="0"/>
              </a:spcAft>
              <a:buClr>
                <a:srgbClr val="E76A28"/>
              </a:buClr>
              <a:buSzPts val="1500"/>
              <a:buFont typeface="Nunito Light"/>
              <a:buChar char="●"/>
              <a:defRPr/>
            </a:lvl4pPr>
            <a:lvl5pPr lvl="4" algn="ctr" rtl="0">
              <a:lnSpc>
                <a:spcPct val="100000"/>
              </a:lnSpc>
              <a:spcBef>
                <a:spcPts val="1600"/>
              </a:spcBef>
              <a:spcAft>
                <a:spcPts val="0"/>
              </a:spcAft>
              <a:buClr>
                <a:srgbClr val="E76A28"/>
              </a:buClr>
              <a:buSzPts val="1400"/>
              <a:buFont typeface="Nunito Light"/>
              <a:buChar char="○"/>
              <a:defRPr/>
            </a:lvl5pPr>
            <a:lvl6pPr lvl="5" algn="ctr" rtl="0">
              <a:lnSpc>
                <a:spcPct val="100000"/>
              </a:lnSpc>
              <a:spcBef>
                <a:spcPts val="1600"/>
              </a:spcBef>
              <a:spcAft>
                <a:spcPts val="0"/>
              </a:spcAft>
              <a:buClr>
                <a:srgbClr val="999999"/>
              </a:buClr>
              <a:buSzPts val="1400"/>
              <a:buFont typeface="Nunito Light"/>
              <a:buChar char="■"/>
              <a:defRPr/>
            </a:lvl6pPr>
            <a:lvl7pPr lvl="6" algn="ctr" rtl="0">
              <a:lnSpc>
                <a:spcPct val="100000"/>
              </a:lnSpc>
              <a:spcBef>
                <a:spcPts val="1600"/>
              </a:spcBef>
              <a:spcAft>
                <a:spcPts val="0"/>
              </a:spcAft>
              <a:buClr>
                <a:srgbClr val="999999"/>
              </a:buClr>
              <a:buSzPts val="1300"/>
              <a:buFont typeface="Nunito Light"/>
              <a:buChar char="●"/>
              <a:defRPr/>
            </a:lvl7pPr>
            <a:lvl8pPr lvl="7" algn="ctr" rtl="0">
              <a:lnSpc>
                <a:spcPct val="100000"/>
              </a:lnSpc>
              <a:spcBef>
                <a:spcPts val="1600"/>
              </a:spcBef>
              <a:spcAft>
                <a:spcPts val="0"/>
              </a:spcAft>
              <a:buClr>
                <a:srgbClr val="999999"/>
              </a:buClr>
              <a:buSzPts val="1300"/>
              <a:buFont typeface="Nunito Light"/>
              <a:buChar char="○"/>
              <a:defRPr/>
            </a:lvl8pPr>
            <a:lvl9pPr lvl="8" algn="ctr" rtl="0">
              <a:lnSpc>
                <a:spcPct val="100000"/>
              </a:lnSpc>
              <a:spcBef>
                <a:spcPts val="1600"/>
              </a:spcBef>
              <a:spcAft>
                <a:spcPts val="1600"/>
              </a:spcAft>
              <a:buClr>
                <a:srgbClr val="999999"/>
              </a:buClr>
              <a:buSzPts val="1400"/>
              <a:buFont typeface="Nunito Light"/>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9"/>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9"/>
          <p:cNvSpPr txBox="1">
            <a:spLocks noGrp="1"/>
          </p:cNvSpPr>
          <p:nvPr>
            <p:ph type="title"/>
          </p:nvPr>
        </p:nvSpPr>
        <p:spPr>
          <a:xfrm>
            <a:off x="4777418" y="1315838"/>
            <a:ext cx="3653100" cy="15195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500"/>
              <a:buNone/>
              <a:defRPr sz="100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40" name="Google Shape;40;p9"/>
          <p:cNvSpPr txBox="1">
            <a:spLocks noGrp="1"/>
          </p:cNvSpPr>
          <p:nvPr>
            <p:ph type="subTitle" idx="1"/>
          </p:nvPr>
        </p:nvSpPr>
        <p:spPr>
          <a:xfrm>
            <a:off x="4777075" y="2835263"/>
            <a:ext cx="3653700" cy="99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47"/>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48"/>
        <p:cNvGrpSpPr/>
        <p:nvPr/>
      </p:nvGrpSpPr>
      <p:grpSpPr>
        <a:xfrm>
          <a:off x="0" y="0"/>
          <a:ext cx="0" cy="0"/>
          <a:chOff x="0" y="0"/>
          <a:chExt cx="0" cy="0"/>
        </a:xfrm>
      </p:grpSpPr>
      <p:sp>
        <p:nvSpPr>
          <p:cNvPr id="49" name="Google Shape;49;p13"/>
          <p:cNvSpPr/>
          <p:nvPr/>
        </p:nvSpPr>
        <p:spPr>
          <a:xfrm>
            <a:off x="281850" y="312600"/>
            <a:ext cx="8580300" cy="4518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3"/>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51" name="Google Shape;51;p13"/>
          <p:cNvSpPr txBox="1">
            <a:spLocks noGrp="1"/>
          </p:cNvSpPr>
          <p:nvPr>
            <p:ph type="subTitle" idx="1"/>
          </p:nvPr>
        </p:nvSpPr>
        <p:spPr>
          <a:xfrm>
            <a:off x="1997850" y="1915435"/>
            <a:ext cx="2440800" cy="627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52" name="Google Shape;52;p13"/>
          <p:cNvSpPr txBox="1">
            <a:spLocks noGrp="1"/>
          </p:cNvSpPr>
          <p:nvPr>
            <p:ph type="subTitle" idx="2"/>
          </p:nvPr>
        </p:nvSpPr>
        <p:spPr>
          <a:xfrm>
            <a:off x="5611510" y="1915435"/>
            <a:ext cx="2441400" cy="627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53" name="Google Shape;53;p13"/>
          <p:cNvSpPr txBox="1">
            <a:spLocks noGrp="1"/>
          </p:cNvSpPr>
          <p:nvPr>
            <p:ph type="subTitle" idx="3"/>
          </p:nvPr>
        </p:nvSpPr>
        <p:spPr>
          <a:xfrm>
            <a:off x="1997850" y="3653635"/>
            <a:ext cx="2440800" cy="627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54" name="Google Shape;54;p13"/>
          <p:cNvSpPr txBox="1">
            <a:spLocks noGrp="1"/>
          </p:cNvSpPr>
          <p:nvPr>
            <p:ph type="subTitle" idx="4"/>
          </p:nvPr>
        </p:nvSpPr>
        <p:spPr>
          <a:xfrm>
            <a:off x="5611510" y="3653635"/>
            <a:ext cx="2441400" cy="627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55" name="Google Shape;55;p13"/>
          <p:cNvSpPr txBox="1">
            <a:spLocks noGrp="1"/>
          </p:cNvSpPr>
          <p:nvPr>
            <p:ph type="title" idx="5" hasCustomPrompt="1"/>
          </p:nvPr>
        </p:nvSpPr>
        <p:spPr>
          <a:xfrm>
            <a:off x="1098288" y="1792108"/>
            <a:ext cx="731400" cy="447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1"/>
                </a:solidFill>
                <a:latin typeface="Mulish"/>
                <a:ea typeface="Mulish"/>
                <a:cs typeface="Mulish"/>
                <a:sym typeface="Mulish"/>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6" name="Google Shape;56;p13"/>
          <p:cNvSpPr txBox="1">
            <a:spLocks noGrp="1"/>
          </p:cNvSpPr>
          <p:nvPr>
            <p:ph type="title" idx="6" hasCustomPrompt="1"/>
          </p:nvPr>
        </p:nvSpPr>
        <p:spPr>
          <a:xfrm>
            <a:off x="1098288" y="3530316"/>
            <a:ext cx="734700" cy="447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1"/>
                </a:solidFill>
                <a:latin typeface="Mulish"/>
                <a:ea typeface="Mulish"/>
                <a:cs typeface="Mulish"/>
                <a:sym typeface="Mulish"/>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7" name="Google Shape;57;p13"/>
          <p:cNvSpPr txBox="1">
            <a:spLocks noGrp="1"/>
          </p:cNvSpPr>
          <p:nvPr>
            <p:ph type="title" idx="7" hasCustomPrompt="1"/>
          </p:nvPr>
        </p:nvSpPr>
        <p:spPr>
          <a:xfrm>
            <a:off x="4712260" y="1792108"/>
            <a:ext cx="731400" cy="447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1"/>
                </a:solidFill>
                <a:latin typeface="Mulish"/>
                <a:ea typeface="Mulish"/>
                <a:cs typeface="Mulish"/>
                <a:sym typeface="Mulish"/>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8" name="Google Shape;58;p13"/>
          <p:cNvSpPr txBox="1">
            <a:spLocks noGrp="1"/>
          </p:cNvSpPr>
          <p:nvPr>
            <p:ph type="title" idx="8" hasCustomPrompt="1"/>
          </p:nvPr>
        </p:nvSpPr>
        <p:spPr>
          <a:xfrm>
            <a:off x="4712260" y="3530316"/>
            <a:ext cx="734700" cy="447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1"/>
                </a:solidFill>
                <a:latin typeface="Mulish"/>
                <a:ea typeface="Mulish"/>
                <a:cs typeface="Mulish"/>
                <a:sym typeface="Mulish"/>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9" name="Google Shape;59;p13"/>
          <p:cNvSpPr txBox="1">
            <a:spLocks noGrp="1"/>
          </p:cNvSpPr>
          <p:nvPr>
            <p:ph type="subTitle" idx="9"/>
          </p:nvPr>
        </p:nvSpPr>
        <p:spPr>
          <a:xfrm>
            <a:off x="1997838" y="1497148"/>
            <a:ext cx="2440800" cy="484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60" name="Google Shape;60;p13"/>
          <p:cNvSpPr txBox="1">
            <a:spLocks noGrp="1"/>
          </p:cNvSpPr>
          <p:nvPr>
            <p:ph type="subTitle" idx="13"/>
          </p:nvPr>
        </p:nvSpPr>
        <p:spPr>
          <a:xfrm>
            <a:off x="5611510" y="1497148"/>
            <a:ext cx="2441400" cy="484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61" name="Google Shape;61;p13"/>
          <p:cNvSpPr txBox="1">
            <a:spLocks noGrp="1"/>
          </p:cNvSpPr>
          <p:nvPr>
            <p:ph type="subTitle" idx="14"/>
          </p:nvPr>
        </p:nvSpPr>
        <p:spPr>
          <a:xfrm>
            <a:off x="1997838" y="3235423"/>
            <a:ext cx="2440800" cy="484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62" name="Google Shape;62;p13"/>
          <p:cNvSpPr txBox="1">
            <a:spLocks noGrp="1"/>
          </p:cNvSpPr>
          <p:nvPr>
            <p:ph type="subTitle" idx="15"/>
          </p:nvPr>
        </p:nvSpPr>
        <p:spPr>
          <a:xfrm>
            <a:off x="5611510" y="3235423"/>
            <a:ext cx="2441400" cy="484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3">
  <p:cSld name="CUSTOM_4_1_1">
    <p:spTree>
      <p:nvGrpSpPr>
        <p:cNvPr id="1" name="Shape 84"/>
        <p:cNvGrpSpPr/>
        <p:nvPr/>
      </p:nvGrpSpPr>
      <p:grpSpPr>
        <a:xfrm>
          <a:off x="0" y="0"/>
          <a:ext cx="0" cy="0"/>
          <a:chOff x="0" y="0"/>
          <a:chExt cx="0" cy="0"/>
        </a:xfrm>
      </p:grpSpPr>
      <p:sp>
        <p:nvSpPr>
          <p:cNvPr id="85" name="Google Shape;85;p19"/>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9"/>
          <p:cNvSpPr txBox="1">
            <a:spLocks noGrp="1"/>
          </p:cNvSpPr>
          <p:nvPr>
            <p:ph type="title"/>
          </p:nvPr>
        </p:nvSpPr>
        <p:spPr>
          <a:xfrm>
            <a:off x="722376" y="448056"/>
            <a:ext cx="77085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7" name="Google Shape;87;p19"/>
          <p:cNvSpPr txBox="1">
            <a:spLocks noGrp="1"/>
          </p:cNvSpPr>
          <p:nvPr>
            <p:ph type="subTitle" idx="1"/>
          </p:nvPr>
        </p:nvSpPr>
        <p:spPr>
          <a:xfrm>
            <a:off x="713225" y="1289300"/>
            <a:ext cx="4595700" cy="178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vl1pPr>
            <a:lvl2pPr lvl="1" algn="ctr" rtl="0">
              <a:lnSpc>
                <a:spcPct val="100000"/>
              </a:lnSpc>
              <a:spcBef>
                <a:spcPts val="0"/>
              </a:spcBef>
              <a:spcAft>
                <a:spcPts val="0"/>
              </a:spcAft>
              <a:buSzPts val="1400"/>
              <a:buChar char="○"/>
              <a:defRPr/>
            </a:lvl2pPr>
            <a:lvl3pPr lvl="2" algn="ctr" rtl="0">
              <a:lnSpc>
                <a:spcPct val="100000"/>
              </a:lnSpc>
              <a:spcBef>
                <a:spcPts val="1600"/>
              </a:spcBef>
              <a:spcAft>
                <a:spcPts val="0"/>
              </a:spcAft>
              <a:buSzPts val="1400"/>
              <a:buChar char="■"/>
              <a:defRPr/>
            </a:lvl3pPr>
            <a:lvl4pPr lvl="3" algn="ctr" rtl="0">
              <a:lnSpc>
                <a:spcPct val="100000"/>
              </a:lnSpc>
              <a:spcBef>
                <a:spcPts val="1600"/>
              </a:spcBef>
              <a:spcAft>
                <a:spcPts val="0"/>
              </a:spcAft>
              <a:buSzPts val="1400"/>
              <a:buChar char="●"/>
              <a:defRPr/>
            </a:lvl4pPr>
            <a:lvl5pPr lvl="4" algn="ctr" rtl="0">
              <a:lnSpc>
                <a:spcPct val="100000"/>
              </a:lnSpc>
              <a:spcBef>
                <a:spcPts val="1600"/>
              </a:spcBef>
              <a:spcAft>
                <a:spcPts val="0"/>
              </a:spcAft>
              <a:buSzPts val="1400"/>
              <a:buChar char="○"/>
              <a:defRPr/>
            </a:lvl5pPr>
            <a:lvl6pPr lvl="5" algn="ctr" rtl="0">
              <a:lnSpc>
                <a:spcPct val="100000"/>
              </a:lnSpc>
              <a:spcBef>
                <a:spcPts val="1600"/>
              </a:spcBef>
              <a:spcAft>
                <a:spcPts val="0"/>
              </a:spcAft>
              <a:buSzPts val="1400"/>
              <a:buChar char="■"/>
              <a:defRPr/>
            </a:lvl6pPr>
            <a:lvl7pPr lvl="6" algn="ctr" rtl="0">
              <a:lnSpc>
                <a:spcPct val="100000"/>
              </a:lnSpc>
              <a:spcBef>
                <a:spcPts val="1600"/>
              </a:spcBef>
              <a:spcAft>
                <a:spcPts val="0"/>
              </a:spcAft>
              <a:buSzPts val="1400"/>
              <a:buChar char="●"/>
              <a:defRPr/>
            </a:lvl7pPr>
            <a:lvl8pPr lvl="7" algn="ctr" rtl="0">
              <a:lnSpc>
                <a:spcPct val="100000"/>
              </a:lnSpc>
              <a:spcBef>
                <a:spcPts val="1600"/>
              </a:spcBef>
              <a:spcAft>
                <a:spcPts val="0"/>
              </a:spcAft>
              <a:buSzPts val="1400"/>
              <a:buChar char="○"/>
              <a:defRPr/>
            </a:lvl8pPr>
            <a:lvl9pPr lvl="8" algn="ctr" rtl="0">
              <a:lnSpc>
                <a:spcPct val="100000"/>
              </a:lnSpc>
              <a:spcBef>
                <a:spcPts val="1600"/>
              </a:spcBef>
              <a:spcAft>
                <a:spcPts val="1600"/>
              </a:spcAft>
              <a:buSzPts val="14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92"/>
        <p:cNvGrpSpPr/>
        <p:nvPr/>
      </p:nvGrpSpPr>
      <p:grpSpPr>
        <a:xfrm>
          <a:off x="0" y="0"/>
          <a:ext cx="0" cy="0"/>
          <a:chOff x="0" y="0"/>
          <a:chExt cx="0" cy="0"/>
        </a:xfrm>
      </p:grpSpPr>
      <p:sp>
        <p:nvSpPr>
          <p:cNvPr id="93" name="Google Shape;93;p21"/>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1"/>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95" name="Google Shape;95;p21"/>
          <p:cNvSpPr txBox="1">
            <a:spLocks noGrp="1"/>
          </p:cNvSpPr>
          <p:nvPr>
            <p:ph type="subTitle" idx="1"/>
          </p:nvPr>
        </p:nvSpPr>
        <p:spPr>
          <a:xfrm>
            <a:off x="4626437" y="2921109"/>
            <a:ext cx="3099000" cy="1146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6" name="Google Shape;96;p21"/>
          <p:cNvSpPr txBox="1">
            <a:spLocks noGrp="1"/>
          </p:cNvSpPr>
          <p:nvPr>
            <p:ph type="subTitle" idx="2"/>
          </p:nvPr>
        </p:nvSpPr>
        <p:spPr>
          <a:xfrm>
            <a:off x="1418563" y="2921109"/>
            <a:ext cx="3099900" cy="1146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b="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7" name="Google Shape;97;p21"/>
          <p:cNvSpPr txBox="1">
            <a:spLocks noGrp="1"/>
          </p:cNvSpPr>
          <p:nvPr>
            <p:ph type="subTitle" idx="3"/>
          </p:nvPr>
        </p:nvSpPr>
        <p:spPr>
          <a:xfrm>
            <a:off x="1418563" y="2327942"/>
            <a:ext cx="3099900" cy="558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98" name="Google Shape;98;p21"/>
          <p:cNvSpPr txBox="1">
            <a:spLocks noGrp="1"/>
          </p:cNvSpPr>
          <p:nvPr>
            <p:ph type="subTitle" idx="4"/>
          </p:nvPr>
        </p:nvSpPr>
        <p:spPr>
          <a:xfrm>
            <a:off x="4626439" y="2327942"/>
            <a:ext cx="3099000" cy="558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hree columns">
  <p:cSld name="CUSTOM_6">
    <p:spTree>
      <p:nvGrpSpPr>
        <p:cNvPr id="1" name="Shape 104"/>
        <p:cNvGrpSpPr/>
        <p:nvPr/>
      </p:nvGrpSpPr>
      <p:grpSpPr>
        <a:xfrm>
          <a:off x="0" y="0"/>
          <a:ext cx="0" cy="0"/>
          <a:chOff x="0" y="0"/>
          <a:chExt cx="0" cy="0"/>
        </a:xfrm>
      </p:grpSpPr>
      <p:sp>
        <p:nvSpPr>
          <p:cNvPr id="105" name="Google Shape;105;p23"/>
          <p:cNvSpPr/>
          <p:nvPr/>
        </p:nvSpPr>
        <p:spPr>
          <a:xfrm>
            <a:off x="281850" y="312600"/>
            <a:ext cx="8580300" cy="45183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3"/>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07" name="Google Shape;107;p23"/>
          <p:cNvSpPr txBox="1">
            <a:spLocks noGrp="1"/>
          </p:cNvSpPr>
          <p:nvPr>
            <p:ph type="subTitle" idx="1"/>
          </p:nvPr>
        </p:nvSpPr>
        <p:spPr>
          <a:xfrm>
            <a:off x="804325" y="2916936"/>
            <a:ext cx="2308500" cy="1143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8" name="Google Shape;108;p23"/>
          <p:cNvSpPr txBox="1">
            <a:spLocks noGrp="1"/>
          </p:cNvSpPr>
          <p:nvPr>
            <p:ph type="subTitle" idx="2"/>
          </p:nvPr>
        </p:nvSpPr>
        <p:spPr>
          <a:xfrm>
            <a:off x="3419850" y="2916938"/>
            <a:ext cx="2304300" cy="1143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09" name="Google Shape;109;p23"/>
          <p:cNvSpPr txBox="1">
            <a:spLocks noGrp="1"/>
          </p:cNvSpPr>
          <p:nvPr>
            <p:ph type="subTitle" idx="3"/>
          </p:nvPr>
        </p:nvSpPr>
        <p:spPr>
          <a:xfrm>
            <a:off x="6031075" y="2916938"/>
            <a:ext cx="2304300" cy="1143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6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10" name="Google Shape;110;p23"/>
          <p:cNvSpPr txBox="1">
            <a:spLocks noGrp="1"/>
          </p:cNvSpPr>
          <p:nvPr>
            <p:ph type="subTitle" idx="4"/>
          </p:nvPr>
        </p:nvSpPr>
        <p:spPr>
          <a:xfrm>
            <a:off x="804325" y="2331725"/>
            <a:ext cx="2308500" cy="557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11" name="Google Shape;111;p23"/>
          <p:cNvSpPr txBox="1">
            <a:spLocks noGrp="1"/>
          </p:cNvSpPr>
          <p:nvPr>
            <p:ph type="subTitle" idx="5"/>
          </p:nvPr>
        </p:nvSpPr>
        <p:spPr>
          <a:xfrm>
            <a:off x="3419850" y="2331720"/>
            <a:ext cx="2304300" cy="557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12" name="Google Shape;112;p23"/>
          <p:cNvSpPr txBox="1">
            <a:spLocks noGrp="1"/>
          </p:cNvSpPr>
          <p:nvPr>
            <p:ph type="subTitle" idx="6"/>
          </p:nvPr>
        </p:nvSpPr>
        <p:spPr>
          <a:xfrm>
            <a:off x="6031075" y="2331720"/>
            <a:ext cx="2304300" cy="557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400" b="1">
                <a:solidFill>
                  <a:schemeClr val="dk1"/>
                </a:solidFill>
                <a:latin typeface="Architects Daughter"/>
                <a:ea typeface="Architects Daughter"/>
                <a:cs typeface="Architects Daughter"/>
                <a:sym typeface="Architects Daughter"/>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183"/>
        <p:cNvGrpSpPr/>
        <p:nvPr/>
      </p:nvGrpSpPr>
      <p:grpSpPr>
        <a:xfrm>
          <a:off x="0" y="0"/>
          <a:ext cx="0" cy="0"/>
          <a:chOff x="0" y="0"/>
          <a:chExt cx="0" cy="0"/>
        </a:xfrm>
      </p:grpSpPr>
      <p:sp>
        <p:nvSpPr>
          <p:cNvPr id="184" name="Google Shape;184;p31"/>
          <p:cNvSpPr/>
          <p:nvPr/>
        </p:nvSpPr>
        <p:spPr>
          <a:xfrm>
            <a:off x="713225" y="539500"/>
            <a:ext cx="7717500" cy="40644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5" name="Google Shape;185;p31"/>
          <p:cNvGrpSpPr/>
          <p:nvPr/>
        </p:nvGrpSpPr>
        <p:grpSpPr>
          <a:xfrm rot="-1237238">
            <a:off x="436179" y="2493901"/>
            <a:ext cx="364798" cy="290645"/>
            <a:chOff x="1881101" y="889998"/>
            <a:chExt cx="763818" cy="608555"/>
          </a:xfrm>
        </p:grpSpPr>
        <p:sp>
          <p:nvSpPr>
            <p:cNvPr id="186" name="Google Shape;186;p31"/>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1"/>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 name="Google Shape;188;p31"/>
          <p:cNvGrpSpPr/>
          <p:nvPr/>
        </p:nvGrpSpPr>
        <p:grpSpPr>
          <a:xfrm rot="1545308">
            <a:off x="3471010" y="436497"/>
            <a:ext cx="258575" cy="206014"/>
            <a:chOff x="1881101" y="889998"/>
            <a:chExt cx="763818" cy="608555"/>
          </a:xfrm>
        </p:grpSpPr>
        <p:sp>
          <p:nvSpPr>
            <p:cNvPr id="189" name="Google Shape;189;p31"/>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1"/>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 name="Google Shape;191;p31"/>
          <p:cNvGrpSpPr/>
          <p:nvPr/>
        </p:nvGrpSpPr>
        <p:grpSpPr>
          <a:xfrm rot="3168661">
            <a:off x="8295838" y="3955547"/>
            <a:ext cx="269877" cy="263391"/>
            <a:chOff x="1997678" y="1628379"/>
            <a:chExt cx="565037" cy="551456"/>
          </a:xfrm>
        </p:grpSpPr>
        <p:sp>
          <p:nvSpPr>
            <p:cNvPr id="192" name="Google Shape;192;p3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31"/>
          <p:cNvGrpSpPr/>
          <p:nvPr/>
        </p:nvGrpSpPr>
        <p:grpSpPr>
          <a:xfrm rot="1857455">
            <a:off x="7347324" y="407802"/>
            <a:ext cx="269884" cy="263398"/>
            <a:chOff x="1997678" y="1628379"/>
            <a:chExt cx="565037" cy="551456"/>
          </a:xfrm>
        </p:grpSpPr>
        <p:sp>
          <p:nvSpPr>
            <p:cNvPr id="195" name="Google Shape;195;p3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 name="Google Shape;197;p31"/>
          <p:cNvGrpSpPr/>
          <p:nvPr/>
        </p:nvGrpSpPr>
        <p:grpSpPr>
          <a:xfrm rot="-1627013">
            <a:off x="2390206" y="4171140"/>
            <a:ext cx="1292420" cy="1276207"/>
            <a:chOff x="3700608" y="2976179"/>
            <a:chExt cx="1391671" cy="1374213"/>
          </a:xfrm>
        </p:grpSpPr>
        <p:grpSp>
          <p:nvGrpSpPr>
            <p:cNvPr id="198" name="Google Shape;198;p31"/>
            <p:cNvGrpSpPr/>
            <p:nvPr/>
          </p:nvGrpSpPr>
          <p:grpSpPr>
            <a:xfrm>
              <a:off x="3700608" y="2976179"/>
              <a:ext cx="1391671" cy="1374213"/>
              <a:chOff x="4493575" y="3419250"/>
              <a:chExt cx="1929125" cy="1904925"/>
            </a:xfrm>
          </p:grpSpPr>
          <p:sp>
            <p:nvSpPr>
              <p:cNvPr id="199" name="Google Shape;199;p31"/>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1"/>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1"/>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2" name="Google Shape;202;p31"/>
            <p:cNvGrpSpPr/>
            <p:nvPr/>
          </p:nvGrpSpPr>
          <p:grpSpPr>
            <a:xfrm>
              <a:off x="3700626" y="2976188"/>
              <a:ext cx="1391635" cy="1374195"/>
              <a:chOff x="3189499" y="2183079"/>
              <a:chExt cx="1391635" cy="1374195"/>
            </a:xfrm>
          </p:grpSpPr>
          <p:sp>
            <p:nvSpPr>
              <p:cNvPr id="203" name="Google Shape;203;p31"/>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1"/>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1"/>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1"/>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1"/>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1"/>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1"/>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1"/>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1"/>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1"/>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1"/>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1"/>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1"/>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1"/>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1"/>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1"/>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1"/>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1"/>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1"/>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1"/>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1"/>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1"/>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1"/>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1"/>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1"/>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31"/>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31"/>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31"/>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31"/>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31"/>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31"/>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31"/>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31"/>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31"/>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31"/>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1"/>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1"/>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1"/>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1"/>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42" name="Google Shape;242;p31"/>
          <p:cNvGrpSpPr/>
          <p:nvPr/>
        </p:nvGrpSpPr>
        <p:grpSpPr>
          <a:xfrm rot="6210392" flipH="1">
            <a:off x="361133" y="-160793"/>
            <a:ext cx="840205" cy="1022834"/>
            <a:chOff x="3813866" y="898194"/>
            <a:chExt cx="904726" cy="1101379"/>
          </a:xfrm>
        </p:grpSpPr>
        <p:sp>
          <p:nvSpPr>
            <p:cNvPr id="243" name="Google Shape;243;p31"/>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4" name="Google Shape;244;p31"/>
            <p:cNvGrpSpPr/>
            <p:nvPr/>
          </p:nvGrpSpPr>
          <p:grpSpPr>
            <a:xfrm>
              <a:off x="3813875" y="898203"/>
              <a:ext cx="904708" cy="1101361"/>
              <a:chOff x="3277600" y="898212"/>
              <a:chExt cx="904708" cy="1101361"/>
            </a:xfrm>
          </p:grpSpPr>
          <p:sp>
            <p:nvSpPr>
              <p:cNvPr id="245" name="Google Shape;245;p31"/>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1"/>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1"/>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1"/>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1"/>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1"/>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51" name="Google Shape;251;p31"/>
          <p:cNvGrpSpPr/>
          <p:nvPr/>
        </p:nvGrpSpPr>
        <p:grpSpPr>
          <a:xfrm>
            <a:off x="5279848" y="4472323"/>
            <a:ext cx="269861" cy="263375"/>
            <a:chOff x="1997678" y="1628379"/>
            <a:chExt cx="565037" cy="551456"/>
          </a:xfrm>
        </p:grpSpPr>
        <p:sp>
          <p:nvSpPr>
            <p:cNvPr id="252" name="Google Shape;252;p3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31"/>
          <p:cNvGrpSpPr/>
          <p:nvPr/>
        </p:nvGrpSpPr>
        <p:grpSpPr>
          <a:xfrm rot="-1342728">
            <a:off x="8187987" y="1779621"/>
            <a:ext cx="840261" cy="1022902"/>
            <a:chOff x="3813866" y="898194"/>
            <a:chExt cx="904726" cy="1101379"/>
          </a:xfrm>
        </p:grpSpPr>
        <p:sp>
          <p:nvSpPr>
            <p:cNvPr id="255" name="Google Shape;255;p31"/>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6" name="Google Shape;256;p31"/>
            <p:cNvGrpSpPr/>
            <p:nvPr/>
          </p:nvGrpSpPr>
          <p:grpSpPr>
            <a:xfrm>
              <a:off x="3813875" y="898203"/>
              <a:ext cx="904708" cy="1101361"/>
              <a:chOff x="3277600" y="898212"/>
              <a:chExt cx="904708" cy="1101361"/>
            </a:xfrm>
          </p:grpSpPr>
          <p:sp>
            <p:nvSpPr>
              <p:cNvPr id="257" name="Google Shape;257;p31"/>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1"/>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1"/>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1"/>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1"/>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31"/>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263"/>
        <p:cNvGrpSpPr/>
        <p:nvPr/>
      </p:nvGrpSpPr>
      <p:grpSpPr>
        <a:xfrm>
          <a:off x="0" y="0"/>
          <a:ext cx="0" cy="0"/>
          <a:chOff x="0" y="0"/>
          <a:chExt cx="0" cy="0"/>
        </a:xfrm>
      </p:grpSpPr>
      <p:sp>
        <p:nvSpPr>
          <p:cNvPr id="264" name="Google Shape;264;p32"/>
          <p:cNvSpPr/>
          <p:nvPr/>
        </p:nvSpPr>
        <p:spPr>
          <a:xfrm>
            <a:off x="713225" y="539500"/>
            <a:ext cx="7717500" cy="4064400"/>
          </a:xfrm>
          <a:prstGeom prst="rect">
            <a:avLst/>
          </a:prstGeom>
          <a:no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5" name="Google Shape;265;p32"/>
          <p:cNvGrpSpPr/>
          <p:nvPr/>
        </p:nvGrpSpPr>
        <p:grpSpPr>
          <a:xfrm rot="-1237238">
            <a:off x="4875554" y="394176"/>
            <a:ext cx="364798" cy="290645"/>
            <a:chOff x="1881101" y="889998"/>
            <a:chExt cx="763818" cy="608555"/>
          </a:xfrm>
        </p:grpSpPr>
        <p:sp>
          <p:nvSpPr>
            <p:cNvPr id="266" name="Google Shape;266;p32"/>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2"/>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8" name="Google Shape;268;p32"/>
          <p:cNvGrpSpPr/>
          <p:nvPr/>
        </p:nvGrpSpPr>
        <p:grpSpPr>
          <a:xfrm rot="1545308">
            <a:off x="6351460" y="4500997"/>
            <a:ext cx="258575" cy="206014"/>
            <a:chOff x="1881101" y="889998"/>
            <a:chExt cx="763818" cy="608555"/>
          </a:xfrm>
        </p:grpSpPr>
        <p:sp>
          <p:nvSpPr>
            <p:cNvPr id="269" name="Google Shape;269;p32"/>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2"/>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1" name="Google Shape;271;p32"/>
          <p:cNvGrpSpPr/>
          <p:nvPr/>
        </p:nvGrpSpPr>
        <p:grpSpPr>
          <a:xfrm rot="3168661">
            <a:off x="3636088" y="4527722"/>
            <a:ext cx="269877" cy="263391"/>
            <a:chOff x="1997678" y="1628379"/>
            <a:chExt cx="565037" cy="551456"/>
          </a:xfrm>
        </p:grpSpPr>
        <p:sp>
          <p:nvSpPr>
            <p:cNvPr id="272" name="Google Shape;272;p32"/>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2"/>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4" name="Google Shape;274;p32"/>
          <p:cNvGrpSpPr/>
          <p:nvPr/>
        </p:nvGrpSpPr>
        <p:grpSpPr>
          <a:xfrm rot="1857455">
            <a:off x="8336724" y="2208177"/>
            <a:ext cx="269884" cy="263398"/>
            <a:chOff x="1997678" y="1628379"/>
            <a:chExt cx="565037" cy="551456"/>
          </a:xfrm>
        </p:grpSpPr>
        <p:sp>
          <p:nvSpPr>
            <p:cNvPr id="275" name="Google Shape;275;p32"/>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2"/>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7" name="Google Shape;277;p32"/>
          <p:cNvGrpSpPr/>
          <p:nvPr/>
        </p:nvGrpSpPr>
        <p:grpSpPr>
          <a:xfrm rot="-1627013">
            <a:off x="-202994" y="4124565"/>
            <a:ext cx="1292420" cy="1276207"/>
            <a:chOff x="3700608" y="2976179"/>
            <a:chExt cx="1391671" cy="1374213"/>
          </a:xfrm>
        </p:grpSpPr>
        <p:grpSp>
          <p:nvGrpSpPr>
            <p:cNvPr id="278" name="Google Shape;278;p32"/>
            <p:cNvGrpSpPr/>
            <p:nvPr/>
          </p:nvGrpSpPr>
          <p:grpSpPr>
            <a:xfrm>
              <a:off x="3700608" y="2976179"/>
              <a:ext cx="1391671" cy="1374213"/>
              <a:chOff x="4493575" y="3419250"/>
              <a:chExt cx="1929125" cy="1904925"/>
            </a:xfrm>
          </p:grpSpPr>
          <p:sp>
            <p:nvSpPr>
              <p:cNvPr id="279" name="Google Shape;279;p32"/>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2"/>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2"/>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2" name="Google Shape;282;p32"/>
            <p:cNvGrpSpPr/>
            <p:nvPr/>
          </p:nvGrpSpPr>
          <p:grpSpPr>
            <a:xfrm>
              <a:off x="3700626" y="2976188"/>
              <a:ext cx="1391635" cy="1374195"/>
              <a:chOff x="3189499" y="2183079"/>
              <a:chExt cx="1391635" cy="1374195"/>
            </a:xfrm>
          </p:grpSpPr>
          <p:sp>
            <p:nvSpPr>
              <p:cNvPr id="283" name="Google Shape;283;p32"/>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2"/>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2"/>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2"/>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2"/>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2"/>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2"/>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2"/>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2"/>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2"/>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2"/>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2"/>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2"/>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2"/>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2"/>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2"/>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2"/>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2"/>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2"/>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2"/>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2"/>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2"/>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2"/>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2"/>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2"/>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2"/>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2"/>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2"/>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2"/>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2"/>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2"/>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2"/>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2"/>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2"/>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2"/>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2"/>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2"/>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2"/>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2"/>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22" name="Google Shape;322;p32"/>
          <p:cNvGrpSpPr/>
          <p:nvPr/>
        </p:nvGrpSpPr>
        <p:grpSpPr>
          <a:xfrm>
            <a:off x="1928648" y="407810"/>
            <a:ext cx="269861" cy="263375"/>
            <a:chOff x="1997678" y="1628379"/>
            <a:chExt cx="565037" cy="551456"/>
          </a:xfrm>
        </p:grpSpPr>
        <p:sp>
          <p:nvSpPr>
            <p:cNvPr id="323" name="Google Shape;323;p32"/>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2"/>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5" name="Google Shape;325;p32"/>
          <p:cNvGrpSpPr/>
          <p:nvPr/>
        </p:nvGrpSpPr>
        <p:grpSpPr>
          <a:xfrm rot="1342728" flipH="1">
            <a:off x="73262" y="1013196"/>
            <a:ext cx="840261" cy="1022902"/>
            <a:chOff x="3813866" y="898194"/>
            <a:chExt cx="904726" cy="1101379"/>
          </a:xfrm>
        </p:grpSpPr>
        <p:sp>
          <p:nvSpPr>
            <p:cNvPr id="326" name="Google Shape;326;p32"/>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7" name="Google Shape;327;p32"/>
            <p:cNvGrpSpPr/>
            <p:nvPr/>
          </p:nvGrpSpPr>
          <p:grpSpPr>
            <a:xfrm>
              <a:off x="3813875" y="898203"/>
              <a:ext cx="904708" cy="1101361"/>
              <a:chOff x="3277600" y="898212"/>
              <a:chExt cx="904708" cy="1101361"/>
            </a:xfrm>
          </p:grpSpPr>
          <p:sp>
            <p:nvSpPr>
              <p:cNvPr id="328" name="Google Shape;328;p32"/>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2"/>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2"/>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2"/>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2"/>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2"/>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34" name="Google Shape;334;p32"/>
          <p:cNvGrpSpPr/>
          <p:nvPr/>
        </p:nvGrpSpPr>
        <p:grpSpPr>
          <a:xfrm rot="-6312840" flipH="1">
            <a:off x="7671687" y="-210288"/>
            <a:ext cx="1292371" cy="1276158"/>
            <a:chOff x="3700608" y="2976179"/>
            <a:chExt cx="1391671" cy="1374213"/>
          </a:xfrm>
        </p:grpSpPr>
        <p:grpSp>
          <p:nvGrpSpPr>
            <p:cNvPr id="335" name="Google Shape;335;p32"/>
            <p:cNvGrpSpPr/>
            <p:nvPr/>
          </p:nvGrpSpPr>
          <p:grpSpPr>
            <a:xfrm>
              <a:off x="3700608" y="2976179"/>
              <a:ext cx="1391671" cy="1374213"/>
              <a:chOff x="4493575" y="3419250"/>
              <a:chExt cx="1929125" cy="1904925"/>
            </a:xfrm>
          </p:grpSpPr>
          <p:sp>
            <p:nvSpPr>
              <p:cNvPr id="336" name="Google Shape;336;p32"/>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2"/>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2"/>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9" name="Google Shape;339;p32"/>
            <p:cNvGrpSpPr/>
            <p:nvPr/>
          </p:nvGrpSpPr>
          <p:grpSpPr>
            <a:xfrm>
              <a:off x="3700626" y="2976188"/>
              <a:ext cx="1391635" cy="1374195"/>
              <a:chOff x="3189499" y="2183079"/>
              <a:chExt cx="1391635" cy="1374195"/>
            </a:xfrm>
          </p:grpSpPr>
          <p:sp>
            <p:nvSpPr>
              <p:cNvPr id="340" name="Google Shape;340;p32"/>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2"/>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2"/>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2"/>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2"/>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2"/>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2"/>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2"/>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2"/>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2"/>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2"/>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2"/>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2"/>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2"/>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2"/>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2"/>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2"/>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2"/>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2"/>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2"/>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2"/>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2"/>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2"/>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2"/>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2"/>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2"/>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2"/>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2"/>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79" name="Google Shape;379;p32"/>
          <p:cNvGrpSpPr/>
          <p:nvPr/>
        </p:nvGrpSpPr>
        <p:grpSpPr>
          <a:xfrm rot="-1342728">
            <a:off x="8273950" y="3021021"/>
            <a:ext cx="840261" cy="1022902"/>
            <a:chOff x="3813866" y="898194"/>
            <a:chExt cx="904726" cy="1101379"/>
          </a:xfrm>
        </p:grpSpPr>
        <p:sp>
          <p:nvSpPr>
            <p:cNvPr id="380" name="Google Shape;380;p32"/>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1" name="Google Shape;381;p32"/>
            <p:cNvGrpSpPr/>
            <p:nvPr/>
          </p:nvGrpSpPr>
          <p:grpSpPr>
            <a:xfrm>
              <a:off x="3813875" y="898203"/>
              <a:ext cx="904708" cy="1101361"/>
              <a:chOff x="3277600" y="898212"/>
              <a:chExt cx="904708" cy="1101361"/>
            </a:xfrm>
          </p:grpSpPr>
          <p:sp>
            <p:nvSpPr>
              <p:cNvPr id="382" name="Google Shape;382;p32"/>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2"/>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2"/>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2"/>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2"/>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2"/>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88" name="Google Shape;388;p32"/>
          <p:cNvGrpSpPr/>
          <p:nvPr/>
        </p:nvGrpSpPr>
        <p:grpSpPr>
          <a:xfrm rot="1545308">
            <a:off x="583935" y="2730447"/>
            <a:ext cx="258575" cy="206014"/>
            <a:chOff x="1881101" y="889998"/>
            <a:chExt cx="763818" cy="608555"/>
          </a:xfrm>
        </p:grpSpPr>
        <p:sp>
          <p:nvSpPr>
            <p:cNvPr id="389" name="Google Shape;389;p32"/>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2"/>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6768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1pPr>
            <a:lvl2pPr lvl="1"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2pPr>
            <a:lvl3pPr lvl="2"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3pPr>
            <a:lvl4pPr lvl="3"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4pPr>
            <a:lvl5pPr lvl="4"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5pPr>
            <a:lvl6pPr lvl="5"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6pPr>
            <a:lvl7pPr lvl="6"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7pPr>
            <a:lvl8pPr lvl="7"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8pPr>
            <a:lvl9pPr lvl="8" rtl="0">
              <a:spcBef>
                <a:spcPts val="0"/>
              </a:spcBef>
              <a:spcAft>
                <a:spcPts val="0"/>
              </a:spcAft>
              <a:buClr>
                <a:schemeClr val="dk1"/>
              </a:buClr>
              <a:buSzPts val="3500"/>
              <a:buFont typeface="Architects Daughter"/>
              <a:buNone/>
              <a:defRPr sz="3500" b="1">
                <a:solidFill>
                  <a:schemeClr val="dk1"/>
                </a:solidFill>
                <a:latin typeface="Architects Daughter"/>
                <a:ea typeface="Architects Daughter"/>
                <a:cs typeface="Architects Daughter"/>
                <a:sym typeface="Architects Daughter"/>
              </a:defRPr>
            </a:lvl9pPr>
          </a:lstStyle>
          <a:p>
            <a:endParaRPr/>
          </a:p>
        </p:txBody>
      </p:sp>
      <p:sp>
        <p:nvSpPr>
          <p:cNvPr id="7" name="Google Shape;7;p1"/>
          <p:cNvSpPr txBox="1">
            <a:spLocks noGrp="1"/>
          </p:cNvSpPr>
          <p:nvPr>
            <p:ph type="body" idx="1"/>
          </p:nvPr>
        </p:nvSpPr>
        <p:spPr>
          <a:xfrm>
            <a:off x="713225" y="1152475"/>
            <a:ext cx="77175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1pPr>
            <a:lvl2pPr marL="914400" lvl="1"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2pPr>
            <a:lvl3pPr marL="1371600" lvl="2"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3pPr>
            <a:lvl4pPr marL="1828800" lvl="3"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4pPr>
            <a:lvl5pPr marL="2286000" lvl="4"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5pPr>
            <a:lvl6pPr marL="2743200" lvl="5"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6pPr>
            <a:lvl7pPr marL="3200400" lvl="6"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7pPr>
            <a:lvl8pPr marL="3657600" lvl="7" indent="-317500">
              <a:lnSpc>
                <a:spcPct val="100000"/>
              </a:lnSpc>
              <a:spcBef>
                <a:spcPts val="1600"/>
              </a:spcBef>
              <a:spcAft>
                <a:spcPts val="0"/>
              </a:spcAft>
              <a:buClr>
                <a:schemeClr val="dk2"/>
              </a:buClr>
              <a:buSzPts val="1400"/>
              <a:buFont typeface="Mulish Medium"/>
              <a:buChar char="○"/>
              <a:defRPr>
                <a:solidFill>
                  <a:schemeClr val="dk2"/>
                </a:solidFill>
                <a:latin typeface="Mulish Medium"/>
                <a:ea typeface="Mulish Medium"/>
                <a:cs typeface="Mulish Medium"/>
                <a:sym typeface="Mulish Medium"/>
              </a:defRPr>
            </a:lvl8pPr>
            <a:lvl9pPr marL="4114800" lvl="8" indent="-317500">
              <a:lnSpc>
                <a:spcPct val="100000"/>
              </a:lnSpc>
              <a:spcBef>
                <a:spcPts val="1600"/>
              </a:spcBef>
              <a:spcAft>
                <a:spcPts val="1600"/>
              </a:spcAft>
              <a:buClr>
                <a:schemeClr val="dk2"/>
              </a:buClr>
              <a:buSzPts val="1400"/>
              <a:buFont typeface="Mulish Medium"/>
              <a:buChar char="■"/>
              <a:defRPr>
                <a:solidFill>
                  <a:schemeClr val="dk2"/>
                </a:solidFill>
                <a:latin typeface="Mulish Medium"/>
                <a:ea typeface="Mulish Medium"/>
                <a:cs typeface="Mulish Medium"/>
                <a:sym typeface="Mulish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5" r:id="rId6"/>
    <p:sldLayoutId id="2147483658" r:id="rId7"/>
    <p:sldLayoutId id="2147483659" r:id="rId8"/>
    <p:sldLayoutId id="2147483665" r:id="rId9"/>
    <p:sldLayoutId id="2147483667" r:id="rId10"/>
    <p:sldLayoutId id="2147483669" r:id="rId11"/>
    <p:sldLayoutId id="2147483677" r:id="rId12"/>
    <p:sldLayoutId id="2147483678"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36"/>
          <p:cNvSpPr/>
          <p:nvPr/>
        </p:nvSpPr>
        <p:spPr>
          <a:xfrm>
            <a:off x="3270469" y="713565"/>
            <a:ext cx="283404" cy="264821"/>
          </a:xfrm>
          <a:custGeom>
            <a:avLst/>
            <a:gdLst/>
            <a:ahLst/>
            <a:cxnLst/>
            <a:rect l="l" t="t" r="r" b="b"/>
            <a:pathLst>
              <a:path w="6146" h="5743" extrusionOk="0">
                <a:moveTo>
                  <a:pt x="5064" y="1"/>
                </a:moveTo>
                <a:cubicBezTo>
                  <a:pt x="5013" y="2"/>
                  <a:pt x="4963" y="7"/>
                  <a:pt x="4914" y="16"/>
                </a:cubicBezTo>
                <a:lnTo>
                  <a:pt x="4904" y="17"/>
                </a:lnTo>
                <a:cubicBezTo>
                  <a:pt x="4896" y="19"/>
                  <a:pt x="4888" y="22"/>
                  <a:pt x="4879" y="24"/>
                </a:cubicBezTo>
                <a:cubicBezTo>
                  <a:pt x="4873" y="25"/>
                  <a:pt x="4868" y="26"/>
                  <a:pt x="4862" y="27"/>
                </a:cubicBezTo>
                <a:cubicBezTo>
                  <a:pt x="4855" y="29"/>
                  <a:pt x="4847" y="31"/>
                  <a:pt x="4839" y="33"/>
                </a:cubicBezTo>
                <a:lnTo>
                  <a:pt x="4820" y="38"/>
                </a:lnTo>
                <a:cubicBezTo>
                  <a:pt x="4813" y="40"/>
                  <a:pt x="4807" y="42"/>
                  <a:pt x="4799" y="45"/>
                </a:cubicBezTo>
                <a:cubicBezTo>
                  <a:pt x="4791" y="47"/>
                  <a:pt x="4785" y="49"/>
                  <a:pt x="4778" y="52"/>
                </a:cubicBezTo>
                <a:cubicBezTo>
                  <a:pt x="4770" y="54"/>
                  <a:pt x="4765" y="57"/>
                  <a:pt x="4758" y="59"/>
                </a:cubicBezTo>
                <a:lnTo>
                  <a:pt x="4735" y="68"/>
                </a:lnTo>
                <a:lnTo>
                  <a:pt x="4718" y="75"/>
                </a:lnTo>
                <a:lnTo>
                  <a:pt x="4693" y="87"/>
                </a:lnTo>
                <a:cubicBezTo>
                  <a:pt x="4687" y="88"/>
                  <a:pt x="4683" y="91"/>
                  <a:pt x="4678" y="93"/>
                </a:cubicBezTo>
                <a:cubicBezTo>
                  <a:pt x="4665" y="99"/>
                  <a:pt x="4652" y="107"/>
                  <a:pt x="4639" y="114"/>
                </a:cubicBezTo>
                <a:cubicBezTo>
                  <a:pt x="4196" y="354"/>
                  <a:pt x="4038" y="913"/>
                  <a:pt x="4290" y="1351"/>
                </a:cubicBezTo>
                <a:cubicBezTo>
                  <a:pt x="4296" y="1364"/>
                  <a:pt x="4304" y="1376"/>
                  <a:pt x="4313" y="1388"/>
                </a:cubicBezTo>
                <a:cubicBezTo>
                  <a:pt x="4315" y="1392"/>
                  <a:pt x="4317" y="1397"/>
                  <a:pt x="4320" y="1401"/>
                </a:cubicBezTo>
                <a:cubicBezTo>
                  <a:pt x="4326" y="1409"/>
                  <a:pt x="4331" y="1417"/>
                  <a:pt x="4337" y="1425"/>
                </a:cubicBezTo>
                <a:lnTo>
                  <a:pt x="4347" y="1438"/>
                </a:lnTo>
                <a:cubicBezTo>
                  <a:pt x="4352" y="1445"/>
                  <a:pt x="4357" y="1453"/>
                  <a:pt x="4362" y="1459"/>
                </a:cubicBezTo>
                <a:lnTo>
                  <a:pt x="4365" y="1462"/>
                </a:lnTo>
                <a:cubicBezTo>
                  <a:pt x="2906" y="2833"/>
                  <a:pt x="2460" y="5320"/>
                  <a:pt x="2458" y="5328"/>
                </a:cubicBezTo>
                <a:lnTo>
                  <a:pt x="4449" y="1557"/>
                </a:lnTo>
                <a:cubicBezTo>
                  <a:pt x="4458" y="1567"/>
                  <a:pt x="4469" y="1576"/>
                  <a:pt x="4479" y="1586"/>
                </a:cubicBezTo>
                <a:cubicBezTo>
                  <a:pt x="4482" y="1588"/>
                  <a:pt x="4486" y="1592"/>
                  <a:pt x="4489" y="1594"/>
                </a:cubicBezTo>
                <a:cubicBezTo>
                  <a:pt x="4497" y="1600"/>
                  <a:pt x="4503" y="1606"/>
                  <a:pt x="4511" y="1612"/>
                </a:cubicBezTo>
                <a:lnTo>
                  <a:pt x="4521" y="1620"/>
                </a:lnTo>
                <a:cubicBezTo>
                  <a:pt x="4528" y="1626"/>
                  <a:pt x="4536" y="1632"/>
                  <a:pt x="4544" y="1638"/>
                </a:cubicBezTo>
                <a:lnTo>
                  <a:pt x="4551" y="1644"/>
                </a:lnTo>
                <a:cubicBezTo>
                  <a:pt x="4560" y="1650"/>
                  <a:pt x="4569" y="1656"/>
                  <a:pt x="4578" y="1662"/>
                </a:cubicBezTo>
                <a:lnTo>
                  <a:pt x="4582" y="1665"/>
                </a:lnTo>
                <a:cubicBezTo>
                  <a:pt x="4738" y="1769"/>
                  <a:pt x="4918" y="1822"/>
                  <a:pt x="5099" y="1822"/>
                </a:cubicBezTo>
                <a:cubicBezTo>
                  <a:pt x="5252" y="1822"/>
                  <a:pt x="5405" y="1785"/>
                  <a:pt x="5545" y="1709"/>
                </a:cubicBezTo>
                <a:cubicBezTo>
                  <a:pt x="5988" y="1468"/>
                  <a:pt x="6146" y="910"/>
                  <a:pt x="5895" y="473"/>
                </a:cubicBezTo>
                <a:cubicBezTo>
                  <a:pt x="5738" y="199"/>
                  <a:pt x="5456" y="23"/>
                  <a:pt x="5143" y="3"/>
                </a:cubicBezTo>
                <a:lnTo>
                  <a:pt x="5142" y="3"/>
                </a:lnTo>
                <a:cubicBezTo>
                  <a:pt x="5128" y="2"/>
                  <a:pt x="5116" y="2"/>
                  <a:pt x="5103" y="1"/>
                </a:cubicBezTo>
                <a:close/>
                <a:moveTo>
                  <a:pt x="1004" y="9"/>
                </a:moveTo>
                <a:cubicBezTo>
                  <a:pt x="926" y="9"/>
                  <a:pt x="848" y="19"/>
                  <a:pt x="771" y="39"/>
                </a:cubicBezTo>
                <a:cubicBezTo>
                  <a:pt x="709" y="56"/>
                  <a:pt x="650" y="77"/>
                  <a:pt x="593" y="106"/>
                </a:cubicBezTo>
                <a:lnTo>
                  <a:pt x="586" y="109"/>
                </a:lnTo>
                <a:cubicBezTo>
                  <a:pt x="577" y="114"/>
                  <a:pt x="569" y="118"/>
                  <a:pt x="562" y="122"/>
                </a:cubicBezTo>
                <a:lnTo>
                  <a:pt x="547" y="130"/>
                </a:lnTo>
                <a:lnTo>
                  <a:pt x="528" y="142"/>
                </a:lnTo>
                <a:lnTo>
                  <a:pt x="510" y="152"/>
                </a:lnTo>
                <a:lnTo>
                  <a:pt x="491" y="165"/>
                </a:lnTo>
                <a:cubicBezTo>
                  <a:pt x="486" y="168"/>
                  <a:pt x="479" y="173"/>
                  <a:pt x="474" y="177"/>
                </a:cubicBezTo>
                <a:cubicBezTo>
                  <a:pt x="468" y="181"/>
                  <a:pt x="463" y="185"/>
                  <a:pt x="458" y="189"/>
                </a:cubicBezTo>
                <a:cubicBezTo>
                  <a:pt x="452" y="193"/>
                  <a:pt x="444" y="199"/>
                  <a:pt x="438" y="204"/>
                </a:cubicBezTo>
                <a:cubicBezTo>
                  <a:pt x="431" y="209"/>
                  <a:pt x="428" y="212"/>
                  <a:pt x="424" y="215"/>
                </a:cubicBezTo>
                <a:cubicBezTo>
                  <a:pt x="416" y="222"/>
                  <a:pt x="408" y="227"/>
                  <a:pt x="402" y="234"/>
                </a:cubicBezTo>
                <a:cubicBezTo>
                  <a:pt x="397" y="237"/>
                  <a:pt x="394" y="241"/>
                  <a:pt x="390" y="244"/>
                </a:cubicBezTo>
                <a:cubicBezTo>
                  <a:pt x="379" y="254"/>
                  <a:pt x="368" y="264"/>
                  <a:pt x="358" y="274"/>
                </a:cubicBezTo>
                <a:cubicBezTo>
                  <a:pt x="1" y="629"/>
                  <a:pt x="5" y="1206"/>
                  <a:pt x="369" y="1562"/>
                </a:cubicBezTo>
                <a:cubicBezTo>
                  <a:pt x="379" y="1573"/>
                  <a:pt x="390" y="1583"/>
                  <a:pt x="401" y="1593"/>
                </a:cubicBezTo>
                <a:cubicBezTo>
                  <a:pt x="405" y="1596"/>
                  <a:pt x="408" y="1599"/>
                  <a:pt x="412" y="1603"/>
                </a:cubicBezTo>
                <a:cubicBezTo>
                  <a:pt x="419" y="1609"/>
                  <a:pt x="427" y="1615"/>
                  <a:pt x="435" y="1621"/>
                </a:cubicBezTo>
                <a:lnTo>
                  <a:pt x="448" y="1632"/>
                </a:lnTo>
                <a:cubicBezTo>
                  <a:pt x="455" y="1638"/>
                  <a:pt x="462" y="1643"/>
                  <a:pt x="468" y="1648"/>
                </a:cubicBezTo>
                <a:lnTo>
                  <a:pt x="484" y="1658"/>
                </a:lnTo>
                <a:lnTo>
                  <a:pt x="503" y="1673"/>
                </a:lnTo>
                <a:lnTo>
                  <a:pt x="520" y="1683"/>
                </a:lnTo>
                <a:lnTo>
                  <a:pt x="540" y="1696"/>
                </a:lnTo>
                <a:lnTo>
                  <a:pt x="557" y="1706"/>
                </a:lnTo>
                <a:cubicBezTo>
                  <a:pt x="564" y="1709"/>
                  <a:pt x="570" y="1713"/>
                  <a:pt x="577" y="1717"/>
                </a:cubicBezTo>
                <a:cubicBezTo>
                  <a:pt x="590" y="1723"/>
                  <a:pt x="603" y="1730"/>
                  <a:pt x="616" y="1737"/>
                </a:cubicBezTo>
                <a:lnTo>
                  <a:pt x="628" y="1743"/>
                </a:lnTo>
                <a:cubicBezTo>
                  <a:pt x="637" y="1747"/>
                  <a:pt x="646" y="1750"/>
                  <a:pt x="655" y="1754"/>
                </a:cubicBezTo>
                <a:cubicBezTo>
                  <a:pt x="658" y="1756"/>
                  <a:pt x="661" y="1757"/>
                  <a:pt x="666" y="1759"/>
                </a:cubicBezTo>
                <a:cubicBezTo>
                  <a:pt x="674" y="1762"/>
                  <a:pt x="684" y="1767"/>
                  <a:pt x="693" y="1770"/>
                </a:cubicBezTo>
                <a:lnTo>
                  <a:pt x="703" y="1773"/>
                </a:lnTo>
                <a:cubicBezTo>
                  <a:pt x="713" y="1777"/>
                  <a:pt x="722" y="1780"/>
                  <a:pt x="732" y="1783"/>
                </a:cubicBezTo>
                <a:lnTo>
                  <a:pt x="738" y="1785"/>
                </a:lnTo>
                <a:cubicBezTo>
                  <a:pt x="831" y="1816"/>
                  <a:pt x="928" y="1831"/>
                  <a:pt x="1025" y="1831"/>
                </a:cubicBezTo>
                <a:cubicBezTo>
                  <a:pt x="1124" y="1831"/>
                  <a:pt x="1224" y="1815"/>
                  <a:pt x="1319" y="1783"/>
                </a:cubicBezTo>
                <a:lnTo>
                  <a:pt x="2497" y="5743"/>
                </a:lnTo>
                <a:cubicBezTo>
                  <a:pt x="2486" y="5606"/>
                  <a:pt x="2473" y="5468"/>
                  <a:pt x="2458" y="5328"/>
                </a:cubicBezTo>
                <a:cubicBezTo>
                  <a:pt x="2342" y="4268"/>
                  <a:pt x="2085" y="3118"/>
                  <a:pt x="1413" y="1745"/>
                </a:cubicBezTo>
                <a:cubicBezTo>
                  <a:pt x="1509" y="1701"/>
                  <a:pt x="1596" y="1640"/>
                  <a:pt x="1671" y="1567"/>
                </a:cubicBezTo>
                <a:cubicBezTo>
                  <a:pt x="2028" y="1212"/>
                  <a:pt x="2023" y="635"/>
                  <a:pt x="1660" y="278"/>
                </a:cubicBezTo>
                <a:cubicBezTo>
                  <a:pt x="1482" y="104"/>
                  <a:pt x="1246" y="9"/>
                  <a:pt x="1004" y="9"/>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2" name="Google Shape;402;p36"/>
          <p:cNvGrpSpPr/>
          <p:nvPr/>
        </p:nvGrpSpPr>
        <p:grpSpPr>
          <a:xfrm>
            <a:off x="3172020" y="631677"/>
            <a:ext cx="2562865" cy="2033529"/>
            <a:chOff x="3172020" y="631677"/>
            <a:chExt cx="2562865" cy="2033529"/>
          </a:xfrm>
        </p:grpSpPr>
        <p:sp>
          <p:nvSpPr>
            <p:cNvPr id="403" name="Google Shape;403;p36"/>
            <p:cNvSpPr/>
            <p:nvPr/>
          </p:nvSpPr>
          <p:spPr>
            <a:xfrm>
              <a:off x="3172020" y="631717"/>
              <a:ext cx="2562807" cy="2033489"/>
            </a:xfrm>
            <a:custGeom>
              <a:avLst/>
              <a:gdLst/>
              <a:ahLst/>
              <a:cxnLst/>
              <a:rect l="l" t="t" r="r" b="b"/>
              <a:pathLst>
                <a:path w="55578" h="44099" extrusionOk="0">
                  <a:moveTo>
                    <a:pt x="2630" y="4441"/>
                  </a:moveTo>
                  <a:cubicBezTo>
                    <a:pt x="2617" y="4441"/>
                    <a:pt x="2605" y="4442"/>
                    <a:pt x="2593" y="4443"/>
                  </a:cubicBezTo>
                  <a:lnTo>
                    <a:pt x="2591" y="4443"/>
                  </a:lnTo>
                  <a:cubicBezTo>
                    <a:pt x="2541" y="4445"/>
                    <a:pt x="2493" y="4453"/>
                    <a:pt x="2445" y="4464"/>
                  </a:cubicBezTo>
                  <a:lnTo>
                    <a:pt x="2434" y="4466"/>
                  </a:lnTo>
                  <a:cubicBezTo>
                    <a:pt x="2425" y="4468"/>
                    <a:pt x="2417" y="4470"/>
                    <a:pt x="2409" y="4473"/>
                  </a:cubicBezTo>
                  <a:cubicBezTo>
                    <a:pt x="2403" y="4474"/>
                    <a:pt x="2398" y="4476"/>
                    <a:pt x="2392" y="4477"/>
                  </a:cubicBezTo>
                  <a:lnTo>
                    <a:pt x="2369" y="4484"/>
                  </a:lnTo>
                  <a:lnTo>
                    <a:pt x="2351" y="4490"/>
                  </a:lnTo>
                  <a:cubicBezTo>
                    <a:pt x="2343" y="4492"/>
                    <a:pt x="2336" y="4494"/>
                    <a:pt x="2330" y="4498"/>
                  </a:cubicBezTo>
                  <a:cubicBezTo>
                    <a:pt x="2323" y="4500"/>
                    <a:pt x="2315" y="4503"/>
                    <a:pt x="2309" y="4505"/>
                  </a:cubicBezTo>
                  <a:cubicBezTo>
                    <a:pt x="2301" y="4509"/>
                    <a:pt x="2296" y="4511"/>
                    <a:pt x="2289" y="4513"/>
                  </a:cubicBezTo>
                  <a:cubicBezTo>
                    <a:pt x="2284" y="4516"/>
                    <a:pt x="2275" y="4520"/>
                    <a:pt x="2267" y="4523"/>
                  </a:cubicBezTo>
                  <a:cubicBezTo>
                    <a:pt x="2260" y="4526"/>
                    <a:pt x="2255" y="4528"/>
                    <a:pt x="2250" y="4531"/>
                  </a:cubicBezTo>
                  <a:cubicBezTo>
                    <a:pt x="2241" y="4535"/>
                    <a:pt x="2233" y="4539"/>
                    <a:pt x="2225" y="4544"/>
                  </a:cubicBezTo>
                  <a:cubicBezTo>
                    <a:pt x="2220" y="4546"/>
                    <a:pt x="2216" y="4548"/>
                    <a:pt x="2211" y="4551"/>
                  </a:cubicBezTo>
                  <a:cubicBezTo>
                    <a:pt x="2198" y="4558"/>
                    <a:pt x="2185" y="4565"/>
                    <a:pt x="2172" y="4573"/>
                  </a:cubicBezTo>
                  <a:cubicBezTo>
                    <a:pt x="1741" y="4833"/>
                    <a:pt x="1607" y="5398"/>
                    <a:pt x="1876" y="5825"/>
                  </a:cubicBezTo>
                  <a:cubicBezTo>
                    <a:pt x="1884" y="5837"/>
                    <a:pt x="1893" y="5849"/>
                    <a:pt x="1901" y="5861"/>
                  </a:cubicBezTo>
                  <a:cubicBezTo>
                    <a:pt x="1904" y="5865"/>
                    <a:pt x="1907" y="5869"/>
                    <a:pt x="1909" y="5873"/>
                  </a:cubicBezTo>
                  <a:cubicBezTo>
                    <a:pt x="1915" y="5881"/>
                    <a:pt x="1921" y="5888"/>
                    <a:pt x="1927" y="5897"/>
                  </a:cubicBezTo>
                  <a:cubicBezTo>
                    <a:pt x="1930" y="5901"/>
                    <a:pt x="1934" y="5906"/>
                    <a:pt x="1938" y="5910"/>
                  </a:cubicBezTo>
                  <a:cubicBezTo>
                    <a:pt x="1943" y="5917"/>
                    <a:pt x="1949" y="5924"/>
                    <a:pt x="1954" y="5931"/>
                  </a:cubicBezTo>
                  <a:cubicBezTo>
                    <a:pt x="1959" y="5935"/>
                    <a:pt x="1962" y="5940"/>
                    <a:pt x="1966" y="5944"/>
                  </a:cubicBezTo>
                  <a:cubicBezTo>
                    <a:pt x="1970" y="5949"/>
                    <a:pt x="1977" y="5957"/>
                    <a:pt x="1983" y="5963"/>
                  </a:cubicBezTo>
                  <a:lnTo>
                    <a:pt x="1996" y="5977"/>
                  </a:lnTo>
                  <a:cubicBezTo>
                    <a:pt x="2001" y="5982"/>
                    <a:pt x="2007" y="5988"/>
                    <a:pt x="2012" y="5995"/>
                  </a:cubicBezTo>
                  <a:lnTo>
                    <a:pt x="2026" y="6008"/>
                  </a:lnTo>
                  <a:lnTo>
                    <a:pt x="2044" y="6024"/>
                  </a:lnTo>
                  <a:cubicBezTo>
                    <a:pt x="2055" y="6033"/>
                    <a:pt x="2065" y="6042"/>
                    <a:pt x="2076" y="6051"/>
                  </a:cubicBezTo>
                  <a:lnTo>
                    <a:pt x="2088" y="6061"/>
                  </a:lnTo>
                  <a:cubicBezTo>
                    <a:pt x="2094" y="6067"/>
                    <a:pt x="2102" y="6072"/>
                    <a:pt x="2110" y="6078"/>
                  </a:cubicBezTo>
                  <a:lnTo>
                    <a:pt x="2120" y="6085"/>
                  </a:lnTo>
                  <a:cubicBezTo>
                    <a:pt x="2127" y="6091"/>
                    <a:pt x="2136" y="6096"/>
                    <a:pt x="2144" y="6102"/>
                  </a:cubicBezTo>
                  <a:lnTo>
                    <a:pt x="2152" y="6108"/>
                  </a:lnTo>
                  <a:cubicBezTo>
                    <a:pt x="2161" y="6114"/>
                    <a:pt x="2170" y="6119"/>
                    <a:pt x="2179" y="6125"/>
                  </a:cubicBezTo>
                  <a:lnTo>
                    <a:pt x="2184" y="6128"/>
                  </a:lnTo>
                  <a:cubicBezTo>
                    <a:pt x="2331" y="6217"/>
                    <a:pt x="2498" y="6264"/>
                    <a:pt x="2668" y="6264"/>
                  </a:cubicBezTo>
                  <a:cubicBezTo>
                    <a:pt x="2687" y="6264"/>
                    <a:pt x="2707" y="6263"/>
                    <a:pt x="2726" y="6262"/>
                  </a:cubicBezTo>
                  <a:cubicBezTo>
                    <a:pt x="2890" y="8114"/>
                    <a:pt x="3736" y="9938"/>
                    <a:pt x="3742" y="9952"/>
                  </a:cubicBezTo>
                  <a:lnTo>
                    <a:pt x="2804" y="6253"/>
                  </a:lnTo>
                  <a:cubicBezTo>
                    <a:pt x="2925" y="6235"/>
                    <a:pt x="3041" y="6194"/>
                    <a:pt x="3147" y="6130"/>
                  </a:cubicBezTo>
                  <a:cubicBezTo>
                    <a:pt x="3578" y="5870"/>
                    <a:pt x="3712" y="5305"/>
                    <a:pt x="3442" y="4879"/>
                  </a:cubicBezTo>
                  <a:cubicBezTo>
                    <a:pt x="3275" y="4613"/>
                    <a:pt x="2986" y="4448"/>
                    <a:pt x="2671" y="4441"/>
                  </a:cubicBezTo>
                  <a:close/>
                  <a:moveTo>
                    <a:pt x="26413" y="1"/>
                  </a:moveTo>
                  <a:cubicBezTo>
                    <a:pt x="24716" y="1"/>
                    <a:pt x="23026" y="208"/>
                    <a:pt x="21379" y="618"/>
                  </a:cubicBezTo>
                  <a:cubicBezTo>
                    <a:pt x="17834" y="1494"/>
                    <a:pt x="14642" y="3275"/>
                    <a:pt x="12064" y="5699"/>
                  </a:cubicBezTo>
                  <a:cubicBezTo>
                    <a:pt x="11837" y="5911"/>
                    <a:pt x="11198" y="6614"/>
                    <a:pt x="10578" y="7325"/>
                  </a:cubicBezTo>
                  <a:cubicBezTo>
                    <a:pt x="10577" y="7325"/>
                    <a:pt x="10576" y="7325"/>
                    <a:pt x="10576" y="7325"/>
                  </a:cubicBezTo>
                  <a:cubicBezTo>
                    <a:pt x="9577" y="7325"/>
                    <a:pt x="7967" y="10443"/>
                    <a:pt x="7967" y="10443"/>
                  </a:cubicBezTo>
                  <a:cubicBezTo>
                    <a:pt x="7967" y="10443"/>
                    <a:pt x="7752" y="9900"/>
                    <a:pt x="7462" y="9900"/>
                  </a:cubicBezTo>
                  <a:cubicBezTo>
                    <a:pt x="7321" y="9900"/>
                    <a:pt x="7162" y="10029"/>
                    <a:pt x="7003" y="10411"/>
                  </a:cubicBezTo>
                  <a:cubicBezTo>
                    <a:pt x="6707" y="11121"/>
                    <a:pt x="6800" y="12382"/>
                    <a:pt x="6919" y="13266"/>
                  </a:cubicBezTo>
                  <a:cubicBezTo>
                    <a:pt x="6859" y="13417"/>
                    <a:pt x="6801" y="13568"/>
                    <a:pt x="6744" y="13720"/>
                  </a:cubicBezTo>
                  <a:cubicBezTo>
                    <a:pt x="6624" y="13552"/>
                    <a:pt x="6483" y="13375"/>
                    <a:pt x="6339" y="13246"/>
                  </a:cubicBezTo>
                  <a:lnTo>
                    <a:pt x="5102" y="9094"/>
                  </a:lnTo>
                  <a:cubicBezTo>
                    <a:pt x="5704" y="8291"/>
                    <a:pt x="6930" y="6628"/>
                    <a:pt x="7736" y="5381"/>
                  </a:cubicBezTo>
                  <a:cubicBezTo>
                    <a:pt x="8260" y="4571"/>
                    <a:pt x="8241" y="4216"/>
                    <a:pt x="7943" y="4216"/>
                  </a:cubicBezTo>
                  <a:cubicBezTo>
                    <a:pt x="7614" y="4216"/>
                    <a:pt x="6944" y="4651"/>
                    <a:pt x="6296" y="5385"/>
                  </a:cubicBezTo>
                  <a:cubicBezTo>
                    <a:pt x="5518" y="6265"/>
                    <a:pt x="5082" y="7507"/>
                    <a:pt x="4867" y="8306"/>
                  </a:cubicBezTo>
                  <a:lnTo>
                    <a:pt x="4632" y="7518"/>
                  </a:lnTo>
                  <a:lnTo>
                    <a:pt x="4632" y="7518"/>
                  </a:lnTo>
                  <a:cubicBezTo>
                    <a:pt x="4673" y="8010"/>
                    <a:pt x="4689" y="8488"/>
                    <a:pt x="4713" y="8962"/>
                  </a:cubicBezTo>
                  <a:cubicBezTo>
                    <a:pt x="4697" y="9045"/>
                    <a:pt x="4689" y="9092"/>
                    <a:pt x="4689" y="9092"/>
                  </a:cubicBezTo>
                  <a:lnTo>
                    <a:pt x="4744" y="9569"/>
                  </a:lnTo>
                  <a:lnTo>
                    <a:pt x="4748" y="9564"/>
                  </a:lnTo>
                  <a:cubicBezTo>
                    <a:pt x="4771" y="9884"/>
                    <a:pt x="4803" y="10207"/>
                    <a:pt x="4852" y="10535"/>
                  </a:cubicBezTo>
                  <a:cubicBezTo>
                    <a:pt x="4936" y="11096"/>
                    <a:pt x="5028" y="11678"/>
                    <a:pt x="5147" y="12265"/>
                  </a:cubicBezTo>
                  <a:cubicBezTo>
                    <a:pt x="4887" y="11461"/>
                    <a:pt x="4335" y="10652"/>
                    <a:pt x="3742" y="9952"/>
                  </a:cubicBezTo>
                  <a:cubicBezTo>
                    <a:pt x="3011" y="9087"/>
                    <a:pt x="2218" y="8387"/>
                    <a:pt x="1839" y="8069"/>
                  </a:cubicBezTo>
                  <a:cubicBezTo>
                    <a:pt x="2094" y="7657"/>
                    <a:pt x="1974" y="7111"/>
                    <a:pt x="1561" y="6837"/>
                  </a:cubicBezTo>
                  <a:cubicBezTo>
                    <a:pt x="1406" y="6732"/>
                    <a:pt x="1225" y="6678"/>
                    <a:pt x="1042" y="6678"/>
                  </a:cubicBezTo>
                  <a:cubicBezTo>
                    <a:pt x="920" y="6678"/>
                    <a:pt x="796" y="6703"/>
                    <a:pt x="680" y="6752"/>
                  </a:cubicBezTo>
                  <a:lnTo>
                    <a:pt x="679" y="6752"/>
                  </a:lnTo>
                  <a:cubicBezTo>
                    <a:pt x="667" y="6757"/>
                    <a:pt x="656" y="6762"/>
                    <a:pt x="644" y="6768"/>
                  </a:cubicBezTo>
                  <a:lnTo>
                    <a:pt x="641" y="6769"/>
                  </a:lnTo>
                  <a:cubicBezTo>
                    <a:pt x="630" y="6774"/>
                    <a:pt x="619" y="6780"/>
                    <a:pt x="609" y="6785"/>
                  </a:cubicBezTo>
                  <a:lnTo>
                    <a:pt x="607" y="6785"/>
                  </a:lnTo>
                  <a:cubicBezTo>
                    <a:pt x="564" y="6808"/>
                    <a:pt x="522" y="6834"/>
                    <a:pt x="484" y="6865"/>
                  </a:cubicBezTo>
                  <a:cubicBezTo>
                    <a:pt x="480" y="6867"/>
                    <a:pt x="477" y="6869"/>
                    <a:pt x="475" y="6872"/>
                  </a:cubicBezTo>
                  <a:cubicBezTo>
                    <a:pt x="468" y="6876"/>
                    <a:pt x="461" y="6881"/>
                    <a:pt x="455" y="6887"/>
                  </a:cubicBezTo>
                  <a:cubicBezTo>
                    <a:pt x="451" y="6891"/>
                    <a:pt x="445" y="6895"/>
                    <a:pt x="441" y="6899"/>
                  </a:cubicBezTo>
                  <a:cubicBezTo>
                    <a:pt x="437" y="6902"/>
                    <a:pt x="430" y="6909"/>
                    <a:pt x="423" y="6914"/>
                  </a:cubicBezTo>
                  <a:lnTo>
                    <a:pt x="409" y="6927"/>
                  </a:lnTo>
                  <a:cubicBezTo>
                    <a:pt x="404" y="6932"/>
                    <a:pt x="398" y="6937"/>
                    <a:pt x="394" y="6943"/>
                  </a:cubicBezTo>
                  <a:cubicBezTo>
                    <a:pt x="388" y="6947"/>
                    <a:pt x="383" y="6953"/>
                    <a:pt x="377" y="6958"/>
                  </a:cubicBezTo>
                  <a:cubicBezTo>
                    <a:pt x="373" y="6964"/>
                    <a:pt x="369" y="6968"/>
                    <a:pt x="364" y="6973"/>
                  </a:cubicBezTo>
                  <a:cubicBezTo>
                    <a:pt x="360" y="6978"/>
                    <a:pt x="353" y="6985"/>
                    <a:pt x="348" y="6992"/>
                  </a:cubicBezTo>
                  <a:cubicBezTo>
                    <a:pt x="342" y="6999"/>
                    <a:pt x="339" y="7001"/>
                    <a:pt x="336" y="7005"/>
                  </a:cubicBezTo>
                  <a:cubicBezTo>
                    <a:pt x="329" y="7013"/>
                    <a:pt x="324" y="7020"/>
                    <a:pt x="318" y="7028"/>
                  </a:cubicBezTo>
                  <a:cubicBezTo>
                    <a:pt x="315" y="7032"/>
                    <a:pt x="312" y="7036"/>
                    <a:pt x="309" y="7040"/>
                  </a:cubicBezTo>
                  <a:cubicBezTo>
                    <a:pt x="300" y="7051"/>
                    <a:pt x="291" y="7063"/>
                    <a:pt x="283" y="7076"/>
                  </a:cubicBezTo>
                  <a:cubicBezTo>
                    <a:pt x="1" y="7491"/>
                    <a:pt x="117" y="8058"/>
                    <a:pt x="541" y="8341"/>
                  </a:cubicBezTo>
                  <a:cubicBezTo>
                    <a:pt x="553" y="8350"/>
                    <a:pt x="566" y="8357"/>
                    <a:pt x="578" y="8365"/>
                  </a:cubicBezTo>
                  <a:cubicBezTo>
                    <a:pt x="582" y="8367"/>
                    <a:pt x="587" y="8369"/>
                    <a:pt x="591" y="8373"/>
                  </a:cubicBezTo>
                  <a:cubicBezTo>
                    <a:pt x="600" y="8377"/>
                    <a:pt x="607" y="8383"/>
                    <a:pt x="616" y="8386"/>
                  </a:cubicBezTo>
                  <a:lnTo>
                    <a:pt x="632" y="8395"/>
                  </a:lnTo>
                  <a:lnTo>
                    <a:pt x="656" y="8406"/>
                  </a:lnTo>
                  <a:lnTo>
                    <a:pt x="672" y="8413"/>
                  </a:lnTo>
                  <a:lnTo>
                    <a:pt x="695" y="8424"/>
                  </a:lnTo>
                  <a:lnTo>
                    <a:pt x="713" y="8431"/>
                  </a:lnTo>
                  <a:lnTo>
                    <a:pt x="734" y="8439"/>
                  </a:lnTo>
                  <a:lnTo>
                    <a:pt x="753" y="8446"/>
                  </a:lnTo>
                  <a:lnTo>
                    <a:pt x="774" y="8454"/>
                  </a:lnTo>
                  <a:cubicBezTo>
                    <a:pt x="787" y="8458"/>
                    <a:pt x="802" y="8462"/>
                    <a:pt x="817" y="8466"/>
                  </a:cubicBezTo>
                  <a:lnTo>
                    <a:pt x="830" y="8469"/>
                  </a:lnTo>
                  <a:cubicBezTo>
                    <a:pt x="838" y="8472"/>
                    <a:pt x="848" y="8473"/>
                    <a:pt x="857" y="8476"/>
                  </a:cubicBezTo>
                  <a:lnTo>
                    <a:pt x="869" y="8479"/>
                  </a:lnTo>
                  <a:cubicBezTo>
                    <a:pt x="879" y="8481"/>
                    <a:pt x="889" y="8482"/>
                    <a:pt x="899" y="8484"/>
                  </a:cubicBezTo>
                  <a:lnTo>
                    <a:pt x="909" y="8485"/>
                  </a:lnTo>
                  <a:cubicBezTo>
                    <a:pt x="918" y="8488"/>
                    <a:pt x="929" y="8489"/>
                    <a:pt x="939" y="8491"/>
                  </a:cubicBezTo>
                  <a:lnTo>
                    <a:pt x="946" y="8491"/>
                  </a:lnTo>
                  <a:cubicBezTo>
                    <a:pt x="985" y="8496"/>
                    <a:pt x="1023" y="8498"/>
                    <a:pt x="1062" y="8498"/>
                  </a:cubicBezTo>
                  <a:cubicBezTo>
                    <a:pt x="1354" y="8498"/>
                    <a:pt x="1630" y="8358"/>
                    <a:pt x="1804" y="8119"/>
                  </a:cubicBezTo>
                  <a:lnTo>
                    <a:pt x="2483" y="8961"/>
                  </a:lnTo>
                  <a:cubicBezTo>
                    <a:pt x="2043" y="8815"/>
                    <a:pt x="1410" y="8641"/>
                    <a:pt x="912" y="8641"/>
                  </a:cubicBezTo>
                  <a:cubicBezTo>
                    <a:pt x="536" y="8641"/>
                    <a:pt x="237" y="8741"/>
                    <a:pt x="156" y="9029"/>
                  </a:cubicBezTo>
                  <a:cubicBezTo>
                    <a:pt x="10" y="9549"/>
                    <a:pt x="1025" y="9665"/>
                    <a:pt x="1962" y="9665"/>
                  </a:cubicBezTo>
                  <a:cubicBezTo>
                    <a:pt x="2360" y="9665"/>
                    <a:pt x="2744" y="9644"/>
                    <a:pt x="3018" y="9624"/>
                  </a:cubicBezTo>
                  <a:lnTo>
                    <a:pt x="5146" y="12263"/>
                  </a:lnTo>
                  <a:cubicBezTo>
                    <a:pt x="5260" y="12826"/>
                    <a:pt x="5398" y="13391"/>
                    <a:pt x="5576" y="13946"/>
                  </a:cubicBezTo>
                  <a:cubicBezTo>
                    <a:pt x="5602" y="14413"/>
                    <a:pt x="5777" y="15030"/>
                    <a:pt x="6019" y="15682"/>
                  </a:cubicBezTo>
                  <a:cubicBezTo>
                    <a:pt x="6012" y="15690"/>
                    <a:pt x="6006" y="15697"/>
                    <a:pt x="6000" y="15704"/>
                  </a:cubicBezTo>
                  <a:cubicBezTo>
                    <a:pt x="5999" y="15706"/>
                    <a:pt x="5998" y="15709"/>
                    <a:pt x="5996" y="15710"/>
                  </a:cubicBezTo>
                  <a:cubicBezTo>
                    <a:pt x="5980" y="15729"/>
                    <a:pt x="5966" y="15748"/>
                    <a:pt x="5952" y="15768"/>
                  </a:cubicBezTo>
                  <a:lnTo>
                    <a:pt x="5948" y="15773"/>
                  </a:lnTo>
                  <a:cubicBezTo>
                    <a:pt x="5941" y="15783"/>
                    <a:pt x="5933" y="15794"/>
                    <a:pt x="5925" y="15804"/>
                  </a:cubicBezTo>
                  <a:lnTo>
                    <a:pt x="5923" y="15807"/>
                  </a:lnTo>
                  <a:cubicBezTo>
                    <a:pt x="5899" y="15841"/>
                    <a:pt x="5878" y="15874"/>
                    <a:pt x="5859" y="15904"/>
                  </a:cubicBezTo>
                  <a:lnTo>
                    <a:pt x="5855" y="15909"/>
                  </a:lnTo>
                  <a:cubicBezTo>
                    <a:pt x="5832" y="15945"/>
                    <a:pt x="5814" y="15976"/>
                    <a:pt x="5801" y="15999"/>
                  </a:cubicBezTo>
                  <a:lnTo>
                    <a:pt x="5791" y="16015"/>
                  </a:lnTo>
                  <a:lnTo>
                    <a:pt x="5786" y="16023"/>
                  </a:lnTo>
                  <a:cubicBezTo>
                    <a:pt x="5780" y="16035"/>
                    <a:pt x="5777" y="16042"/>
                    <a:pt x="5777" y="16042"/>
                  </a:cubicBezTo>
                  <a:lnTo>
                    <a:pt x="5777" y="16040"/>
                  </a:lnTo>
                  <a:lnTo>
                    <a:pt x="5777" y="16038"/>
                  </a:lnTo>
                  <a:lnTo>
                    <a:pt x="5777" y="16037"/>
                  </a:lnTo>
                  <a:lnTo>
                    <a:pt x="5775" y="16034"/>
                  </a:lnTo>
                  <a:lnTo>
                    <a:pt x="5775" y="16033"/>
                  </a:lnTo>
                  <a:lnTo>
                    <a:pt x="5775" y="16029"/>
                  </a:lnTo>
                  <a:cubicBezTo>
                    <a:pt x="5774" y="16025"/>
                    <a:pt x="5772" y="16019"/>
                    <a:pt x="5771" y="16012"/>
                  </a:cubicBezTo>
                  <a:lnTo>
                    <a:pt x="5771" y="16011"/>
                  </a:lnTo>
                  <a:cubicBezTo>
                    <a:pt x="5684" y="15622"/>
                    <a:pt x="4781" y="11667"/>
                    <a:pt x="3937" y="11667"/>
                  </a:cubicBezTo>
                  <a:cubicBezTo>
                    <a:pt x="3836" y="11667"/>
                    <a:pt x="3737" y="11723"/>
                    <a:pt x="3639" y="11848"/>
                  </a:cubicBezTo>
                  <a:cubicBezTo>
                    <a:pt x="2061" y="13869"/>
                    <a:pt x="3944" y="18511"/>
                    <a:pt x="3944" y="18511"/>
                  </a:cubicBezTo>
                  <a:cubicBezTo>
                    <a:pt x="3944" y="18511"/>
                    <a:pt x="3545" y="18025"/>
                    <a:pt x="3177" y="18025"/>
                  </a:cubicBezTo>
                  <a:cubicBezTo>
                    <a:pt x="3031" y="18025"/>
                    <a:pt x="2889" y="18102"/>
                    <a:pt x="2780" y="18317"/>
                  </a:cubicBezTo>
                  <a:cubicBezTo>
                    <a:pt x="2394" y="19071"/>
                    <a:pt x="5371" y="21983"/>
                    <a:pt x="5371" y="21983"/>
                  </a:cubicBezTo>
                  <a:cubicBezTo>
                    <a:pt x="5371" y="21983"/>
                    <a:pt x="4631" y="21634"/>
                    <a:pt x="4224" y="21634"/>
                  </a:cubicBezTo>
                  <a:cubicBezTo>
                    <a:pt x="4041" y="21634"/>
                    <a:pt x="3925" y="21704"/>
                    <a:pt x="3972" y="21907"/>
                  </a:cubicBezTo>
                  <a:cubicBezTo>
                    <a:pt x="4013" y="22079"/>
                    <a:pt x="4295" y="22373"/>
                    <a:pt x="4745" y="22734"/>
                  </a:cubicBezTo>
                  <a:cubicBezTo>
                    <a:pt x="3023" y="22935"/>
                    <a:pt x="2180" y="23546"/>
                    <a:pt x="2008" y="23927"/>
                  </a:cubicBezTo>
                  <a:lnTo>
                    <a:pt x="2008" y="23928"/>
                  </a:lnTo>
                  <a:lnTo>
                    <a:pt x="2002" y="23941"/>
                  </a:lnTo>
                  <a:cubicBezTo>
                    <a:pt x="2001" y="23943"/>
                    <a:pt x="2001" y="23944"/>
                    <a:pt x="2001" y="23945"/>
                  </a:cubicBezTo>
                  <a:cubicBezTo>
                    <a:pt x="1999" y="23949"/>
                    <a:pt x="1998" y="23952"/>
                    <a:pt x="1996" y="23957"/>
                  </a:cubicBezTo>
                  <a:cubicBezTo>
                    <a:pt x="1996" y="23958"/>
                    <a:pt x="1996" y="23959"/>
                    <a:pt x="1995" y="23960"/>
                  </a:cubicBezTo>
                  <a:cubicBezTo>
                    <a:pt x="1994" y="23964"/>
                    <a:pt x="1992" y="23968"/>
                    <a:pt x="1991" y="23971"/>
                  </a:cubicBezTo>
                  <a:cubicBezTo>
                    <a:pt x="1990" y="23974"/>
                    <a:pt x="1990" y="23974"/>
                    <a:pt x="1989" y="23976"/>
                  </a:cubicBezTo>
                  <a:cubicBezTo>
                    <a:pt x="1989" y="23978"/>
                    <a:pt x="1987" y="23983"/>
                    <a:pt x="1987" y="23986"/>
                  </a:cubicBezTo>
                  <a:lnTo>
                    <a:pt x="1985" y="23992"/>
                  </a:lnTo>
                  <a:cubicBezTo>
                    <a:pt x="1984" y="23994"/>
                    <a:pt x="1984" y="23997"/>
                    <a:pt x="1983" y="24001"/>
                  </a:cubicBezTo>
                  <a:cubicBezTo>
                    <a:pt x="1983" y="24003"/>
                    <a:pt x="1982" y="24004"/>
                    <a:pt x="1982" y="24006"/>
                  </a:cubicBezTo>
                  <a:lnTo>
                    <a:pt x="1979" y="24015"/>
                  </a:lnTo>
                  <a:lnTo>
                    <a:pt x="1978" y="24021"/>
                  </a:lnTo>
                  <a:cubicBezTo>
                    <a:pt x="1978" y="24024"/>
                    <a:pt x="1977" y="24026"/>
                    <a:pt x="1977" y="24029"/>
                  </a:cubicBezTo>
                  <a:cubicBezTo>
                    <a:pt x="1977" y="24031"/>
                    <a:pt x="1977" y="24033"/>
                    <a:pt x="1976" y="24036"/>
                  </a:cubicBezTo>
                  <a:cubicBezTo>
                    <a:pt x="1976" y="24038"/>
                    <a:pt x="1976" y="24040"/>
                    <a:pt x="1976" y="24042"/>
                  </a:cubicBezTo>
                  <a:lnTo>
                    <a:pt x="1976" y="24050"/>
                  </a:lnTo>
                  <a:lnTo>
                    <a:pt x="1976" y="24055"/>
                  </a:lnTo>
                  <a:lnTo>
                    <a:pt x="1976" y="24063"/>
                  </a:lnTo>
                  <a:lnTo>
                    <a:pt x="1976" y="24070"/>
                  </a:lnTo>
                  <a:cubicBezTo>
                    <a:pt x="1976" y="24072"/>
                    <a:pt x="1976" y="24074"/>
                    <a:pt x="1976" y="24076"/>
                  </a:cubicBezTo>
                  <a:lnTo>
                    <a:pt x="1976" y="24082"/>
                  </a:lnTo>
                  <a:cubicBezTo>
                    <a:pt x="1976" y="24084"/>
                    <a:pt x="1976" y="24087"/>
                    <a:pt x="1977" y="24090"/>
                  </a:cubicBezTo>
                  <a:lnTo>
                    <a:pt x="1977" y="24094"/>
                  </a:lnTo>
                  <a:cubicBezTo>
                    <a:pt x="1978" y="24098"/>
                    <a:pt x="1978" y="24102"/>
                    <a:pt x="1979" y="24106"/>
                  </a:cubicBezTo>
                  <a:cubicBezTo>
                    <a:pt x="2093" y="24624"/>
                    <a:pt x="2726" y="24666"/>
                    <a:pt x="2727" y="24666"/>
                  </a:cubicBezTo>
                  <a:cubicBezTo>
                    <a:pt x="2727" y="24666"/>
                    <a:pt x="853" y="26640"/>
                    <a:pt x="388" y="28605"/>
                  </a:cubicBezTo>
                  <a:cubicBezTo>
                    <a:pt x="203" y="29388"/>
                    <a:pt x="280" y="29623"/>
                    <a:pt x="440" y="29623"/>
                  </a:cubicBezTo>
                  <a:cubicBezTo>
                    <a:pt x="681" y="29623"/>
                    <a:pt x="1111" y="29088"/>
                    <a:pt x="1111" y="29088"/>
                  </a:cubicBezTo>
                  <a:lnTo>
                    <a:pt x="1111" y="29088"/>
                  </a:lnTo>
                  <a:cubicBezTo>
                    <a:pt x="1111" y="29088"/>
                    <a:pt x="343" y="32481"/>
                    <a:pt x="2420" y="35401"/>
                  </a:cubicBezTo>
                  <a:cubicBezTo>
                    <a:pt x="2878" y="36045"/>
                    <a:pt x="3183" y="36296"/>
                    <a:pt x="3380" y="36296"/>
                  </a:cubicBezTo>
                  <a:cubicBezTo>
                    <a:pt x="4075" y="36296"/>
                    <a:pt x="3423" y="33164"/>
                    <a:pt x="3422" y="33164"/>
                  </a:cubicBezTo>
                  <a:lnTo>
                    <a:pt x="3422" y="33164"/>
                  </a:lnTo>
                  <a:cubicBezTo>
                    <a:pt x="3423" y="33164"/>
                    <a:pt x="4187" y="33638"/>
                    <a:pt x="4556" y="33638"/>
                  </a:cubicBezTo>
                  <a:cubicBezTo>
                    <a:pt x="4718" y="33638"/>
                    <a:pt x="4804" y="33547"/>
                    <a:pt x="4716" y="33284"/>
                  </a:cubicBezTo>
                  <a:cubicBezTo>
                    <a:pt x="4604" y="32953"/>
                    <a:pt x="4470" y="32337"/>
                    <a:pt x="4397" y="31625"/>
                  </a:cubicBezTo>
                  <a:lnTo>
                    <a:pt x="5454" y="30343"/>
                  </a:lnTo>
                  <a:lnTo>
                    <a:pt x="5454" y="35432"/>
                  </a:lnTo>
                  <a:lnTo>
                    <a:pt x="5481" y="35427"/>
                  </a:lnTo>
                  <a:lnTo>
                    <a:pt x="5454" y="35517"/>
                  </a:lnTo>
                  <a:lnTo>
                    <a:pt x="5454" y="38699"/>
                  </a:lnTo>
                  <a:cubicBezTo>
                    <a:pt x="4321" y="38878"/>
                    <a:pt x="3246" y="39523"/>
                    <a:pt x="2618" y="40458"/>
                  </a:cubicBezTo>
                  <a:lnTo>
                    <a:pt x="5454" y="40458"/>
                  </a:lnTo>
                  <a:lnTo>
                    <a:pt x="5454" y="44099"/>
                  </a:lnTo>
                  <a:lnTo>
                    <a:pt x="48530" y="44099"/>
                  </a:lnTo>
                  <a:lnTo>
                    <a:pt x="48530" y="35098"/>
                  </a:lnTo>
                  <a:lnTo>
                    <a:pt x="48520" y="35074"/>
                  </a:lnTo>
                  <a:lnTo>
                    <a:pt x="48530" y="35074"/>
                  </a:lnTo>
                  <a:lnTo>
                    <a:pt x="48530" y="24200"/>
                  </a:lnTo>
                  <a:lnTo>
                    <a:pt x="50573" y="26536"/>
                  </a:lnTo>
                  <a:cubicBezTo>
                    <a:pt x="50075" y="25650"/>
                    <a:pt x="49697" y="24786"/>
                    <a:pt x="49145" y="23939"/>
                  </a:cubicBezTo>
                  <a:cubicBezTo>
                    <a:pt x="49001" y="23719"/>
                    <a:pt x="48853" y="23495"/>
                    <a:pt x="48702" y="23269"/>
                  </a:cubicBezTo>
                  <a:cubicBezTo>
                    <a:pt x="48760" y="23226"/>
                    <a:pt x="48819" y="23183"/>
                    <a:pt x="48876" y="23139"/>
                  </a:cubicBezTo>
                  <a:cubicBezTo>
                    <a:pt x="49007" y="23236"/>
                    <a:pt x="49143" y="23328"/>
                    <a:pt x="49283" y="23418"/>
                  </a:cubicBezTo>
                  <a:lnTo>
                    <a:pt x="49249" y="23431"/>
                  </a:lnTo>
                  <a:lnTo>
                    <a:pt x="49392" y="23485"/>
                  </a:lnTo>
                  <a:cubicBezTo>
                    <a:pt x="49704" y="23673"/>
                    <a:pt x="50025" y="23845"/>
                    <a:pt x="50355" y="23999"/>
                  </a:cubicBezTo>
                  <a:lnTo>
                    <a:pt x="52692" y="26903"/>
                  </a:lnTo>
                  <a:cubicBezTo>
                    <a:pt x="52592" y="26970"/>
                    <a:pt x="52507" y="27055"/>
                    <a:pt x="52441" y="27155"/>
                  </a:cubicBezTo>
                  <a:cubicBezTo>
                    <a:pt x="52433" y="27167"/>
                    <a:pt x="52426" y="27179"/>
                    <a:pt x="52419" y="27191"/>
                  </a:cubicBezTo>
                  <a:lnTo>
                    <a:pt x="52412" y="27204"/>
                  </a:lnTo>
                  <a:cubicBezTo>
                    <a:pt x="52407" y="27212"/>
                    <a:pt x="52403" y="27221"/>
                    <a:pt x="52398" y="27228"/>
                  </a:cubicBezTo>
                  <a:lnTo>
                    <a:pt x="52391" y="27244"/>
                  </a:lnTo>
                  <a:cubicBezTo>
                    <a:pt x="52386" y="27251"/>
                    <a:pt x="52383" y="27259"/>
                    <a:pt x="52380" y="27267"/>
                  </a:cubicBezTo>
                  <a:cubicBezTo>
                    <a:pt x="52375" y="27273"/>
                    <a:pt x="52374" y="27277"/>
                    <a:pt x="52372" y="27282"/>
                  </a:cubicBezTo>
                  <a:cubicBezTo>
                    <a:pt x="52370" y="27288"/>
                    <a:pt x="52366" y="27297"/>
                    <a:pt x="52362" y="27304"/>
                  </a:cubicBezTo>
                  <a:lnTo>
                    <a:pt x="52356" y="27321"/>
                  </a:lnTo>
                  <a:lnTo>
                    <a:pt x="52347" y="27343"/>
                  </a:lnTo>
                  <a:cubicBezTo>
                    <a:pt x="52346" y="27349"/>
                    <a:pt x="52344" y="27354"/>
                    <a:pt x="52341" y="27361"/>
                  </a:cubicBezTo>
                  <a:cubicBezTo>
                    <a:pt x="52339" y="27366"/>
                    <a:pt x="52337" y="27374"/>
                    <a:pt x="52335" y="27382"/>
                  </a:cubicBezTo>
                  <a:cubicBezTo>
                    <a:pt x="52330" y="27396"/>
                    <a:pt x="52326" y="27409"/>
                    <a:pt x="52323" y="27423"/>
                  </a:cubicBezTo>
                  <a:cubicBezTo>
                    <a:pt x="52322" y="27427"/>
                    <a:pt x="52321" y="27431"/>
                    <a:pt x="52320" y="27435"/>
                  </a:cubicBezTo>
                  <a:cubicBezTo>
                    <a:pt x="52317" y="27444"/>
                    <a:pt x="52315" y="27453"/>
                    <a:pt x="52313" y="27462"/>
                  </a:cubicBezTo>
                  <a:lnTo>
                    <a:pt x="52311" y="27474"/>
                  </a:lnTo>
                  <a:cubicBezTo>
                    <a:pt x="52310" y="27484"/>
                    <a:pt x="52307" y="27492"/>
                    <a:pt x="52306" y="27501"/>
                  </a:cubicBezTo>
                  <a:cubicBezTo>
                    <a:pt x="52306" y="27504"/>
                    <a:pt x="52305" y="27508"/>
                    <a:pt x="52304" y="27511"/>
                  </a:cubicBezTo>
                  <a:cubicBezTo>
                    <a:pt x="52303" y="27521"/>
                    <a:pt x="52302" y="27531"/>
                    <a:pt x="52301" y="27542"/>
                  </a:cubicBezTo>
                  <a:lnTo>
                    <a:pt x="52301" y="27547"/>
                  </a:lnTo>
                  <a:cubicBezTo>
                    <a:pt x="52241" y="28084"/>
                    <a:pt x="52665" y="28539"/>
                    <a:pt x="53185" y="28539"/>
                  </a:cubicBezTo>
                  <a:cubicBezTo>
                    <a:pt x="53231" y="28539"/>
                    <a:pt x="53277" y="28535"/>
                    <a:pt x="53324" y="28528"/>
                  </a:cubicBezTo>
                  <a:cubicBezTo>
                    <a:pt x="53905" y="28438"/>
                    <a:pt x="54242" y="27821"/>
                    <a:pt x="54004" y="27283"/>
                  </a:cubicBezTo>
                  <a:lnTo>
                    <a:pt x="54004" y="27282"/>
                  </a:lnTo>
                  <a:cubicBezTo>
                    <a:pt x="53998" y="27271"/>
                    <a:pt x="53994" y="27260"/>
                    <a:pt x="53988" y="27249"/>
                  </a:cubicBezTo>
                  <a:lnTo>
                    <a:pt x="53987" y="27247"/>
                  </a:lnTo>
                  <a:cubicBezTo>
                    <a:pt x="53982" y="27236"/>
                    <a:pt x="53976" y="27225"/>
                    <a:pt x="53970" y="27214"/>
                  </a:cubicBezTo>
                  <a:cubicBezTo>
                    <a:pt x="53947" y="27171"/>
                    <a:pt x="53920" y="27132"/>
                    <a:pt x="53891" y="27094"/>
                  </a:cubicBezTo>
                  <a:lnTo>
                    <a:pt x="53884" y="27085"/>
                  </a:lnTo>
                  <a:cubicBezTo>
                    <a:pt x="53879" y="27078"/>
                    <a:pt x="53873" y="27073"/>
                    <a:pt x="53868" y="27066"/>
                  </a:cubicBezTo>
                  <a:cubicBezTo>
                    <a:pt x="53862" y="27060"/>
                    <a:pt x="53860" y="27058"/>
                    <a:pt x="53857" y="27052"/>
                  </a:cubicBezTo>
                  <a:cubicBezTo>
                    <a:pt x="53852" y="27048"/>
                    <a:pt x="53847" y="27041"/>
                    <a:pt x="53841" y="27036"/>
                  </a:cubicBezTo>
                  <a:cubicBezTo>
                    <a:pt x="53836" y="27030"/>
                    <a:pt x="53832" y="27026"/>
                    <a:pt x="53827" y="27021"/>
                  </a:cubicBezTo>
                  <a:cubicBezTo>
                    <a:pt x="53823" y="27017"/>
                    <a:pt x="53817" y="27012"/>
                    <a:pt x="53813" y="27007"/>
                  </a:cubicBezTo>
                  <a:lnTo>
                    <a:pt x="53797" y="26992"/>
                  </a:lnTo>
                  <a:cubicBezTo>
                    <a:pt x="53792" y="26988"/>
                    <a:pt x="53787" y="26982"/>
                    <a:pt x="53782" y="26978"/>
                  </a:cubicBezTo>
                  <a:cubicBezTo>
                    <a:pt x="53777" y="26973"/>
                    <a:pt x="53770" y="26967"/>
                    <a:pt x="53764" y="26962"/>
                  </a:cubicBezTo>
                  <a:cubicBezTo>
                    <a:pt x="53757" y="26957"/>
                    <a:pt x="53755" y="26954"/>
                    <a:pt x="53751" y="26950"/>
                  </a:cubicBezTo>
                  <a:cubicBezTo>
                    <a:pt x="53743" y="26945"/>
                    <a:pt x="53735" y="26938"/>
                    <a:pt x="53728" y="26933"/>
                  </a:cubicBezTo>
                  <a:lnTo>
                    <a:pt x="53717" y="26924"/>
                  </a:lnTo>
                  <a:cubicBezTo>
                    <a:pt x="53705" y="26915"/>
                    <a:pt x="53693" y="26908"/>
                    <a:pt x="53681" y="26899"/>
                  </a:cubicBezTo>
                  <a:cubicBezTo>
                    <a:pt x="53532" y="26801"/>
                    <a:pt x="53361" y="26752"/>
                    <a:pt x="53189" y="26752"/>
                  </a:cubicBezTo>
                  <a:cubicBezTo>
                    <a:pt x="53041" y="26752"/>
                    <a:pt x="52893" y="26789"/>
                    <a:pt x="52759" y="26863"/>
                  </a:cubicBezTo>
                  <a:cubicBezTo>
                    <a:pt x="51855" y="25281"/>
                    <a:pt x="50366" y="24005"/>
                    <a:pt x="50357" y="23997"/>
                  </a:cubicBezTo>
                  <a:lnTo>
                    <a:pt x="50357" y="23997"/>
                  </a:lnTo>
                  <a:cubicBezTo>
                    <a:pt x="51353" y="24465"/>
                    <a:pt x="52333" y="24759"/>
                    <a:pt x="52795" y="24885"/>
                  </a:cubicBezTo>
                  <a:cubicBezTo>
                    <a:pt x="52782" y="24998"/>
                    <a:pt x="52790" y="25113"/>
                    <a:pt x="52820" y="25222"/>
                  </a:cubicBezTo>
                  <a:cubicBezTo>
                    <a:pt x="52824" y="25237"/>
                    <a:pt x="52829" y="25250"/>
                    <a:pt x="52833" y="25264"/>
                  </a:cubicBezTo>
                  <a:cubicBezTo>
                    <a:pt x="52834" y="25268"/>
                    <a:pt x="52836" y="25273"/>
                    <a:pt x="52837" y="25277"/>
                  </a:cubicBezTo>
                  <a:cubicBezTo>
                    <a:pt x="52841" y="25286"/>
                    <a:pt x="52844" y="25295"/>
                    <a:pt x="52847" y="25305"/>
                  </a:cubicBezTo>
                  <a:lnTo>
                    <a:pt x="52853" y="25320"/>
                  </a:lnTo>
                  <a:cubicBezTo>
                    <a:pt x="52856" y="25328"/>
                    <a:pt x="52859" y="25336"/>
                    <a:pt x="52863" y="25344"/>
                  </a:cubicBezTo>
                  <a:cubicBezTo>
                    <a:pt x="52865" y="25349"/>
                    <a:pt x="52868" y="25355"/>
                    <a:pt x="52870" y="25359"/>
                  </a:cubicBezTo>
                  <a:cubicBezTo>
                    <a:pt x="52874" y="25367"/>
                    <a:pt x="52877" y="25375"/>
                    <a:pt x="52880" y="25381"/>
                  </a:cubicBezTo>
                  <a:cubicBezTo>
                    <a:pt x="52885" y="25389"/>
                    <a:pt x="52886" y="25392"/>
                    <a:pt x="52889" y="25398"/>
                  </a:cubicBezTo>
                  <a:lnTo>
                    <a:pt x="52900" y="25418"/>
                  </a:lnTo>
                  <a:cubicBezTo>
                    <a:pt x="52903" y="25424"/>
                    <a:pt x="52905" y="25429"/>
                    <a:pt x="52909" y="25435"/>
                  </a:cubicBezTo>
                  <a:cubicBezTo>
                    <a:pt x="52912" y="25440"/>
                    <a:pt x="52916" y="25448"/>
                    <a:pt x="52921" y="25455"/>
                  </a:cubicBezTo>
                  <a:cubicBezTo>
                    <a:pt x="52928" y="25466"/>
                    <a:pt x="52935" y="25478"/>
                    <a:pt x="52943" y="25489"/>
                  </a:cubicBezTo>
                  <a:cubicBezTo>
                    <a:pt x="52945" y="25492"/>
                    <a:pt x="52948" y="25496"/>
                    <a:pt x="52951" y="25501"/>
                  </a:cubicBezTo>
                  <a:cubicBezTo>
                    <a:pt x="52956" y="25507"/>
                    <a:pt x="52961" y="25514"/>
                    <a:pt x="52967" y="25521"/>
                  </a:cubicBezTo>
                  <a:cubicBezTo>
                    <a:pt x="52969" y="25525"/>
                    <a:pt x="52971" y="25529"/>
                    <a:pt x="52974" y="25532"/>
                  </a:cubicBezTo>
                  <a:cubicBezTo>
                    <a:pt x="52980" y="25539"/>
                    <a:pt x="52985" y="25547"/>
                    <a:pt x="52992" y="25554"/>
                  </a:cubicBezTo>
                  <a:lnTo>
                    <a:pt x="52998" y="25562"/>
                  </a:lnTo>
                  <a:cubicBezTo>
                    <a:pt x="53005" y="25570"/>
                    <a:pt x="53012" y="25577"/>
                    <a:pt x="53018" y="25585"/>
                  </a:cubicBezTo>
                  <a:cubicBezTo>
                    <a:pt x="53019" y="25586"/>
                    <a:pt x="53021" y="25587"/>
                    <a:pt x="53022" y="25589"/>
                  </a:cubicBezTo>
                  <a:cubicBezTo>
                    <a:pt x="53201" y="25785"/>
                    <a:pt x="53441" y="25879"/>
                    <a:pt x="53680" y="25879"/>
                  </a:cubicBezTo>
                  <a:cubicBezTo>
                    <a:pt x="53972" y="25879"/>
                    <a:pt x="54262" y="25738"/>
                    <a:pt x="54435" y="25466"/>
                  </a:cubicBezTo>
                  <a:cubicBezTo>
                    <a:pt x="54750" y="24968"/>
                    <a:pt x="54507" y="24308"/>
                    <a:pt x="53946" y="24134"/>
                  </a:cubicBezTo>
                  <a:cubicBezTo>
                    <a:pt x="53933" y="24131"/>
                    <a:pt x="53921" y="24126"/>
                    <a:pt x="53909" y="24124"/>
                  </a:cubicBezTo>
                  <a:lnTo>
                    <a:pt x="53908" y="24124"/>
                  </a:lnTo>
                  <a:cubicBezTo>
                    <a:pt x="53849" y="24108"/>
                    <a:pt x="53789" y="24099"/>
                    <a:pt x="53728" y="24096"/>
                  </a:cubicBezTo>
                  <a:lnTo>
                    <a:pt x="53633" y="24096"/>
                  </a:lnTo>
                  <a:lnTo>
                    <a:pt x="53613" y="24098"/>
                  </a:lnTo>
                  <a:lnTo>
                    <a:pt x="53591" y="24100"/>
                  </a:lnTo>
                  <a:lnTo>
                    <a:pt x="53571" y="24102"/>
                  </a:lnTo>
                  <a:cubicBezTo>
                    <a:pt x="53563" y="24102"/>
                    <a:pt x="53555" y="24105"/>
                    <a:pt x="53547" y="24106"/>
                  </a:cubicBezTo>
                  <a:lnTo>
                    <a:pt x="53529" y="24108"/>
                  </a:lnTo>
                  <a:lnTo>
                    <a:pt x="53502" y="24113"/>
                  </a:lnTo>
                  <a:lnTo>
                    <a:pt x="53487" y="24117"/>
                  </a:lnTo>
                  <a:cubicBezTo>
                    <a:pt x="53474" y="24120"/>
                    <a:pt x="53459" y="24123"/>
                    <a:pt x="53445" y="24126"/>
                  </a:cubicBezTo>
                  <a:cubicBezTo>
                    <a:pt x="53114" y="24217"/>
                    <a:pt x="52865" y="24489"/>
                    <a:pt x="52803" y="24826"/>
                  </a:cubicBezTo>
                  <a:lnTo>
                    <a:pt x="50383" y="23618"/>
                  </a:lnTo>
                  <a:cubicBezTo>
                    <a:pt x="51184" y="23616"/>
                    <a:pt x="52541" y="23518"/>
                    <a:pt x="53613" y="22978"/>
                  </a:cubicBezTo>
                  <a:cubicBezTo>
                    <a:pt x="54919" y="22319"/>
                    <a:pt x="55577" y="21449"/>
                    <a:pt x="54818" y="21449"/>
                  </a:cubicBezTo>
                  <a:cubicBezTo>
                    <a:pt x="54628" y="21449"/>
                    <a:pt x="54350" y="21504"/>
                    <a:pt x="53971" y="21629"/>
                  </a:cubicBezTo>
                  <a:cubicBezTo>
                    <a:pt x="52518" y="22109"/>
                    <a:pt x="50518" y="22912"/>
                    <a:pt x="49663" y="23261"/>
                  </a:cubicBezTo>
                  <a:lnTo>
                    <a:pt x="49091" y="22976"/>
                  </a:lnTo>
                  <a:cubicBezTo>
                    <a:pt x="52456" y="20374"/>
                    <a:pt x="53656" y="17793"/>
                    <a:pt x="53410" y="17433"/>
                  </a:cubicBezTo>
                  <a:cubicBezTo>
                    <a:pt x="53362" y="17363"/>
                    <a:pt x="53290" y="17333"/>
                    <a:pt x="53204" y="17333"/>
                  </a:cubicBezTo>
                  <a:cubicBezTo>
                    <a:pt x="52761" y="17333"/>
                    <a:pt x="51939" y="18120"/>
                    <a:pt x="51939" y="18120"/>
                  </a:cubicBezTo>
                  <a:cubicBezTo>
                    <a:pt x="51939" y="18120"/>
                    <a:pt x="54536" y="12283"/>
                    <a:pt x="54385" y="10761"/>
                  </a:cubicBezTo>
                  <a:cubicBezTo>
                    <a:pt x="54331" y="10216"/>
                    <a:pt x="54198" y="10041"/>
                    <a:pt x="54049" y="10041"/>
                  </a:cubicBezTo>
                  <a:cubicBezTo>
                    <a:pt x="53782" y="10041"/>
                    <a:pt x="53465" y="10604"/>
                    <a:pt x="53465" y="10604"/>
                  </a:cubicBezTo>
                  <a:cubicBezTo>
                    <a:pt x="53465" y="10604"/>
                    <a:pt x="53324" y="7681"/>
                    <a:pt x="52440" y="5278"/>
                  </a:cubicBezTo>
                  <a:cubicBezTo>
                    <a:pt x="52020" y="4135"/>
                    <a:pt x="51562" y="3635"/>
                    <a:pt x="51212" y="3635"/>
                  </a:cubicBezTo>
                  <a:cubicBezTo>
                    <a:pt x="50827" y="3635"/>
                    <a:pt x="50573" y="4242"/>
                    <a:pt x="50644" y="5262"/>
                  </a:cubicBezTo>
                  <a:cubicBezTo>
                    <a:pt x="50680" y="5785"/>
                    <a:pt x="50715" y="6307"/>
                    <a:pt x="50747" y="6787"/>
                  </a:cubicBezTo>
                  <a:lnTo>
                    <a:pt x="50308" y="8182"/>
                  </a:lnTo>
                  <a:cubicBezTo>
                    <a:pt x="50195" y="8071"/>
                    <a:pt x="50075" y="7996"/>
                    <a:pt x="49956" y="7996"/>
                  </a:cubicBezTo>
                  <a:cubicBezTo>
                    <a:pt x="49900" y="7996"/>
                    <a:pt x="49845" y="8012"/>
                    <a:pt x="49791" y="8049"/>
                  </a:cubicBezTo>
                  <a:cubicBezTo>
                    <a:pt x="49531" y="8224"/>
                    <a:pt x="49524" y="9407"/>
                    <a:pt x="49578" y="10502"/>
                  </a:cubicBezTo>
                  <a:lnTo>
                    <a:pt x="49169" y="11799"/>
                  </a:lnTo>
                  <a:lnTo>
                    <a:pt x="49166" y="11795"/>
                  </a:lnTo>
                  <a:lnTo>
                    <a:pt x="49160" y="11791"/>
                  </a:lnTo>
                  <a:lnTo>
                    <a:pt x="49143" y="11778"/>
                  </a:lnTo>
                  <a:lnTo>
                    <a:pt x="49136" y="11772"/>
                  </a:lnTo>
                  <a:cubicBezTo>
                    <a:pt x="49129" y="11767"/>
                    <a:pt x="49122" y="11761"/>
                    <a:pt x="49115" y="11756"/>
                  </a:cubicBezTo>
                  <a:lnTo>
                    <a:pt x="49111" y="11754"/>
                  </a:lnTo>
                  <a:cubicBezTo>
                    <a:pt x="49105" y="11749"/>
                    <a:pt x="49098" y="11745"/>
                    <a:pt x="49092" y="11741"/>
                  </a:cubicBezTo>
                  <a:lnTo>
                    <a:pt x="49085" y="11736"/>
                  </a:lnTo>
                  <a:cubicBezTo>
                    <a:pt x="49079" y="11732"/>
                    <a:pt x="49072" y="11728"/>
                    <a:pt x="49065" y="11723"/>
                  </a:cubicBezTo>
                  <a:lnTo>
                    <a:pt x="49063" y="11721"/>
                  </a:lnTo>
                  <a:cubicBezTo>
                    <a:pt x="49056" y="11715"/>
                    <a:pt x="49048" y="11711"/>
                    <a:pt x="49040" y="11707"/>
                  </a:cubicBezTo>
                  <a:lnTo>
                    <a:pt x="49035" y="11703"/>
                  </a:lnTo>
                  <a:lnTo>
                    <a:pt x="49015" y="11691"/>
                  </a:lnTo>
                  <a:lnTo>
                    <a:pt x="49012" y="11689"/>
                  </a:lnTo>
                  <a:cubicBezTo>
                    <a:pt x="49003" y="11685"/>
                    <a:pt x="48995" y="11680"/>
                    <a:pt x="48988" y="11676"/>
                  </a:cubicBezTo>
                  <a:lnTo>
                    <a:pt x="48984" y="11675"/>
                  </a:lnTo>
                  <a:lnTo>
                    <a:pt x="48964" y="11664"/>
                  </a:lnTo>
                  <a:lnTo>
                    <a:pt x="48959" y="11662"/>
                  </a:lnTo>
                  <a:cubicBezTo>
                    <a:pt x="48952" y="11659"/>
                    <a:pt x="48944" y="11655"/>
                    <a:pt x="48936" y="11651"/>
                  </a:cubicBezTo>
                  <a:lnTo>
                    <a:pt x="48934" y="11651"/>
                  </a:lnTo>
                  <a:cubicBezTo>
                    <a:pt x="48926" y="11648"/>
                    <a:pt x="48920" y="11644"/>
                    <a:pt x="48912" y="11642"/>
                  </a:cubicBezTo>
                  <a:lnTo>
                    <a:pt x="48908" y="11640"/>
                  </a:lnTo>
                  <a:cubicBezTo>
                    <a:pt x="48892" y="11634"/>
                    <a:pt x="48876" y="11629"/>
                    <a:pt x="48861" y="11625"/>
                  </a:cubicBezTo>
                  <a:lnTo>
                    <a:pt x="48856" y="11624"/>
                  </a:lnTo>
                  <a:cubicBezTo>
                    <a:pt x="48849" y="11621"/>
                    <a:pt x="48842" y="11620"/>
                    <a:pt x="48834" y="11618"/>
                  </a:cubicBezTo>
                  <a:lnTo>
                    <a:pt x="48832" y="11618"/>
                  </a:lnTo>
                  <a:cubicBezTo>
                    <a:pt x="48825" y="11617"/>
                    <a:pt x="48817" y="11615"/>
                    <a:pt x="48809" y="11614"/>
                  </a:cubicBezTo>
                  <a:lnTo>
                    <a:pt x="48805" y="11614"/>
                  </a:lnTo>
                  <a:cubicBezTo>
                    <a:pt x="48798" y="11613"/>
                    <a:pt x="48792" y="11613"/>
                    <a:pt x="48785" y="11611"/>
                  </a:cubicBezTo>
                  <a:lnTo>
                    <a:pt x="48781" y="11611"/>
                  </a:lnTo>
                  <a:cubicBezTo>
                    <a:pt x="48773" y="11611"/>
                    <a:pt x="48767" y="11610"/>
                    <a:pt x="48759" y="11610"/>
                  </a:cubicBezTo>
                  <a:lnTo>
                    <a:pt x="48730" y="11610"/>
                  </a:lnTo>
                  <a:cubicBezTo>
                    <a:pt x="48723" y="11610"/>
                    <a:pt x="48716" y="11611"/>
                    <a:pt x="48708" y="11613"/>
                  </a:cubicBezTo>
                  <a:lnTo>
                    <a:pt x="48707" y="11613"/>
                  </a:lnTo>
                  <a:cubicBezTo>
                    <a:pt x="48700" y="11614"/>
                    <a:pt x="48693" y="11615"/>
                    <a:pt x="48687" y="11616"/>
                  </a:cubicBezTo>
                  <a:lnTo>
                    <a:pt x="48681" y="11617"/>
                  </a:lnTo>
                  <a:cubicBezTo>
                    <a:pt x="48675" y="11618"/>
                    <a:pt x="48667" y="11620"/>
                    <a:pt x="48661" y="11622"/>
                  </a:cubicBezTo>
                  <a:lnTo>
                    <a:pt x="48659" y="11622"/>
                  </a:lnTo>
                  <a:cubicBezTo>
                    <a:pt x="48652" y="11624"/>
                    <a:pt x="48645" y="11627"/>
                    <a:pt x="48637" y="11629"/>
                  </a:cubicBezTo>
                  <a:lnTo>
                    <a:pt x="48633" y="11631"/>
                  </a:lnTo>
                  <a:lnTo>
                    <a:pt x="48630" y="11632"/>
                  </a:lnTo>
                  <a:cubicBezTo>
                    <a:pt x="48558" y="11241"/>
                    <a:pt x="48468" y="10892"/>
                    <a:pt x="48354" y="10611"/>
                  </a:cubicBezTo>
                  <a:cubicBezTo>
                    <a:pt x="48290" y="10452"/>
                    <a:pt x="48227" y="10387"/>
                    <a:pt x="48167" y="10387"/>
                  </a:cubicBezTo>
                  <a:cubicBezTo>
                    <a:pt x="47891" y="10387"/>
                    <a:pt x="47679" y="11795"/>
                    <a:pt x="47679" y="11795"/>
                  </a:cubicBezTo>
                  <a:cubicBezTo>
                    <a:pt x="47679" y="11795"/>
                    <a:pt x="47435" y="10842"/>
                    <a:pt x="46774" y="9426"/>
                  </a:cubicBezTo>
                  <a:cubicBezTo>
                    <a:pt x="46279" y="8367"/>
                    <a:pt x="45302" y="7228"/>
                    <a:pt x="44798" y="7228"/>
                  </a:cubicBezTo>
                  <a:cubicBezTo>
                    <a:pt x="44629" y="7228"/>
                    <a:pt x="44513" y="7357"/>
                    <a:pt x="44488" y="7661"/>
                  </a:cubicBezTo>
                  <a:cubicBezTo>
                    <a:pt x="44468" y="7892"/>
                    <a:pt x="44514" y="8282"/>
                    <a:pt x="44599" y="8760"/>
                  </a:cubicBezTo>
                  <a:cubicBezTo>
                    <a:pt x="43503" y="7233"/>
                    <a:pt x="42208" y="5860"/>
                    <a:pt x="40747" y="4676"/>
                  </a:cubicBezTo>
                  <a:lnTo>
                    <a:pt x="48485" y="4676"/>
                  </a:lnTo>
                  <a:cubicBezTo>
                    <a:pt x="46942" y="2410"/>
                    <a:pt x="44297" y="923"/>
                    <a:pt x="41551" y="796"/>
                  </a:cubicBezTo>
                  <a:cubicBezTo>
                    <a:pt x="41418" y="789"/>
                    <a:pt x="41285" y="786"/>
                    <a:pt x="41152" y="786"/>
                  </a:cubicBezTo>
                  <a:cubicBezTo>
                    <a:pt x="39556" y="786"/>
                    <a:pt x="37968" y="1238"/>
                    <a:pt x="36592" y="2047"/>
                  </a:cubicBezTo>
                  <a:cubicBezTo>
                    <a:pt x="33851" y="736"/>
                    <a:pt x="30783" y="1"/>
                    <a:pt x="27543" y="1"/>
                  </a:cubicBezTo>
                  <a:lnTo>
                    <a:pt x="26440" y="1"/>
                  </a:lnTo>
                  <a:cubicBezTo>
                    <a:pt x="26431" y="1"/>
                    <a:pt x="26422" y="1"/>
                    <a:pt x="26413"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6"/>
            <p:cNvSpPr/>
            <p:nvPr/>
          </p:nvSpPr>
          <p:spPr>
            <a:xfrm>
              <a:off x="5443585" y="1855342"/>
              <a:ext cx="260486" cy="289214"/>
            </a:xfrm>
            <a:custGeom>
              <a:avLst/>
              <a:gdLst/>
              <a:ahLst/>
              <a:cxnLst/>
              <a:rect l="l" t="t" r="r" b="b"/>
              <a:pathLst>
                <a:path w="5649" h="6272" extrusionOk="0">
                  <a:moveTo>
                    <a:pt x="1307" y="0"/>
                  </a:moveTo>
                  <a:lnTo>
                    <a:pt x="1307" y="0"/>
                  </a:lnTo>
                  <a:cubicBezTo>
                    <a:pt x="1372" y="118"/>
                    <a:pt x="1440" y="236"/>
                    <a:pt x="1510" y="354"/>
                  </a:cubicBezTo>
                  <a:lnTo>
                    <a:pt x="1316" y="4537"/>
                  </a:lnTo>
                  <a:cubicBezTo>
                    <a:pt x="1220" y="4502"/>
                    <a:pt x="1119" y="4485"/>
                    <a:pt x="1017" y="4485"/>
                  </a:cubicBezTo>
                  <a:cubicBezTo>
                    <a:pt x="970" y="4485"/>
                    <a:pt x="922" y="4489"/>
                    <a:pt x="875" y="4496"/>
                  </a:cubicBezTo>
                  <a:cubicBezTo>
                    <a:pt x="862" y="4498"/>
                    <a:pt x="847" y="4502"/>
                    <a:pt x="834" y="4504"/>
                  </a:cubicBezTo>
                  <a:lnTo>
                    <a:pt x="820" y="4507"/>
                  </a:lnTo>
                  <a:cubicBezTo>
                    <a:pt x="811" y="4509"/>
                    <a:pt x="801" y="4511"/>
                    <a:pt x="792" y="4514"/>
                  </a:cubicBezTo>
                  <a:lnTo>
                    <a:pt x="776" y="4518"/>
                  </a:lnTo>
                  <a:lnTo>
                    <a:pt x="752" y="4526"/>
                  </a:lnTo>
                  <a:lnTo>
                    <a:pt x="735" y="4531"/>
                  </a:lnTo>
                  <a:lnTo>
                    <a:pt x="712" y="4539"/>
                  </a:lnTo>
                  <a:lnTo>
                    <a:pt x="695" y="4545"/>
                  </a:lnTo>
                  <a:lnTo>
                    <a:pt x="674" y="4554"/>
                  </a:lnTo>
                  <a:lnTo>
                    <a:pt x="656" y="4562"/>
                  </a:lnTo>
                  <a:cubicBezTo>
                    <a:pt x="650" y="4564"/>
                    <a:pt x="642" y="4567"/>
                    <a:pt x="636" y="4571"/>
                  </a:cubicBezTo>
                  <a:cubicBezTo>
                    <a:pt x="624" y="4577"/>
                    <a:pt x="610" y="4583"/>
                    <a:pt x="598" y="4589"/>
                  </a:cubicBezTo>
                  <a:lnTo>
                    <a:pt x="586" y="4596"/>
                  </a:lnTo>
                  <a:cubicBezTo>
                    <a:pt x="579" y="4600"/>
                    <a:pt x="571" y="4605"/>
                    <a:pt x="563" y="4610"/>
                  </a:cubicBezTo>
                  <a:lnTo>
                    <a:pt x="552" y="4616"/>
                  </a:lnTo>
                  <a:cubicBezTo>
                    <a:pt x="545" y="4621"/>
                    <a:pt x="537" y="4626"/>
                    <a:pt x="528" y="4631"/>
                  </a:cubicBezTo>
                  <a:lnTo>
                    <a:pt x="521" y="4636"/>
                  </a:lnTo>
                  <a:cubicBezTo>
                    <a:pt x="512" y="4643"/>
                    <a:pt x="503" y="4648"/>
                    <a:pt x="495" y="4654"/>
                  </a:cubicBezTo>
                  <a:lnTo>
                    <a:pt x="491" y="4657"/>
                  </a:lnTo>
                  <a:cubicBezTo>
                    <a:pt x="16" y="5005"/>
                    <a:pt x="1" y="5708"/>
                    <a:pt x="460" y="6075"/>
                  </a:cubicBezTo>
                  <a:cubicBezTo>
                    <a:pt x="627" y="6208"/>
                    <a:pt x="823" y="6271"/>
                    <a:pt x="1016" y="6271"/>
                  </a:cubicBezTo>
                  <a:cubicBezTo>
                    <a:pt x="1356" y="6271"/>
                    <a:pt x="1687" y="6077"/>
                    <a:pt x="1837" y="5733"/>
                  </a:cubicBezTo>
                  <a:lnTo>
                    <a:pt x="1837" y="5732"/>
                  </a:lnTo>
                  <a:cubicBezTo>
                    <a:pt x="1841" y="5721"/>
                    <a:pt x="1845" y="5710"/>
                    <a:pt x="1850" y="5698"/>
                  </a:cubicBezTo>
                  <a:cubicBezTo>
                    <a:pt x="1851" y="5698"/>
                    <a:pt x="1851" y="5697"/>
                    <a:pt x="1851" y="5696"/>
                  </a:cubicBezTo>
                  <a:cubicBezTo>
                    <a:pt x="1855" y="5685"/>
                    <a:pt x="1860" y="5674"/>
                    <a:pt x="1863" y="5662"/>
                  </a:cubicBezTo>
                  <a:lnTo>
                    <a:pt x="1863" y="5661"/>
                  </a:lnTo>
                  <a:cubicBezTo>
                    <a:pt x="1878" y="5616"/>
                    <a:pt x="1890" y="5570"/>
                    <a:pt x="1898" y="5523"/>
                  </a:cubicBezTo>
                  <a:cubicBezTo>
                    <a:pt x="1898" y="5519"/>
                    <a:pt x="1899" y="5514"/>
                    <a:pt x="1900" y="5511"/>
                  </a:cubicBezTo>
                  <a:cubicBezTo>
                    <a:pt x="1901" y="5502"/>
                    <a:pt x="1902" y="5495"/>
                    <a:pt x="1902" y="5487"/>
                  </a:cubicBezTo>
                  <a:cubicBezTo>
                    <a:pt x="1903" y="5480"/>
                    <a:pt x="1905" y="5475"/>
                    <a:pt x="1905" y="5470"/>
                  </a:cubicBezTo>
                  <a:cubicBezTo>
                    <a:pt x="1906" y="5463"/>
                    <a:pt x="1907" y="5454"/>
                    <a:pt x="1907" y="5448"/>
                  </a:cubicBezTo>
                  <a:cubicBezTo>
                    <a:pt x="1908" y="5440"/>
                    <a:pt x="1908" y="5433"/>
                    <a:pt x="1908" y="5427"/>
                  </a:cubicBezTo>
                  <a:cubicBezTo>
                    <a:pt x="1909" y="5420"/>
                    <a:pt x="1908" y="5413"/>
                    <a:pt x="1909" y="5406"/>
                  </a:cubicBezTo>
                  <a:cubicBezTo>
                    <a:pt x="1910" y="5399"/>
                    <a:pt x="1909" y="5391"/>
                    <a:pt x="1909" y="5384"/>
                  </a:cubicBezTo>
                  <a:lnTo>
                    <a:pt x="1909" y="5364"/>
                  </a:lnTo>
                  <a:cubicBezTo>
                    <a:pt x="1909" y="5356"/>
                    <a:pt x="1909" y="5348"/>
                    <a:pt x="1908" y="5339"/>
                  </a:cubicBezTo>
                  <a:cubicBezTo>
                    <a:pt x="1908" y="5334"/>
                    <a:pt x="1908" y="5328"/>
                    <a:pt x="1907" y="5322"/>
                  </a:cubicBezTo>
                  <a:cubicBezTo>
                    <a:pt x="1907" y="5313"/>
                    <a:pt x="1906" y="5303"/>
                    <a:pt x="1905" y="5293"/>
                  </a:cubicBezTo>
                  <a:cubicBezTo>
                    <a:pt x="1905" y="5289"/>
                    <a:pt x="1905" y="5285"/>
                    <a:pt x="1903" y="5279"/>
                  </a:cubicBezTo>
                  <a:cubicBezTo>
                    <a:pt x="1902" y="5266"/>
                    <a:pt x="1900" y="5251"/>
                    <a:pt x="1898" y="5236"/>
                  </a:cubicBezTo>
                  <a:cubicBezTo>
                    <a:pt x="1853" y="4957"/>
                    <a:pt x="1678" y="4715"/>
                    <a:pt x="1427" y="4585"/>
                  </a:cubicBezTo>
                  <a:cubicBezTo>
                    <a:pt x="2143" y="2761"/>
                    <a:pt x="1515" y="360"/>
                    <a:pt x="1514" y="353"/>
                  </a:cubicBezTo>
                  <a:lnTo>
                    <a:pt x="1514" y="353"/>
                  </a:lnTo>
                  <a:cubicBezTo>
                    <a:pt x="2050" y="1249"/>
                    <a:pt x="2745" y="2166"/>
                    <a:pt x="3895" y="3110"/>
                  </a:cubicBezTo>
                  <a:cubicBezTo>
                    <a:pt x="3829" y="3190"/>
                    <a:pt x="3778" y="3280"/>
                    <a:pt x="3743" y="3377"/>
                  </a:cubicBezTo>
                  <a:cubicBezTo>
                    <a:pt x="3739" y="3390"/>
                    <a:pt x="3733" y="3405"/>
                    <a:pt x="3730" y="3418"/>
                  </a:cubicBezTo>
                  <a:cubicBezTo>
                    <a:pt x="3728" y="3422"/>
                    <a:pt x="3727" y="3428"/>
                    <a:pt x="3725" y="3432"/>
                  </a:cubicBezTo>
                  <a:cubicBezTo>
                    <a:pt x="3723" y="3441"/>
                    <a:pt x="3720" y="3449"/>
                    <a:pt x="3718" y="3459"/>
                  </a:cubicBezTo>
                  <a:cubicBezTo>
                    <a:pt x="3717" y="3465"/>
                    <a:pt x="3716" y="3470"/>
                    <a:pt x="3713" y="3476"/>
                  </a:cubicBezTo>
                  <a:cubicBezTo>
                    <a:pt x="3712" y="3483"/>
                    <a:pt x="3710" y="3492"/>
                    <a:pt x="3708" y="3500"/>
                  </a:cubicBezTo>
                  <a:cubicBezTo>
                    <a:pt x="3707" y="3506"/>
                    <a:pt x="3706" y="3512"/>
                    <a:pt x="3705" y="3517"/>
                  </a:cubicBezTo>
                  <a:cubicBezTo>
                    <a:pt x="3704" y="3524"/>
                    <a:pt x="3702" y="3534"/>
                    <a:pt x="3701" y="3541"/>
                  </a:cubicBezTo>
                  <a:cubicBezTo>
                    <a:pt x="3699" y="3549"/>
                    <a:pt x="3699" y="3553"/>
                    <a:pt x="3698" y="3559"/>
                  </a:cubicBezTo>
                  <a:cubicBezTo>
                    <a:pt x="3697" y="3565"/>
                    <a:pt x="3696" y="3574"/>
                    <a:pt x="3696" y="3582"/>
                  </a:cubicBezTo>
                  <a:cubicBezTo>
                    <a:pt x="3695" y="3590"/>
                    <a:pt x="3694" y="3595"/>
                    <a:pt x="3694" y="3601"/>
                  </a:cubicBezTo>
                  <a:cubicBezTo>
                    <a:pt x="3693" y="3607"/>
                    <a:pt x="3693" y="3616"/>
                    <a:pt x="3692" y="3622"/>
                  </a:cubicBezTo>
                  <a:cubicBezTo>
                    <a:pt x="3690" y="3637"/>
                    <a:pt x="3690" y="3651"/>
                    <a:pt x="3690" y="3665"/>
                  </a:cubicBezTo>
                  <a:lnTo>
                    <a:pt x="3690" y="3679"/>
                  </a:lnTo>
                  <a:lnTo>
                    <a:pt x="3690" y="3707"/>
                  </a:lnTo>
                  <a:lnTo>
                    <a:pt x="3690" y="3719"/>
                  </a:lnTo>
                  <a:cubicBezTo>
                    <a:pt x="3690" y="3729"/>
                    <a:pt x="3692" y="3737"/>
                    <a:pt x="3692" y="3747"/>
                  </a:cubicBezTo>
                  <a:lnTo>
                    <a:pt x="3693" y="3757"/>
                  </a:lnTo>
                  <a:cubicBezTo>
                    <a:pt x="3694" y="3767"/>
                    <a:pt x="3695" y="3778"/>
                    <a:pt x="3696" y="3788"/>
                  </a:cubicBezTo>
                  <a:lnTo>
                    <a:pt x="3696" y="3793"/>
                  </a:lnTo>
                  <a:cubicBezTo>
                    <a:pt x="3754" y="4256"/>
                    <a:pt x="4149" y="4574"/>
                    <a:pt x="4581" y="4574"/>
                  </a:cubicBezTo>
                  <a:cubicBezTo>
                    <a:pt x="4694" y="4574"/>
                    <a:pt x="4810" y="4552"/>
                    <a:pt x="4922" y="4506"/>
                  </a:cubicBezTo>
                  <a:cubicBezTo>
                    <a:pt x="5465" y="4283"/>
                    <a:pt x="5648" y="3603"/>
                    <a:pt x="5289" y="3136"/>
                  </a:cubicBezTo>
                  <a:cubicBezTo>
                    <a:pt x="5281" y="3126"/>
                    <a:pt x="5274" y="3117"/>
                    <a:pt x="5265" y="3107"/>
                  </a:cubicBezTo>
                  <a:cubicBezTo>
                    <a:pt x="5225" y="3060"/>
                    <a:pt x="5182" y="3017"/>
                    <a:pt x="5134" y="2979"/>
                  </a:cubicBezTo>
                  <a:lnTo>
                    <a:pt x="5126" y="2973"/>
                  </a:lnTo>
                  <a:lnTo>
                    <a:pt x="5105" y="2958"/>
                  </a:lnTo>
                  <a:lnTo>
                    <a:pt x="5092" y="2948"/>
                  </a:lnTo>
                  <a:lnTo>
                    <a:pt x="5072" y="2935"/>
                  </a:lnTo>
                  <a:lnTo>
                    <a:pt x="5057" y="2924"/>
                  </a:lnTo>
                  <a:lnTo>
                    <a:pt x="5038" y="2913"/>
                  </a:lnTo>
                  <a:lnTo>
                    <a:pt x="5020" y="2902"/>
                  </a:lnTo>
                  <a:lnTo>
                    <a:pt x="5002" y="2892"/>
                  </a:lnTo>
                  <a:lnTo>
                    <a:pt x="4980" y="2881"/>
                  </a:lnTo>
                  <a:lnTo>
                    <a:pt x="4964" y="2873"/>
                  </a:lnTo>
                  <a:cubicBezTo>
                    <a:pt x="4956" y="2869"/>
                    <a:pt x="4947" y="2866"/>
                    <a:pt x="4939" y="2863"/>
                  </a:cubicBezTo>
                  <a:lnTo>
                    <a:pt x="4925" y="2856"/>
                  </a:lnTo>
                  <a:cubicBezTo>
                    <a:pt x="4911" y="2850"/>
                    <a:pt x="4898" y="2845"/>
                    <a:pt x="4884" y="2841"/>
                  </a:cubicBezTo>
                  <a:cubicBezTo>
                    <a:pt x="4785" y="2805"/>
                    <a:pt x="4682" y="2787"/>
                    <a:pt x="4581" y="2787"/>
                  </a:cubicBezTo>
                  <a:cubicBezTo>
                    <a:pt x="4354" y="2787"/>
                    <a:pt x="4131" y="2874"/>
                    <a:pt x="3962" y="3038"/>
                  </a:cubicBezTo>
                  <a:lnTo>
                    <a:pt x="1307" y="0"/>
                  </a:ln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5" name="Google Shape;405;p36"/>
            <p:cNvGrpSpPr/>
            <p:nvPr/>
          </p:nvGrpSpPr>
          <p:grpSpPr>
            <a:xfrm>
              <a:off x="3172124" y="631677"/>
              <a:ext cx="2562761" cy="2033489"/>
              <a:chOff x="5137275" y="1101600"/>
              <a:chExt cx="1389425" cy="1102475"/>
            </a:xfrm>
          </p:grpSpPr>
          <p:sp>
            <p:nvSpPr>
              <p:cNvPr id="406" name="Google Shape;406;p36"/>
              <p:cNvSpPr/>
              <p:nvPr/>
            </p:nvSpPr>
            <p:spPr>
              <a:xfrm>
                <a:off x="5137475" y="1317650"/>
                <a:ext cx="85475" cy="25675"/>
              </a:xfrm>
              <a:custGeom>
                <a:avLst/>
                <a:gdLst/>
                <a:ahLst/>
                <a:cxnLst/>
                <a:rect l="l" t="t" r="r" b="b"/>
                <a:pathLst>
                  <a:path w="3419" h="1027" extrusionOk="0">
                    <a:moveTo>
                      <a:pt x="905" y="1"/>
                    </a:moveTo>
                    <a:cubicBezTo>
                      <a:pt x="528" y="1"/>
                      <a:pt x="228" y="101"/>
                      <a:pt x="147" y="390"/>
                    </a:cubicBezTo>
                    <a:cubicBezTo>
                      <a:pt x="1" y="910"/>
                      <a:pt x="1016" y="1027"/>
                      <a:pt x="1953" y="1027"/>
                    </a:cubicBezTo>
                    <a:cubicBezTo>
                      <a:pt x="2711" y="1027"/>
                      <a:pt x="3418" y="950"/>
                      <a:pt x="3418" y="950"/>
                    </a:cubicBezTo>
                    <a:lnTo>
                      <a:pt x="3003" y="512"/>
                    </a:lnTo>
                    <a:cubicBezTo>
                      <a:pt x="3003" y="512"/>
                      <a:pt x="1758" y="1"/>
                      <a:pt x="905" y="1"/>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6"/>
              <p:cNvSpPr/>
              <p:nvPr/>
            </p:nvSpPr>
            <p:spPr>
              <a:xfrm>
                <a:off x="5190600" y="1146325"/>
                <a:ext cx="37600" cy="45475"/>
              </a:xfrm>
              <a:custGeom>
                <a:avLst/>
                <a:gdLst/>
                <a:ahLst/>
                <a:cxnLst/>
                <a:rect l="l" t="t" r="r" b="b"/>
                <a:pathLst>
                  <a:path w="1504" h="1819" extrusionOk="0">
                    <a:moveTo>
                      <a:pt x="924" y="1"/>
                    </a:moveTo>
                    <a:lnTo>
                      <a:pt x="924" y="1"/>
                    </a:lnTo>
                    <a:cubicBezTo>
                      <a:pt x="711" y="18"/>
                      <a:pt x="509" y="112"/>
                      <a:pt x="357" y="263"/>
                    </a:cubicBezTo>
                    <a:cubicBezTo>
                      <a:pt x="0" y="617"/>
                      <a:pt x="5" y="1193"/>
                      <a:pt x="368" y="1550"/>
                    </a:cubicBezTo>
                    <a:cubicBezTo>
                      <a:pt x="547" y="1727"/>
                      <a:pt x="784" y="1818"/>
                      <a:pt x="1023" y="1818"/>
                    </a:cubicBezTo>
                    <a:cubicBezTo>
                      <a:pt x="1188" y="1818"/>
                      <a:pt x="1354" y="1775"/>
                      <a:pt x="1503" y="1685"/>
                    </a:cubicBezTo>
                    <a:lnTo>
                      <a:pt x="1503" y="1685"/>
                    </a:lnTo>
                    <a:cubicBezTo>
                      <a:pt x="1477" y="1687"/>
                      <a:pt x="1451" y="1688"/>
                      <a:pt x="1424" y="1688"/>
                    </a:cubicBezTo>
                    <a:cubicBezTo>
                      <a:pt x="1180" y="1688"/>
                      <a:pt x="944" y="1593"/>
                      <a:pt x="768" y="1420"/>
                    </a:cubicBezTo>
                    <a:cubicBezTo>
                      <a:pt x="405" y="1063"/>
                      <a:pt x="400" y="486"/>
                      <a:pt x="757" y="131"/>
                    </a:cubicBezTo>
                    <a:cubicBezTo>
                      <a:pt x="807" y="82"/>
                      <a:pt x="864" y="38"/>
                      <a:pt x="924"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6"/>
              <p:cNvSpPr/>
              <p:nvPr/>
            </p:nvSpPr>
            <p:spPr>
              <a:xfrm>
                <a:off x="5177425" y="1212650"/>
                <a:ext cx="33675" cy="45550"/>
              </a:xfrm>
              <a:custGeom>
                <a:avLst/>
                <a:gdLst/>
                <a:ahLst/>
                <a:cxnLst/>
                <a:rect l="l" t="t" r="r" b="b"/>
                <a:pathLst>
                  <a:path w="1347" h="1822" extrusionOk="0">
                    <a:moveTo>
                      <a:pt x="1042" y="0"/>
                    </a:moveTo>
                    <a:cubicBezTo>
                      <a:pt x="875" y="0"/>
                      <a:pt x="710" y="46"/>
                      <a:pt x="565" y="132"/>
                    </a:cubicBezTo>
                    <a:cubicBezTo>
                      <a:pt x="134" y="393"/>
                      <a:pt x="1" y="958"/>
                      <a:pt x="271" y="1384"/>
                    </a:cubicBezTo>
                    <a:cubicBezTo>
                      <a:pt x="445" y="1662"/>
                      <a:pt x="747" y="1821"/>
                      <a:pt x="1062" y="1821"/>
                    </a:cubicBezTo>
                    <a:cubicBezTo>
                      <a:pt x="1157" y="1821"/>
                      <a:pt x="1252" y="1807"/>
                      <a:pt x="1346" y="1777"/>
                    </a:cubicBezTo>
                    <a:cubicBezTo>
                      <a:pt x="1076" y="1738"/>
                      <a:pt x="837" y="1581"/>
                      <a:pt x="691" y="1350"/>
                    </a:cubicBezTo>
                    <a:cubicBezTo>
                      <a:pt x="422" y="924"/>
                      <a:pt x="555" y="359"/>
                      <a:pt x="987" y="98"/>
                    </a:cubicBezTo>
                    <a:cubicBezTo>
                      <a:pt x="1048" y="62"/>
                      <a:pt x="1113" y="33"/>
                      <a:pt x="1182" y="11"/>
                    </a:cubicBezTo>
                    <a:cubicBezTo>
                      <a:pt x="1136" y="4"/>
                      <a:pt x="1089" y="0"/>
                      <a:pt x="104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6"/>
              <p:cNvSpPr/>
              <p:nvPr/>
            </p:nvSpPr>
            <p:spPr>
              <a:xfrm>
                <a:off x="5137275" y="1268550"/>
                <a:ext cx="52500" cy="45575"/>
              </a:xfrm>
              <a:custGeom>
                <a:avLst/>
                <a:gdLst/>
                <a:ahLst/>
                <a:cxnLst/>
                <a:rect l="l" t="t" r="r" b="b"/>
                <a:pathLst>
                  <a:path w="2100" h="1823" extrusionOk="0">
                    <a:moveTo>
                      <a:pt x="1040" y="1"/>
                    </a:moveTo>
                    <a:cubicBezTo>
                      <a:pt x="746" y="1"/>
                      <a:pt x="458" y="140"/>
                      <a:pt x="282" y="399"/>
                    </a:cubicBezTo>
                    <a:cubicBezTo>
                      <a:pt x="0" y="815"/>
                      <a:pt x="115" y="1382"/>
                      <a:pt x="540" y="1665"/>
                    </a:cubicBezTo>
                    <a:cubicBezTo>
                      <a:pt x="700" y="1772"/>
                      <a:pt x="881" y="1823"/>
                      <a:pt x="1059" y="1823"/>
                    </a:cubicBezTo>
                    <a:cubicBezTo>
                      <a:pt x="1354" y="1823"/>
                      <a:pt x="1643" y="1683"/>
                      <a:pt x="1818" y="1424"/>
                    </a:cubicBezTo>
                    <a:cubicBezTo>
                      <a:pt x="2099" y="1008"/>
                      <a:pt x="1984" y="441"/>
                      <a:pt x="1559" y="158"/>
                    </a:cubicBezTo>
                    <a:cubicBezTo>
                      <a:pt x="1400" y="52"/>
                      <a:pt x="1219" y="1"/>
                      <a:pt x="104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6"/>
              <p:cNvSpPr/>
              <p:nvPr/>
            </p:nvSpPr>
            <p:spPr>
              <a:xfrm>
                <a:off x="5137275" y="1269425"/>
                <a:ext cx="41975" cy="44700"/>
              </a:xfrm>
              <a:custGeom>
                <a:avLst/>
                <a:gdLst/>
                <a:ahLst/>
                <a:cxnLst/>
                <a:rect l="l" t="t" r="r" b="b"/>
                <a:pathLst>
                  <a:path w="1679" h="1788" extrusionOk="0">
                    <a:moveTo>
                      <a:pt x="789" y="1"/>
                    </a:moveTo>
                    <a:cubicBezTo>
                      <a:pt x="582" y="58"/>
                      <a:pt x="402" y="187"/>
                      <a:pt x="282" y="364"/>
                    </a:cubicBezTo>
                    <a:cubicBezTo>
                      <a:pt x="0" y="780"/>
                      <a:pt x="115" y="1347"/>
                      <a:pt x="540" y="1630"/>
                    </a:cubicBezTo>
                    <a:cubicBezTo>
                      <a:pt x="697" y="1736"/>
                      <a:pt x="878" y="1788"/>
                      <a:pt x="1057" y="1788"/>
                    </a:cubicBezTo>
                    <a:cubicBezTo>
                      <a:pt x="1281" y="1788"/>
                      <a:pt x="1503" y="1707"/>
                      <a:pt x="1679" y="1549"/>
                    </a:cubicBezTo>
                    <a:lnTo>
                      <a:pt x="1679" y="1549"/>
                    </a:lnTo>
                    <a:cubicBezTo>
                      <a:pt x="1596" y="1572"/>
                      <a:pt x="1511" y="1584"/>
                      <a:pt x="1427" y="1584"/>
                    </a:cubicBezTo>
                    <a:cubicBezTo>
                      <a:pt x="1243" y="1584"/>
                      <a:pt x="1062" y="1530"/>
                      <a:pt x="907" y="1426"/>
                    </a:cubicBezTo>
                    <a:cubicBezTo>
                      <a:pt x="483" y="1143"/>
                      <a:pt x="367" y="577"/>
                      <a:pt x="650" y="161"/>
                    </a:cubicBezTo>
                    <a:cubicBezTo>
                      <a:pt x="689" y="102"/>
                      <a:pt x="736" y="48"/>
                      <a:pt x="78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6"/>
              <p:cNvSpPr/>
              <p:nvPr/>
            </p:nvSpPr>
            <p:spPr>
              <a:xfrm>
                <a:off x="5273550" y="1101600"/>
                <a:ext cx="1076975" cy="1102475"/>
              </a:xfrm>
              <a:custGeom>
                <a:avLst/>
                <a:gdLst/>
                <a:ahLst/>
                <a:cxnLst/>
                <a:rect l="l" t="t" r="r" b="b"/>
                <a:pathLst>
                  <a:path w="43079" h="44099" extrusionOk="0">
                    <a:moveTo>
                      <a:pt x="20962" y="1"/>
                    </a:moveTo>
                    <a:cubicBezTo>
                      <a:pt x="19265" y="1"/>
                      <a:pt x="17574" y="208"/>
                      <a:pt x="15929" y="617"/>
                    </a:cubicBezTo>
                    <a:cubicBezTo>
                      <a:pt x="12382" y="1494"/>
                      <a:pt x="9191" y="3275"/>
                      <a:pt x="6612" y="5699"/>
                    </a:cubicBezTo>
                    <a:cubicBezTo>
                      <a:pt x="6189" y="6096"/>
                      <a:pt x="4324" y="8202"/>
                      <a:pt x="3847" y="8877"/>
                    </a:cubicBezTo>
                    <a:cubicBezTo>
                      <a:pt x="1521" y="12157"/>
                      <a:pt x="192" y="16039"/>
                      <a:pt x="22" y="20056"/>
                    </a:cubicBezTo>
                    <a:cubicBezTo>
                      <a:pt x="7" y="20364"/>
                      <a:pt x="1" y="20675"/>
                      <a:pt x="1" y="20987"/>
                    </a:cubicBezTo>
                    <a:lnTo>
                      <a:pt x="1" y="22978"/>
                    </a:lnTo>
                    <a:lnTo>
                      <a:pt x="2172" y="28547"/>
                    </a:lnTo>
                    <a:lnTo>
                      <a:pt x="1" y="35517"/>
                    </a:lnTo>
                    <a:lnTo>
                      <a:pt x="1" y="44099"/>
                    </a:lnTo>
                    <a:lnTo>
                      <a:pt x="43078" y="44099"/>
                    </a:lnTo>
                    <a:lnTo>
                      <a:pt x="43078" y="35098"/>
                    </a:lnTo>
                    <a:lnTo>
                      <a:pt x="39931" y="28092"/>
                    </a:lnTo>
                    <a:lnTo>
                      <a:pt x="43078" y="21963"/>
                    </a:lnTo>
                    <a:lnTo>
                      <a:pt x="43078" y="20987"/>
                    </a:lnTo>
                    <a:cubicBezTo>
                      <a:pt x="43078" y="20296"/>
                      <a:pt x="43046" y="19613"/>
                      <a:pt x="42980" y="18939"/>
                    </a:cubicBezTo>
                    <a:cubicBezTo>
                      <a:pt x="42708" y="16116"/>
                      <a:pt x="41862" y="13379"/>
                      <a:pt x="40494" y="10895"/>
                    </a:cubicBezTo>
                    <a:cubicBezTo>
                      <a:pt x="36927" y="4402"/>
                      <a:pt x="30024" y="1"/>
                      <a:pt x="22091" y="1"/>
                    </a:cubicBezTo>
                    <a:lnTo>
                      <a:pt x="20988" y="1"/>
                    </a:lnTo>
                    <a:cubicBezTo>
                      <a:pt x="20979" y="1"/>
                      <a:pt x="20971" y="1"/>
                      <a:pt x="2096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6"/>
              <p:cNvSpPr/>
              <p:nvPr/>
            </p:nvSpPr>
            <p:spPr>
              <a:xfrm>
                <a:off x="5463475" y="1345800"/>
                <a:ext cx="693325" cy="693325"/>
              </a:xfrm>
              <a:custGeom>
                <a:avLst/>
                <a:gdLst/>
                <a:ahLst/>
                <a:cxnLst/>
                <a:rect l="l" t="t" r="r" b="b"/>
                <a:pathLst>
                  <a:path w="27733" h="27733" extrusionOk="0">
                    <a:moveTo>
                      <a:pt x="13867" y="1"/>
                    </a:moveTo>
                    <a:cubicBezTo>
                      <a:pt x="10190" y="1"/>
                      <a:pt x="6663" y="1461"/>
                      <a:pt x="4063" y="4062"/>
                    </a:cubicBezTo>
                    <a:cubicBezTo>
                      <a:pt x="1462" y="6662"/>
                      <a:pt x="0" y="10189"/>
                      <a:pt x="0" y="13867"/>
                    </a:cubicBezTo>
                    <a:cubicBezTo>
                      <a:pt x="0" y="17544"/>
                      <a:pt x="1462" y="21071"/>
                      <a:pt x="4063" y="23672"/>
                    </a:cubicBezTo>
                    <a:cubicBezTo>
                      <a:pt x="6663" y="26272"/>
                      <a:pt x="10190" y="27733"/>
                      <a:pt x="13867" y="27733"/>
                    </a:cubicBezTo>
                    <a:cubicBezTo>
                      <a:pt x="17544" y="27733"/>
                      <a:pt x="21071" y="26272"/>
                      <a:pt x="23672" y="23672"/>
                    </a:cubicBezTo>
                    <a:cubicBezTo>
                      <a:pt x="26272" y="21071"/>
                      <a:pt x="27733" y="17544"/>
                      <a:pt x="27733" y="13867"/>
                    </a:cubicBezTo>
                    <a:cubicBezTo>
                      <a:pt x="27733" y="10189"/>
                      <a:pt x="26272" y="6662"/>
                      <a:pt x="23672" y="4062"/>
                    </a:cubicBezTo>
                    <a:cubicBezTo>
                      <a:pt x="21071" y="1461"/>
                      <a:pt x="17544" y="1"/>
                      <a:pt x="1386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6"/>
              <p:cNvSpPr/>
              <p:nvPr/>
            </p:nvSpPr>
            <p:spPr>
              <a:xfrm>
                <a:off x="5520875" y="1345250"/>
                <a:ext cx="345450" cy="279450"/>
              </a:xfrm>
              <a:custGeom>
                <a:avLst/>
                <a:gdLst/>
                <a:ahLst/>
                <a:cxnLst/>
                <a:rect l="l" t="t" r="r" b="b"/>
                <a:pathLst>
                  <a:path w="13818" h="11178" extrusionOk="0">
                    <a:moveTo>
                      <a:pt x="11584" y="1"/>
                    </a:moveTo>
                    <a:cubicBezTo>
                      <a:pt x="6744" y="1"/>
                      <a:pt x="2485" y="2481"/>
                      <a:pt x="4" y="6237"/>
                    </a:cubicBezTo>
                    <a:cubicBezTo>
                      <a:pt x="1" y="6735"/>
                      <a:pt x="46" y="7214"/>
                      <a:pt x="199" y="7517"/>
                    </a:cubicBezTo>
                    <a:cubicBezTo>
                      <a:pt x="637" y="8393"/>
                      <a:pt x="1366" y="8467"/>
                      <a:pt x="2023" y="9269"/>
                    </a:cubicBezTo>
                    <a:cubicBezTo>
                      <a:pt x="2334" y="9650"/>
                      <a:pt x="2810" y="9736"/>
                      <a:pt x="3309" y="9736"/>
                    </a:cubicBezTo>
                    <a:cubicBezTo>
                      <a:pt x="3715" y="9736"/>
                      <a:pt x="4137" y="9679"/>
                      <a:pt x="4500" y="9679"/>
                    </a:cubicBezTo>
                    <a:cubicBezTo>
                      <a:pt x="4632" y="9679"/>
                      <a:pt x="4757" y="9687"/>
                      <a:pt x="4870" y="9707"/>
                    </a:cubicBezTo>
                    <a:cubicBezTo>
                      <a:pt x="5673" y="9854"/>
                      <a:pt x="5818" y="10657"/>
                      <a:pt x="6403" y="11095"/>
                    </a:cubicBezTo>
                    <a:cubicBezTo>
                      <a:pt x="6479" y="11152"/>
                      <a:pt x="6547" y="11178"/>
                      <a:pt x="6608" y="11178"/>
                    </a:cubicBezTo>
                    <a:cubicBezTo>
                      <a:pt x="7014" y="11178"/>
                      <a:pt x="7136" y="10031"/>
                      <a:pt x="7643" y="9269"/>
                    </a:cubicBezTo>
                    <a:cubicBezTo>
                      <a:pt x="8227" y="8394"/>
                      <a:pt x="7935" y="7039"/>
                      <a:pt x="8227" y="5766"/>
                    </a:cubicBezTo>
                    <a:cubicBezTo>
                      <a:pt x="8865" y="2976"/>
                      <a:pt x="10307" y="3934"/>
                      <a:pt x="11066" y="3051"/>
                    </a:cubicBezTo>
                    <a:cubicBezTo>
                      <a:pt x="11378" y="2690"/>
                      <a:pt x="10472" y="2553"/>
                      <a:pt x="10862" y="2285"/>
                    </a:cubicBezTo>
                    <a:cubicBezTo>
                      <a:pt x="11387" y="1926"/>
                      <a:pt x="11981" y="1688"/>
                      <a:pt x="12648" y="1675"/>
                    </a:cubicBezTo>
                    <a:cubicBezTo>
                      <a:pt x="13817" y="1652"/>
                      <a:pt x="13350" y="882"/>
                      <a:pt x="12853" y="59"/>
                    </a:cubicBezTo>
                    <a:cubicBezTo>
                      <a:pt x="12434" y="20"/>
                      <a:pt x="12012" y="1"/>
                      <a:pt x="1158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6"/>
              <p:cNvSpPr/>
              <p:nvPr/>
            </p:nvSpPr>
            <p:spPr>
              <a:xfrm>
                <a:off x="5689875" y="1552900"/>
                <a:ext cx="334425" cy="361125"/>
              </a:xfrm>
              <a:custGeom>
                <a:avLst/>
                <a:gdLst/>
                <a:ahLst/>
                <a:cxnLst/>
                <a:rect l="l" t="t" r="r" b="b"/>
                <a:pathLst>
                  <a:path w="13377" h="14445" extrusionOk="0">
                    <a:moveTo>
                      <a:pt x="2326" y="1"/>
                    </a:moveTo>
                    <a:cubicBezTo>
                      <a:pt x="2175" y="1"/>
                      <a:pt x="2056" y="63"/>
                      <a:pt x="1990" y="212"/>
                    </a:cubicBezTo>
                    <a:cubicBezTo>
                      <a:pt x="1694" y="879"/>
                      <a:pt x="1844" y="1526"/>
                      <a:pt x="1187" y="2256"/>
                    </a:cubicBezTo>
                    <a:cubicBezTo>
                      <a:pt x="531" y="2986"/>
                      <a:pt x="1" y="3351"/>
                      <a:pt x="411" y="3971"/>
                    </a:cubicBezTo>
                    <a:cubicBezTo>
                      <a:pt x="823" y="4591"/>
                      <a:pt x="384" y="5467"/>
                      <a:pt x="1406" y="5905"/>
                    </a:cubicBezTo>
                    <a:cubicBezTo>
                      <a:pt x="2429" y="6343"/>
                      <a:pt x="3377" y="5613"/>
                      <a:pt x="3815" y="7145"/>
                    </a:cubicBezTo>
                    <a:cubicBezTo>
                      <a:pt x="4253" y="8678"/>
                      <a:pt x="4472" y="9924"/>
                      <a:pt x="4508" y="11125"/>
                    </a:cubicBezTo>
                    <a:cubicBezTo>
                      <a:pt x="4544" y="12307"/>
                      <a:pt x="4898" y="14445"/>
                      <a:pt x="5465" y="14445"/>
                    </a:cubicBezTo>
                    <a:cubicBezTo>
                      <a:pt x="5475" y="14445"/>
                      <a:pt x="5484" y="14444"/>
                      <a:pt x="5494" y="14443"/>
                    </a:cubicBezTo>
                    <a:cubicBezTo>
                      <a:pt x="6078" y="14371"/>
                      <a:pt x="7027" y="12328"/>
                      <a:pt x="7903" y="11524"/>
                    </a:cubicBezTo>
                    <a:cubicBezTo>
                      <a:pt x="8779" y="10721"/>
                      <a:pt x="9494" y="10703"/>
                      <a:pt x="10603" y="9626"/>
                    </a:cubicBezTo>
                    <a:cubicBezTo>
                      <a:pt x="11525" y="8732"/>
                      <a:pt x="11415" y="8093"/>
                      <a:pt x="11295" y="7776"/>
                    </a:cubicBezTo>
                    <a:cubicBezTo>
                      <a:pt x="10972" y="6918"/>
                      <a:pt x="12332" y="6515"/>
                      <a:pt x="12209" y="5905"/>
                    </a:cubicBezTo>
                    <a:cubicBezTo>
                      <a:pt x="11730" y="3534"/>
                      <a:pt x="13376" y="2475"/>
                      <a:pt x="12500" y="1526"/>
                    </a:cubicBezTo>
                    <a:cubicBezTo>
                      <a:pt x="12272" y="1279"/>
                      <a:pt x="11700" y="1246"/>
                      <a:pt x="11318" y="1172"/>
                    </a:cubicBezTo>
                    <a:cubicBezTo>
                      <a:pt x="10828" y="1077"/>
                      <a:pt x="10491" y="750"/>
                      <a:pt x="9961" y="750"/>
                    </a:cubicBezTo>
                    <a:cubicBezTo>
                      <a:pt x="9911" y="750"/>
                      <a:pt x="9859" y="753"/>
                      <a:pt x="9805" y="760"/>
                    </a:cubicBezTo>
                    <a:cubicBezTo>
                      <a:pt x="9172" y="834"/>
                      <a:pt x="9165" y="1337"/>
                      <a:pt x="8704" y="1390"/>
                    </a:cubicBezTo>
                    <a:cubicBezTo>
                      <a:pt x="8684" y="1393"/>
                      <a:pt x="8664" y="1394"/>
                      <a:pt x="8644" y="1394"/>
                    </a:cubicBezTo>
                    <a:cubicBezTo>
                      <a:pt x="8256" y="1394"/>
                      <a:pt x="7710" y="1004"/>
                      <a:pt x="7250" y="1004"/>
                    </a:cubicBezTo>
                    <a:cubicBezTo>
                      <a:pt x="7157" y="1004"/>
                      <a:pt x="7068" y="1020"/>
                      <a:pt x="6984" y="1057"/>
                    </a:cubicBezTo>
                    <a:cubicBezTo>
                      <a:pt x="6521" y="1268"/>
                      <a:pt x="5671" y="1447"/>
                      <a:pt x="5016" y="1447"/>
                    </a:cubicBezTo>
                    <a:cubicBezTo>
                      <a:pt x="4633" y="1447"/>
                      <a:pt x="4316" y="1386"/>
                      <a:pt x="4181" y="1234"/>
                    </a:cubicBezTo>
                    <a:cubicBezTo>
                      <a:pt x="3729" y="727"/>
                      <a:pt x="2841" y="1"/>
                      <a:pt x="23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6"/>
              <p:cNvSpPr/>
              <p:nvPr/>
            </p:nvSpPr>
            <p:spPr>
              <a:xfrm>
                <a:off x="6007950" y="1456025"/>
                <a:ext cx="150925" cy="220675"/>
              </a:xfrm>
              <a:custGeom>
                <a:avLst/>
                <a:gdLst/>
                <a:ahLst/>
                <a:cxnLst/>
                <a:rect l="l" t="t" r="r" b="b"/>
                <a:pathLst>
                  <a:path w="6037" h="8827" extrusionOk="0">
                    <a:moveTo>
                      <a:pt x="2299" y="1"/>
                    </a:moveTo>
                    <a:cubicBezTo>
                      <a:pt x="602" y="900"/>
                      <a:pt x="1" y="1259"/>
                      <a:pt x="652" y="2920"/>
                    </a:cubicBezTo>
                    <a:cubicBezTo>
                      <a:pt x="1456" y="4963"/>
                      <a:pt x="3413" y="5130"/>
                      <a:pt x="4442" y="6798"/>
                    </a:cubicBezTo>
                    <a:cubicBezTo>
                      <a:pt x="5127" y="7911"/>
                      <a:pt x="5680" y="8573"/>
                      <a:pt x="6037" y="8826"/>
                    </a:cubicBezTo>
                    <a:cubicBezTo>
                      <a:pt x="5876" y="5418"/>
                      <a:pt x="4485" y="2331"/>
                      <a:pt x="22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6"/>
              <p:cNvSpPr/>
              <p:nvPr/>
            </p:nvSpPr>
            <p:spPr>
              <a:xfrm>
                <a:off x="5810525" y="1946400"/>
                <a:ext cx="216500" cy="92725"/>
              </a:xfrm>
              <a:custGeom>
                <a:avLst/>
                <a:gdLst/>
                <a:ahLst/>
                <a:cxnLst/>
                <a:rect l="l" t="t" r="r" b="b"/>
                <a:pathLst>
                  <a:path w="8660" h="3709" extrusionOk="0">
                    <a:moveTo>
                      <a:pt x="6006" y="1"/>
                    </a:moveTo>
                    <a:cubicBezTo>
                      <a:pt x="5762" y="1"/>
                      <a:pt x="5473" y="7"/>
                      <a:pt x="5120" y="17"/>
                    </a:cubicBezTo>
                    <a:cubicBezTo>
                      <a:pt x="2638" y="90"/>
                      <a:pt x="1895" y="90"/>
                      <a:pt x="1026" y="966"/>
                    </a:cubicBezTo>
                    <a:cubicBezTo>
                      <a:pt x="166" y="1832"/>
                      <a:pt x="1" y="2770"/>
                      <a:pt x="994" y="3709"/>
                    </a:cubicBezTo>
                    <a:cubicBezTo>
                      <a:pt x="3788" y="3529"/>
                      <a:pt x="6461" y="2505"/>
                      <a:pt x="8660" y="769"/>
                    </a:cubicBezTo>
                    <a:cubicBezTo>
                      <a:pt x="7282" y="177"/>
                      <a:pt x="7334" y="1"/>
                      <a:pt x="60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6"/>
              <p:cNvSpPr/>
              <p:nvPr/>
            </p:nvSpPr>
            <p:spPr>
              <a:xfrm>
                <a:off x="5463500" y="1644375"/>
                <a:ext cx="693300" cy="394750"/>
              </a:xfrm>
              <a:custGeom>
                <a:avLst/>
                <a:gdLst/>
                <a:ahLst/>
                <a:cxnLst/>
                <a:rect l="l" t="t" r="r" b="b"/>
                <a:pathLst>
                  <a:path w="27732" h="15790" extrusionOk="0">
                    <a:moveTo>
                      <a:pt x="133" y="0"/>
                    </a:moveTo>
                    <a:cubicBezTo>
                      <a:pt x="44" y="637"/>
                      <a:pt x="1" y="1280"/>
                      <a:pt x="1" y="1924"/>
                    </a:cubicBezTo>
                    <a:cubicBezTo>
                      <a:pt x="1" y="9582"/>
                      <a:pt x="6208" y="15790"/>
                      <a:pt x="13867" y="15790"/>
                    </a:cubicBezTo>
                    <a:cubicBezTo>
                      <a:pt x="21525" y="15790"/>
                      <a:pt x="27732" y="9582"/>
                      <a:pt x="27732" y="1924"/>
                    </a:cubicBezTo>
                    <a:cubicBezTo>
                      <a:pt x="27732" y="1281"/>
                      <a:pt x="27688" y="638"/>
                      <a:pt x="27599" y="1"/>
                    </a:cubicBezTo>
                    <a:cubicBezTo>
                      <a:pt x="26662" y="6747"/>
                      <a:pt x="20871" y="11942"/>
                      <a:pt x="13867" y="11942"/>
                    </a:cubicBezTo>
                    <a:cubicBezTo>
                      <a:pt x="6861" y="11942"/>
                      <a:pt x="1070" y="6748"/>
                      <a:pt x="1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6"/>
              <p:cNvSpPr/>
              <p:nvPr/>
            </p:nvSpPr>
            <p:spPr>
              <a:xfrm>
                <a:off x="5810000" y="1121250"/>
                <a:ext cx="539425" cy="97250"/>
              </a:xfrm>
              <a:custGeom>
                <a:avLst/>
                <a:gdLst/>
                <a:ahLst/>
                <a:cxnLst/>
                <a:rect l="l" t="t" r="r" b="b"/>
                <a:pathLst>
                  <a:path w="21577" h="3890" extrusionOk="0">
                    <a:moveTo>
                      <a:pt x="14239" y="0"/>
                    </a:moveTo>
                    <a:cubicBezTo>
                      <a:pt x="11587" y="0"/>
                      <a:pt x="8956" y="1247"/>
                      <a:pt x="7289" y="3314"/>
                    </a:cubicBezTo>
                    <a:cubicBezTo>
                      <a:pt x="6200" y="2572"/>
                      <a:pt x="4902" y="2072"/>
                      <a:pt x="3596" y="2072"/>
                    </a:cubicBezTo>
                    <a:cubicBezTo>
                      <a:pt x="3354" y="2072"/>
                      <a:pt x="3111" y="2089"/>
                      <a:pt x="2869" y="2125"/>
                    </a:cubicBezTo>
                    <a:cubicBezTo>
                      <a:pt x="1726" y="2297"/>
                      <a:pt x="635" y="2946"/>
                      <a:pt x="0" y="3889"/>
                    </a:cubicBezTo>
                    <a:lnTo>
                      <a:pt x="21577" y="3889"/>
                    </a:lnTo>
                    <a:cubicBezTo>
                      <a:pt x="20033" y="1624"/>
                      <a:pt x="17389" y="137"/>
                      <a:pt x="14641" y="10"/>
                    </a:cubicBezTo>
                    <a:cubicBezTo>
                      <a:pt x="14507" y="3"/>
                      <a:pt x="14373" y="0"/>
                      <a:pt x="14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6"/>
              <p:cNvSpPr/>
              <p:nvPr/>
            </p:nvSpPr>
            <p:spPr>
              <a:xfrm>
                <a:off x="5202675" y="2015825"/>
                <a:ext cx="539425" cy="97250"/>
              </a:xfrm>
              <a:custGeom>
                <a:avLst/>
                <a:gdLst/>
                <a:ahLst/>
                <a:cxnLst/>
                <a:rect l="l" t="t" r="r" b="b"/>
                <a:pathLst>
                  <a:path w="21577" h="3890" extrusionOk="0">
                    <a:moveTo>
                      <a:pt x="14239" y="0"/>
                    </a:moveTo>
                    <a:cubicBezTo>
                      <a:pt x="11587" y="0"/>
                      <a:pt x="8955" y="1248"/>
                      <a:pt x="7289" y="3315"/>
                    </a:cubicBezTo>
                    <a:cubicBezTo>
                      <a:pt x="6201" y="2572"/>
                      <a:pt x="4903" y="2072"/>
                      <a:pt x="3599" y="2072"/>
                    </a:cubicBezTo>
                    <a:cubicBezTo>
                      <a:pt x="3355" y="2072"/>
                      <a:pt x="3112" y="2089"/>
                      <a:pt x="2870" y="2125"/>
                    </a:cubicBezTo>
                    <a:cubicBezTo>
                      <a:pt x="1726" y="2297"/>
                      <a:pt x="635" y="2946"/>
                      <a:pt x="0" y="3889"/>
                    </a:cubicBezTo>
                    <a:lnTo>
                      <a:pt x="21577" y="3889"/>
                    </a:lnTo>
                    <a:cubicBezTo>
                      <a:pt x="20033" y="1624"/>
                      <a:pt x="17389" y="137"/>
                      <a:pt x="14641" y="10"/>
                    </a:cubicBezTo>
                    <a:cubicBezTo>
                      <a:pt x="14507" y="4"/>
                      <a:pt x="14373" y="0"/>
                      <a:pt x="14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6"/>
              <p:cNvSpPr/>
              <p:nvPr/>
            </p:nvSpPr>
            <p:spPr>
              <a:xfrm>
                <a:off x="6040975" y="1327350"/>
                <a:ext cx="183075" cy="329275"/>
              </a:xfrm>
              <a:custGeom>
                <a:avLst/>
                <a:gdLst/>
                <a:ahLst/>
                <a:cxnLst/>
                <a:rect l="l" t="t" r="r" b="b"/>
                <a:pathLst>
                  <a:path w="7323" h="13171" fill="none" extrusionOk="0">
                    <a:moveTo>
                      <a:pt x="7317" y="13170"/>
                    </a:moveTo>
                    <a:cubicBezTo>
                      <a:pt x="7323" y="10530"/>
                      <a:pt x="5747" y="8314"/>
                      <a:pt x="4327" y="6438"/>
                    </a:cubicBezTo>
                    <a:cubicBezTo>
                      <a:pt x="2907" y="4560"/>
                      <a:pt x="1086" y="3506"/>
                      <a:pt x="0"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6"/>
              <p:cNvSpPr/>
              <p:nvPr/>
            </p:nvSpPr>
            <p:spPr>
              <a:xfrm>
                <a:off x="5979700" y="1382300"/>
                <a:ext cx="111975" cy="40450"/>
              </a:xfrm>
              <a:custGeom>
                <a:avLst/>
                <a:gdLst/>
                <a:ahLst/>
                <a:cxnLst/>
                <a:rect l="l" t="t" r="r" b="b"/>
                <a:pathLst>
                  <a:path w="4479" h="1618" fill="none" extrusionOk="0">
                    <a:moveTo>
                      <a:pt x="1" y="243"/>
                    </a:moveTo>
                    <a:cubicBezTo>
                      <a:pt x="2123" y="0"/>
                      <a:pt x="4479" y="1617"/>
                      <a:pt x="4479" y="161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6"/>
              <p:cNvSpPr/>
              <p:nvPr/>
            </p:nvSpPr>
            <p:spPr>
              <a:xfrm>
                <a:off x="6148425" y="1383925"/>
                <a:ext cx="26825" cy="140350"/>
              </a:xfrm>
              <a:custGeom>
                <a:avLst/>
                <a:gdLst/>
                <a:ahLst/>
                <a:cxnLst/>
                <a:rect l="l" t="t" r="r" b="b"/>
                <a:pathLst>
                  <a:path w="1073" h="5614" fill="none" extrusionOk="0">
                    <a:moveTo>
                      <a:pt x="1073" y="5614"/>
                    </a:moveTo>
                    <a:cubicBezTo>
                      <a:pt x="1" y="3579"/>
                      <a:pt x="409" y="1"/>
                      <a:pt x="409"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6"/>
              <p:cNvSpPr/>
              <p:nvPr/>
            </p:nvSpPr>
            <p:spPr>
              <a:xfrm>
                <a:off x="6216300" y="1605725"/>
                <a:ext cx="25" cy="0"/>
              </a:xfrm>
              <a:custGeom>
                <a:avLst/>
                <a:gdLst/>
                <a:ahLst/>
                <a:cxnLst/>
                <a:rect l="l" t="t" r="r" b="b"/>
                <a:pathLst>
                  <a:path w="1" fill="none" extrusionOk="0">
                    <a:moveTo>
                      <a:pt x="0" y="0"/>
                    </a:moveTo>
                    <a:close/>
                  </a:path>
                </a:pathLst>
              </a:custGeom>
              <a:noFill/>
              <a:ln w="3425" cap="rnd" cmpd="sng">
                <a:solidFill>
                  <a:srgbClr val="391A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6"/>
              <p:cNvSpPr/>
              <p:nvPr/>
            </p:nvSpPr>
            <p:spPr>
              <a:xfrm>
                <a:off x="6102550" y="1367050"/>
                <a:ext cx="55750" cy="91250"/>
              </a:xfrm>
              <a:custGeom>
                <a:avLst/>
                <a:gdLst/>
                <a:ahLst/>
                <a:cxnLst/>
                <a:rect l="l" t="t" r="r" b="b"/>
                <a:pathLst>
                  <a:path w="2230" h="3650" fill="none" extrusionOk="0">
                    <a:moveTo>
                      <a:pt x="1" y="0"/>
                    </a:moveTo>
                    <a:cubicBezTo>
                      <a:pt x="1399" y="1456"/>
                      <a:pt x="2230" y="3650"/>
                      <a:pt x="2230" y="365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6"/>
              <p:cNvSpPr/>
              <p:nvPr/>
            </p:nvSpPr>
            <p:spPr>
              <a:xfrm>
                <a:off x="5984450" y="1446325"/>
                <a:ext cx="172025" cy="51700"/>
              </a:xfrm>
              <a:custGeom>
                <a:avLst/>
                <a:gdLst/>
                <a:ahLst/>
                <a:cxnLst/>
                <a:rect l="l" t="t" r="r" b="b"/>
                <a:pathLst>
                  <a:path w="6881" h="2068" extrusionOk="0">
                    <a:moveTo>
                      <a:pt x="2177" y="1"/>
                    </a:moveTo>
                    <a:cubicBezTo>
                      <a:pt x="703" y="1"/>
                      <a:pt x="1" y="564"/>
                      <a:pt x="1760" y="1011"/>
                    </a:cubicBezTo>
                    <a:cubicBezTo>
                      <a:pt x="3761" y="1520"/>
                      <a:pt x="6881" y="2067"/>
                      <a:pt x="6881" y="2067"/>
                    </a:cubicBezTo>
                    <a:lnTo>
                      <a:pt x="6588" y="1679"/>
                    </a:lnTo>
                    <a:cubicBezTo>
                      <a:pt x="6588" y="1679"/>
                      <a:pt x="4705" y="226"/>
                      <a:pt x="2824" y="34"/>
                    </a:cubicBezTo>
                    <a:cubicBezTo>
                      <a:pt x="2597" y="11"/>
                      <a:pt x="2380" y="1"/>
                      <a:pt x="2177" y="1"/>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6"/>
              <p:cNvSpPr/>
              <p:nvPr/>
            </p:nvSpPr>
            <p:spPr>
              <a:xfrm>
                <a:off x="6099525" y="1511050"/>
                <a:ext cx="112950" cy="83000"/>
              </a:xfrm>
              <a:custGeom>
                <a:avLst/>
                <a:gdLst/>
                <a:ahLst/>
                <a:cxnLst/>
                <a:rect l="l" t="t" r="r" b="b"/>
                <a:pathLst>
                  <a:path w="4518" h="3320" extrusionOk="0">
                    <a:moveTo>
                      <a:pt x="462" y="0"/>
                    </a:moveTo>
                    <a:cubicBezTo>
                      <a:pt x="113" y="0"/>
                      <a:pt x="1" y="192"/>
                      <a:pt x="67" y="386"/>
                    </a:cubicBezTo>
                    <a:cubicBezTo>
                      <a:pt x="190" y="751"/>
                      <a:pt x="4420" y="3262"/>
                      <a:pt x="4516" y="3318"/>
                    </a:cubicBezTo>
                    <a:lnTo>
                      <a:pt x="4516" y="3318"/>
                    </a:lnTo>
                    <a:cubicBezTo>
                      <a:pt x="4412" y="3250"/>
                      <a:pt x="3587" y="1558"/>
                      <a:pt x="2029" y="610"/>
                    </a:cubicBezTo>
                    <a:cubicBezTo>
                      <a:pt x="1285" y="157"/>
                      <a:pt x="777" y="0"/>
                      <a:pt x="462" y="0"/>
                    </a:cubicBezTo>
                    <a:close/>
                    <a:moveTo>
                      <a:pt x="4516" y="3318"/>
                    </a:moveTo>
                    <a:lnTo>
                      <a:pt x="4516" y="3318"/>
                    </a:lnTo>
                    <a:cubicBezTo>
                      <a:pt x="4517" y="3319"/>
                      <a:pt x="4517" y="3319"/>
                      <a:pt x="4518" y="3319"/>
                    </a:cubicBezTo>
                    <a:cubicBezTo>
                      <a:pt x="4518" y="3319"/>
                      <a:pt x="4517" y="3319"/>
                      <a:pt x="4516" y="3318"/>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6"/>
              <p:cNvSpPr/>
              <p:nvPr/>
            </p:nvSpPr>
            <p:spPr>
              <a:xfrm>
                <a:off x="6192800" y="1461800"/>
                <a:ext cx="40925" cy="111575"/>
              </a:xfrm>
              <a:custGeom>
                <a:avLst/>
                <a:gdLst/>
                <a:ahLst/>
                <a:cxnLst/>
                <a:rect l="l" t="t" r="r" b="b"/>
                <a:pathLst>
                  <a:path w="1637" h="4463" extrusionOk="0">
                    <a:moveTo>
                      <a:pt x="1404" y="1"/>
                    </a:moveTo>
                    <a:cubicBezTo>
                      <a:pt x="1359" y="1"/>
                      <a:pt x="1306" y="13"/>
                      <a:pt x="1246" y="37"/>
                    </a:cubicBezTo>
                    <a:cubicBezTo>
                      <a:pt x="1" y="540"/>
                      <a:pt x="203" y="3987"/>
                      <a:pt x="203" y="3987"/>
                    </a:cubicBezTo>
                    <a:lnTo>
                      <a:pt x="442" y="4463"/>
                    </a:lnTo>
                    <a:cubicBezTo>
                      <a:pt x="442" y="4463"/>
                      <a:pt x="1250" y="2521"/>
                      <a:pt x="1542" y="1200"/>
                    </a:cubicBezTo>
                    <a:cubicBezTo>
                      <a:pt x="1565" y="892"/>
                      <a:pt x="1597" y="585"/>
                      <a:pt x="1636" y="278"/>
                    </a:cubicBezTo>
                    <a:cubicBezTo>
                      <a:pt x="1611" y="104"/>
                      <a:pt x="1539" y="1"/>
                      <a:pt x="1404" y="1"/>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6"/>
              <p:cNvSpPr/>
              <p:nvPr/>
            </p:nvSpPr>
            <p:spPr>
              <a:xfrm>
                <a:off x="6156800" y="1377050"/>
                <a:ext cx="70225" cy="69300"/>
              </a:xfrm>
              <a:custGeom>
                <a:avLst/>
                <a:gdLst/>
                <a:ahLst/>
                <a:cxnLst/>
                <a:rect l="l" t="t" r="r" b="b"/>
                <a:pathLst>
                  <a:path w="2809" h="2772" extrusionOk="0">
                    <a:moveTo>
                      <a:pt x="1714" y="0"/>
                    </a:moveTo>
                    <a:cubicBezTo>
                      <a:pt x="896" y="0"/>
                      <a:pt x="1" y="2168"/>
                      <a:pt x="1" y="2168"/>
                    </a:cubicBezTo>
                    <a:lnTo>
                      <a:pt x="24" y="2771"/>
                    </a:lnTo>
                    <a:cubicBezTo>
                      <a:pt x="24" y="2771"/>
                      <a:pt x="2808" y="542"/>
                      <a:pt x="1940" y="60"/>
                    </a:cubicBezTo>
                    <a:cubicBezTo>
                      <a:pt x="1866" y="19"/>
                      <a:pt x="1790" y="0"/>
                      <a:pt x="1714" y="0"/>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6"/>
              <p:cNvSpPr/>
              <p:nvPr/>
            </p:nvSpPr>
            <p:spPr>
              <a:xfrm>
                <a:off x="5940975" y="1367750"/>
                <a:ext cx="48800" cy="46225"/>
              </a:xfrm>
              <a:custGeom>
                <a:avLst/>
                <a:gdLst/>
                <a:ahLst/>
                <a:cxnLst/>
                <a:rect l="l" t="t" r="r" b="b"/>
                <a:pathLst>
                  <a:path w="1952" h="1849" extrusionOk="0">
                    <a:moveTo>
                      <a:pt x="961" y="1"/>
                    </a:moveTo>
                    <a:cubicBezTo>
                      <a:pt x="876" y="1"/>
                      <a:pt x="790" y="12"/>
                      <a:pt x="704" y="37"/>
                    </a:cubicBezTo>
                    <a:cubicBezTo>
                      <a:pt x="345" y="141"/>
                      <a:pt x="85" y="450"/>
                      <a:pt x="43" y="821"/>
                    </a:cubicBezTo>
                    <a:cubicBezTo>
                      <a:pt x="0" y="1193"/>
                      <a:pt x="186" y="1552"/>
                      <a:pt x="514" y="1733"/>
                    </a:cubicBezTo>
                    <a:cubicBezTo>
                      <a:pt x="654" y="1810"/>
                      <a:pt x="807" y="1848"/>
                      <a:pt x="960" y="1848"/>
                    </a:cubicBezTo>
                    <a:cubicBezTo>
                      <a:pt x="1165" y="1848"/>
                      <a:pt x="1369" y="1780"/>
                      <a:pt x="1536" y="1646"/>
                    </a:cubicBezTo>
                    <a:cubicBezTo>
                      <a:pt x="1829" y="1413"/>
                      <a:pt x="1951" y="1028"/>
                      <a:pt x="1849" y="669"/>
                    </a:cubicBezTo>
                    <a:cubicBezTo>
                      <a:pt x="1732" y="264"/>
                      <a:pt x="1362" y="1"/>
                      <a:pt x="96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6"/>
              <p:cNvSpPr/>
              <p:nvPr/>
            </p:nvSpPr>
            <p:spPr>
              <a:xfrm>
                <a:off x="5945850" y="1367725"/>
                <a:ext cx="44975" cy="43225"/>
              </a:xfrm>
              <a:custGeom>
                <a:avLst/>
                <a:gdLst/>
                <a:ahLst/>
                <a:cxnLst/>
                <a:rect l="l" t="t" r="r" b="b"/>
                <a:pathLst>
                  <a:path w="1799" h="1729" extrusionOk="0">
                    <a:moveTo>
                      <a:pt x="765" y="1"/>
                    </a:moveTo>
                    <a:cubicBezTo>
                      <a:pt x="680" y="1"/>
                      <a:pt x="594" y="12"/>
                      <a:pt x="509" y="37"/>
                    </a:cubicBezTo>
                    <a:lnTo>
                      <a:pt x="509" y="38"/>
                    </a:lnTo>
                    <a:cubicBezTo>
                      <a:pt x="301" y="98"/>
                      <a:pt x="121" y="228"/>
                      <a:pt x="0" y="409"/>
                    </a:cubicBezTo>
                    <a:cubicBezTo>
                      <a:pt x="146" y="326"/>
                      <a:pt x="302" y="288"/>
                      <a:pt x="455" y="288"/>
                    </a:cubicBezTo>
                    <a:cubicBezTo>
                      <a:pt x="849" y="288"/>
                      <a:pt x="1223" y="543"/>
                      <a:pt x="1341" y="957"/>
                    </a:cubicBezTo>
                    <a:cubicBezTo>
                      <a:pt x="1417" y="1219"/>
                      <a:pt x="1372" y="1502"/>
                      <a:pt x="1219" y="1729"/>
                    </a:cubicBezTo>
                    <a:cubicBezTo>
                      <a:pt x="1627" y="1499"/>
                      <a:pt x="1798" y="999"/>
                      <a:pt x="1617" y="568"/>
                    </a:cubicBezTo>
                    <a:cubicBezTo>
                      <a:pt x="1470" y="217"/>
                      <a:pt x="1128" y="1"/>
                      <a:pt x="765"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6"/>
              <p:cNvSpPr/>
              <p:nvPr/>
            </p:nvSpPr>
            <p:spPr>
              <a:xfrm>
                <a:off x="6012625" y="1295800"/>
                <a:ext cx="48050" cy="46225"/>
              </a:xfrm>
              <a:custGeom>
                <a:avLst/>
                <a:gdLst/>
                <a:ahLst/>
                <a:cxnLst/>
                <a:rect l="l" t="t" r="r" b="b"/>
                <a:pathLst>
                  <a:path w="1922" h="1849" extrusionOk="0">
                    <a:moveTo>
                      <a:pt x="996" y="0"/>
                    </a:moveTo>
                    <a:cubicBezTo>
                      <a:pt x="623" y="0"/>
                      <a:pt x="285" y="226"/>
                      <a:pt x="143" y="571"/>
                    </a:cubicBezTo>
                    <a:cubicBezTo>
                      <a:pt x="1" y="917"/>
                      <a:pt x="80" y="1314"/>
                      <a:pt x="345" y="1578"/>
                    </a:cubicBezTo>
                    <a:cubicBezTo>
                      <a:pt x="521" y="1754"/>
                      <a:pt x="757" y="1848"/>
                      <a:pt x="997" y="1848"/>
                    </a:cubicBezTo>
                    <a:cubicBezTo>
                      <a:pt x="1116" y="1848"/>
                      <a:pt x="1236" y="1825"/>
                      <a:pt x="1351" y="1777"/>
                    </a:cubicBezTo>
                    <a:cubicBezTo>
                      <a:pt x="1697" y="1634"/>
                      <a:pt x="1921" y="1297"/>
                      <a:pt x="1921" y="923"/>
                    </a:cubicBezTo>
                    <a:cubicBezTo>
                      <a:pt x="1920" y="413"/>
                      <a:pt x="1506" y="0"/>
                      <a:pt x="99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6"/>
              <p:cNvSpPr/>
              <p:nvPr/>
            </p:nvSpPr>
            <p:spPr>
              <a:xfrm>
                <a:off x="6022700" y="1295800"/>
                <a:ext cx="39200" cy="45575"/>
              </a:xfrm>
              <a:custGeom>
                <a:avLst/>
                <a:gdLst/>
                <a:ahLst/>
                <a:cxnLst/>
                <a:rect l="l" t="t" r="r" b="b"/>
                <a:pathLst>
                  <a:path w="1568" h="1823" extrusionOk="0">
                    <a:moveTo>
                      <a:pt x="596" y="0"/>
                    </a:moveTo>
                    <a:cubicBezTo>
                      <a:pt x="596" y="0"/>
                      <a:pt x="595" y="0"/>
                      <a:pt x="594" y="0"/>
                    </a:cubicBezTo>
                    <a:lnTo>
                      <a:pt x="593" y="0"/>
                    </a:lnTo>
                    <a:cubicBezTo>
                      <a:pt x="376" y="0"/>
                      <a:pt x="167" y="77"/>
                      <a:pt x="1" y="216"/>
                    </a:cubicBezTo>
                    <a:cubicBezTo>
                      <a:pt x="73" y="199"/>
                      <a:pt x="146" y="190"/>
                      <a:pt x="217" y="190"/>
                    </a:cubicBezTo>
                    <a:cubicBezTo>
                      <a:pt x="560" y="190"/>
                      <a:pt x="882" y="382"/>
                      <a:pt x="1041" y="699"/>
                    </a:cubicBezTo>
                    <a:cubicBezTo>
                      <a:pt x="1234" y="1082"/>
                      <a:pt x="1137" y="1547"/>
                      <a:pt x="809" y="1822"/>
                    </a:cubicBezTo>
                    <a:cubicBezTo>
                      <a:pt x="1264" y="1714"/>
                      <a:pt x="1568" y="1281"/>
                      <a:pt x="1513" y="815"/>
                    </a:cubicBezTo>
                    <a:cubicBezTo>
                      <a:pt x="1458" y="350"/>
                      <a:pt x="1064" y="0"/>
                      <a:pt x="596"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6"/>
              <p:cNvSpPr/>
              <p:nvPr/>
            </p:nvSpPr>
            <p:spPr>
              <a:xfrm>
                <a:off x="6070000" y="1334350"/>
                <a:ext cx="48950" cy="46225"/>
              </a:xfrm>
              <a:custGeom>
                <a:avLst/>
                <a:gdLst/>
                <a:ahLst/>
                <a:cxnLst/>
                <a:rect l="l" t="t" r="r" b="b"/>
                <a:pathLst>
                  <a:path w="1958" h="1849" extrusionOk="0">
                    <a:moveTo>
                      <a:pt x="973" y="1"/>
                    </a:moveTo>
                    <a:cubicBezTo>
                      <a:pt x="901" y="1"/>
                      <a:pt x="827" y="9"/>
                      <a:pt x="754" y="27"/>
                    </a:cubicBezTo>
                    <a:cubicBezTo>
                      <a:pt x="391" y="115"/>
                      <a:pt x="116" y="413"/>
                      <a:pt x="59" y="783"/>
                    </a:cubicBezTo>
                    <a:cubicBezTo>
                      <a:pt x="1" y="1152"/>
                      <a:pt x="172" y="1519"/>
                      <a:pt x="490" y="1713"/>
                    </a:cubicBezTo>
                    <a:cubicBezTo>
                      <a:pt x="638" y="1804"/>
                      <a:pt x="805" y="1849"/>
                      <a:pt x="971" y="1849"/>
                    </a:cubicBezTo>
                    <a:cubicBezTo>
                      <a:pt x="1163" y="1849"/>
                      <a:pt x="1354" y="1789"/>
                      <a:pt x="1516" y="1671"/>
                    </a:cubicBezTo>
                    <a:cubicBezTo>
                      <a:pt x="1818" y="1451"/>
                      <a:pt x="1957" y="1071"/>
                      <a:pt x="1870" y="707"/>
                    </a:cubicBezTo>
                    <a:cubicBezTo>
                      <a:pt x="1767" y="285"/>
                      <a:pt x="1389" y="1"/>
                      <a:pt x="97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6"/>
              <p:cNvSpPr/>
              <p:nvPr/>
            </p:nvSpPr>
            <p:spPr>
              <a:xfrm>
                <a:off x="6075700" y="1334375"/>
                <a:ext cx="44325" cy="43675"/>
              </a:xfrm>
              <a:custGeom>
                <a:avLst/>
                <a:gdLst/>
                <a:ahLst/>
                <a:cxnLst/>
                <a:rect l="l" t="t" r="r" b="b"/>
                <a:pathLst>
                  <a:path w="1773" h="1747" extrusionOk="0">
                    <a:moveTo>
                      <a:pt x="744" y="0"/>
                    </a:moveTo>
                    <a:cubicBezTo>
                      <a:pt x="671" y="0"/>
                      <a:pt x="598" y="9"/>
                      <a:pt x="525" y="26"/>
                    </a:cubicBezTo>
                    <a:lnTo>
                      <a:pt x="526" y="25"/>
                    </a:lnTo>
                    <a:lnTo>
                      <a:pt x="526" y="25"/>
                    </a:lnTo>
                    <a:cubicBezTo>
                      <a:pt x="315" y="77"/>
                      <a:pt x="130" y="199"/>
                      <a:pt x="1" y="374"/>
                    </a:cubicBezTo>
                    <a:cubicBezTo>
                      <a:pt x="134" y="306"/>
                      <a:pt x="278" y="273"/>
                      <a:pt x="420" y="273"/>
                    </a:cubicBezTo>
                    <a:cubicBezTo>
                      <a:pt x="685" y="273"/>
                      <a:pt x="945" y="387"/>
                      <a:pt x="1125" y="600"/>
                    </a:cubicBezTo>
                    <a:cubicBezTo>
                      <a:pt x="1402" y="927"/>
                      <a:pt x="1417" y="1402"/>
                      <a:pt x="1162" y="1746"/>
                    </a:cubicBezTo>
                    <a:cubicBezTo>
                      <a:pt x="1579" y="1534"/>
                      <a:pt x="1772" y="1042"/>
                      <a:pt x="1609" y="603"/>
                    </a:cubicBezTo>
                    <a:cubicBezTo>
                      <a:pt x="1473" y="234"/>
                      <a:pt x="1122" y="0"/>
                      <a:pt x="744"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6"/>
              <p:cNvSpPr/>
              <p:nvPr/>
            </p:nvSpPr>
            <p:spPr>
              <a:xfrm>
                <a:off x="6138850" y="1345625"/>
                <a:ext cx="49550" cy="46225"/>
              </a:xfrm>
              <a:custGeom>
                <a:avLst/>
                <a:gdLst/>
                <a:ahLst/>
                <a:cxnLst/>
                <a:rect l="l" t="t" r="r" b="b"/>
                <a:pathLst>
                  <a:path w="1982" h="1849" extrusionOk="0">
                    <a:moveTo>
                      <a:pt x="977" y="1"/>
                    </a:moveTo>
                    <a:cubicBezTo>
                      <a:pt x="671" y="1"/>
                      <a:pt x="379" y="154"/>
                      <a:pt x="206" y="416"/>
                    </a:cubicBezTo>
                    <a:cubicBezTo>
                      <a:pt x="0" y="728"/>
                      <a:pt x="4" y="1133"/>
                      <a:pt x="213" y="1443"/>
                    </a:cubicBezTo>
                    <a:cubicBezTo>
                      <a:pt x="387" y="1700"/>
                      <a:pt x="676" y="1849"/>
                      <a:pt x="978" y="1849"/>
                    </a:cubicBezTo>
                    <a:cubicBezTo>
                      <a:pt x="1040" y="1849"/>
                      <a:pt x="1102" y="1842"/>
                      <a:pt x="1164" y="1830"/>
                    </a:cubicBezTo>
                    <a:cubicBezTo>
                      <a:pt x="1530" y="1754"/>
                      <a:pt x="1815" y="1466"/>
                      <a:pt x="1885" y="1098"/>
                    </a:cubicBezTo>
                    <a:cubicBezTo>
                      <a:pt x="1981" y="598"/>
                      <a:pt x="1654" y="114"/>
                      <a:pt x="1152" y="18"/>
                    </a:cubicBezTo>
                    <a:cubicBezTo>
                      <a:pt x="1094" y="6"/>
                      <a:pt x="1035" y="1"/>
                      <a:pt x="97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6"/>
              <p:cNvSpPr/>
              <p:nvPr/>
            </p:nvSpPr>
            <p:spPr>
              <a:xfrm>
                <a:off x="6152100" y="1345625"/>
                <a:ext cx="35125" cy="46175"/>
              </a:xfrm>
              <a:custGeom>
                <a:avLst/>
                <a:gdLst/>
                <a:ahLst/>
                <a:cxnLst/>
                <a:rect l="l" t="t" r="r" b="b"/>
                <a:pathLst>
                  <a:path w="1405" h="1847" extrusionOk="0">
                    <a:moveTo>
                      <a:pt x="447" y="0"/>
                    </a:moveTo>
                    <a:cubicBezTo>
                      <a:pt x="291" y="0"/>
                      <a:pt x="137" y="40"/>
                      <a:pt x="0" y="117"/>
                    </a:cubicBezTo>
                    <a:cubicBezTo>
                      <a:pt x="15" y="117"/>
                      <a:pt x="29" y="116"/>
                      <a:pt x="43" y="116"/>
                    </a:cubicBezTo>
                    <a:cubicBezTo>
                      <a:pt x="454" y="116"/>
                      <a:pt x="817" y="389"/>
                      <a:pt x="929" y="788"/>
                    </a:cubicBezTo>
                    <a:cubicBezTo>
                      <a:pt x="1045" y="1201"/>
                      <a:pt x="862" y="1639"/>
                      <a:pt x="488" y="1846"/>
                    </a:cubicBezTo>
                    <a:cubicBezTo>
                      <a:pt x="956" y="1826"/>
                      <a:pt x="1335" y="1460"/>
                      <a:pt x="1369" y="992"/>
                    </a:cubicBezTo>
                    <a:cubicBezTo>
                      <a:pt x="1404" y="524"/>
                      <a:pt x="1082" y="105"/>
                      <a:pt x="622" y="18"/>
                    </a:cubicBezTo>
                    <a:cubicBezTo>
                      <a:pt x="564" y="6"/>
                      <a:pt x="505" y="0"/>
                      <a:pt x="44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6"/>
              <p:cNvSpPr/>
              <p:nvPr/>
            </p:nvSpPr>
            <p:spPr>
              <a:xfrm>
                <a:off x="6237225" y="1577050"/>
                <a:ext cx="239675" cy="274125"/>
              </a:xfrm>
              <a:custGeom>
                <a:avLst/>
                <a:gdLst/>
                <a:ahLst/>
                <a:cxnLst/>
                <a:rect l="l" t="t" r="r" b="b"/>
                <a:pathLst>
                  <a:path w="9587" h="10965" fill="none" extrusionOk="0">
                    <a:moveTo>
                      <a:pt x="1" y="1"/>
                    </a:moveTo>
                    <a:cubicBezTo>
                      <a:pt x="2404" y="859"/>
                      <a:pt x="3903" y="3017"/>
                      <a:pt x="5147" y="4922"/>
                    </a:cubicBezTo>
                    <a:cubicBezTo>
                      <a:pt x="6391" y="6829"/>
                      <a:pt x="6753" y="8830"/>
                      <a:pt x="9587" y="10964"/>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6"/>
              <p:cNvSpPr/>
              <p:nvPr/>
            </p:nvSpPr>
            <p:spPr>
              <a:xfrm>
                <a:off x="6401300" y="1773850"/>
                <a:ext cx="22900" cy="113075"/>
              </a:xfrm>
              <a:custGeom>
                <a:avLst/>
                <a:gdLst/>
                <a:ahLst/>
                <a:cxnLst/>
                <a:rect l="l" t="t" r="r" b="b"/>
                <a:pathLst>
                  <a:path w="916" h="4523" fill="none" extrusionOk="0">
                    <a:moveTo>
                      <a:pt x="1" y="4522"/>
                    </a:moveTo>
                    <a:cubicBezTo>
                      <a:pt x="916" y="2671"/>
                      <a:pt x="215" y="0"/>
                      <a:pt x="215"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6"/>
              <p:cNvSpPr/>
              <p:nvPr/>
            </p:nvSpPr>
            <p:spPr>
              <a:xfrm>
                <a:off x="6341675" y="1664625"/>
                <a:ext cx="122225" cy="60975"/>
              </a:xfrm>
              <a:custGeom>
                <a:avLst/>
                <a:gdLst/>
                <a:ahLst/>
                <a:cxnLst/>
                <a:rect l="l" t="t" r="r" b="b"/>
                <a:pathLst>
                  <a:path w="4889" h="2439" fill="none" extrusionOk="0">
                    <a:moveTo>
                      <a:pt x="1" y="0"/>
                    </a:moveTo>
                    <a:cubicBezTo>
                      <a:pt x="1500" y="1640"/>
                      <a:pt x="4889" y="2439"/>
                      <a:pt x="4889" y="243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6"/>
              <p:cNvSpPr/>
              <p:nvPr/>
            </p:nvSpPr>
            <p:spPr>
              <a:xfrm>
                <a:off x="6396125" y="1701600"/>
                <a:ext cx="64800" cy="80525"/>
              </a:xfrm>
              <a:custGeom>
                <a:avLst/>
                <a:gdLst/>
                <a:ahLst/>
                <a:cxnLst/>
                <a:rect l="l" t="t" r="r" b="b"/>
                <a:pathLst>
                  <a:path w="2592" h="3221" fill="none" extrusionOk="0">
                    <a:moveTo>
                      <a:pt x="2591" y="3221"/>
                    </a:moveTo>
                    <a:cubicBezTo>
                      <a:pt x="1724" y="1473"/>
                      <a:pt x="1" y="1"/>
                      <a:pt x="1"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6"/>
              <p:cNvSpPr/>
              <p:nvPr/>
            </p:nvSpPr>
            <p:spPr>
              <a:xfrm>
                <a:off x="6368450" y="1637850"/>
                <a:ext cx="158250" cy="54275"/>
              </a:xfrm>
              <a:custGeom>
                <a:avLst/>
                <a:gdLst/>
                <a:ahLst/>
                <a:cxnLst/>
                <a:rect l="l" t="t" r="r" b="b"/>
                <a:pathLst>
                  <a:path w="6330" h="2171" extrusionOk="0">
                    <a:moveTo>
                      <a:pt x="5569" y="1"/>
                    </a:moveTo>
                    <a:cubicBezTo>
                      <a:pt x="5380" y="1"/>
                      <a:pt x="5101" y="55"/>
                      <a:pt x="4723" y="180"/>
                    </a:cubicBezTo>
                    <a:cubicBezTo>
                      <a:pt x="2828" y="806"/>
                      <a:pt x="1" y="1983"/>
                      <a:pt x="1" y="1983"/>
                    </a:cubicBezTo>
                    <a:lnTo>
                      <a:pt x="443" y="2148"/>
                    </a:lnTo>
                    <a:cubicBezTo>
                      <a:pt x="443" y="2148"/>
                      <a:pt x="696" y="2170"/>
                      <a:pt x="1093" y="2170"/>
                    </a:cubicBezTo>
                    <a:cubicBezTo>
                      <a:pt x="1891" y="2170"/>
                      <a:pt x="3274" y="2079"/>
                      <a:pt x="4364" y="1529"/>
                    </a:cubicBezTo>
                    <a:cubicBezTo>
                      <a:pt x="5671" y="870"/>
                      <a:pt x="6329" y="1"/>
                      <a:pt x="5569" y="1"/>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6"/>
              <p:cNvSpPr/>
              <p:nvPr/>
            </p:nvSpPr>
            <p:spPr>
              <a:xfrm>
                <a:off x="6370450" y="1877125"/>
                <a:ext cx="47300" cy="44700"/>
              </a:xfrm>
              <a:custGeom>
                <a:avLst/>
                <a:gdLst/>
                <a:ahLst/>
                <a:cxnLst/>
                <a:rect l="l" t="t" r="r" b="b"/>
                <a:pathLst>
                  <a:path w="1892" h="1788" extrusionOk="0">
                    <a:moveTo>
                      <a:pt x="953" y="1"/>
                    </a:moveTo>
                    <a:cubicBezTo>
                      <a:pt x="906" y="1"/>
                      <a:pt x="859" y="5"/>
                      <a:pt x="811" y="12"/>
                    </a:cubicBezTo>
                    <a:cubicBezTo>
                      <a:pt x="454" y="70"/>
                      <a:pt x="167" y="336"/>
                      <a:pt x="84" y="688"/>
                    </a:cubicBezTo>
                    <a:cubicBezTo>
                      <a:pt x="1" y="1039"/>
                      <a:pt x="136" y="1406"/>
                      <a:pt x="430" y="1618"/>
                    </a:cubicBezTo>
                    <a:cubicBezTo>
                      <a:pt x="585" y="1731"/>
                      <a:pt x="769" y="1787"/>
                      <a:pt x="953" y="1787"/>
                    </a:cubicBezTo>
                    <a:cubicBezTo>
                      <a:pt x="1115" y="1787"/>
                      <a:pt x="1277" y="1743"/>
                      <a:pt x="1421" y="1655"/>
                    </a:cubicBezTo>
                    <a:cubicBezTo>
                      <a:pt x="1728" y="1464"/>
                      <a:pt x="1892" y="1108"/>
                      <a:pt x="1834" y="751"/>
                    </a:cubicBezTo>
                    <a:cubicBezTo>
                      <a:pt x="1762" y="313"/>
                      <a:pt x="1383" y="1"/>
                      <a:pt x="95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6"/>
              <p:cNvSpPr/>
              <p:nvPr/>
            </p:nvSpPr>
            <p:spPr>
              <a:xfrm>
                <a:off x="6372025" y="1877150"/>
                <a:ext cx="45125" cy="33750"/>
              </a:xfrm>
              <a:custGeom>
                <a:avLst/>
                <a:gdLst/>
                <a:ahLst/>
                <a:cxnLst/>
                <a:rect l="l" t="t" r="r" b="b"/>
                <a:pathLst>
                  <a:path w="1805" h="1350" extrusionOk="0">
                    <a:moveTo>
                      <a:pt x="890" y="1"/>
                    </a:moveTo>
                    <a:cubicBezTo>
                      <a:pt x="877" y="1"/>
                      <a:pt x="864" y="1"/>
                      <a:pt x="851" y="1"/>
                    </a:cubicBezTo>
                    <a:cubicBezTo>
                      <a:pt x="399" y="21"/>
                      <a:pt x="33" y="376"/>
                      <a:pt x="0" y="828"/>
                    </a:cubicBezTo>
                    <a:cubicBezTo>
                      <a:pt x="164" y="551"/>
                      <a:pt x="459" y="391"/>
                      <a:pt x="767" y="391"/>
                    </a:cubicBezTo>
                    <a:cubicBezTo>
                      <a:pt x="856" y="391"/>
                      <a:pt x="946" y="404"/>
                      <a:pt x="1035" y="432"/>
                    </a:cubicBezTo>
                    <a:cubicBezTo>
                      <a:pt x="1430" y="557"/>
                      <a:pt x="1687" y="936"/>
                      <a:pt x="1657" y="1349"/>
                    </a:cubicBezTo>
                    <a:cubicBezTo>
                      <a:pt x="1764" y="1170"/>
                      <a:pt x="1804" y="958"/>
                      <a:pt x="1771" y="751"/>
                    </a:cubicBezTo>
                    <a:cubicBezTo>
                      <a:pt x="1701" y="318"/>
                      <a:pt x="1327" y="1"/>
                      <a:pt x="890"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6"/>
              <p:cNvSpPr/>
              <p:nvPr/>
            </p:nvSpPr>
            <p:spPr>
              <a:xfrm>
                <a:off x="6459350" y="1834675"/>
                <a:ext cx="46825" cy="44675"/>
              </a:xfrm>
              <a:custGeom>
                <a:avLst/>
                <a:gdLst/>
                <a:ahLst/>
                <a:cxnLst/>
                <a:rect l="l" t="t" r="r" b="b"/>
                <a:pathLst>
                  <a:path w="1873" h="1787" extrusionOk="0">
                    <a:moveTo>
                      <a:pt x="964" y="0"/>
                    </a:moveTo>
                    <a:cubicBezTo>
                      <a:pt x="598" y="0"/>
                      <a:pt x="255" y="227"/>
                      <a:pt x="124" y="591"/>
                    </a:cubicBezTo>
                    <a:cubicBezTo>
                      <a:pt x="1" y="931"/>
                      <a:pt x="95" y="1311"/>
                      <a:pt x="362" y="1554"/>
                    </a:cubicBezTo>
                    <a:cubicBezTo>
                      <a:pt x="530" y="1707"/>
                      <a:pt x="746" y="1787"/>
                      <a:pt x="964" y="1787"/>
                    </a:cubicBezTo>
                    <a:cubicBezTo>
                      <a:pt x="1093" y="1787"/>
                      <a:pt x="1222" y="1759"/>
                      <a:pt x="1343" y="1701"/>
                    </a:cubicBezTo>
                    <a:cubicBezTo>
                      <a:pt x="1671" y="1548"/>
                      <a:pt x="1872" y="1213"/>
                      <a:pt x="1856" y="852"/>
                    </a:cubicBezTo>
                    <a:cubicBezTo>
                      <a:pt x="1838" y="492"/>
                      <a:pt x="1606" y="176"/>
                      <a:pt x="1267" y="54"/>
                    </a:cubicBezTo>
                    <a:cubicBezTo>
                      <a:pt x="1167" y="17"/>
                      <a:pt x="1064" y="0"/>
                      <a:pt x="96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6"/>
              <p:cNvSpPr/>
              <p:nvPr/>
            </p:nvSpPr>
            <p:spPr>
              <a:xfrm>
                <a:off x="6458400" y="1834675"/>
                <a:ext cx="44325" cy="41025"/>
              </a:xfrm>
              <a:custGeom>
                <a:avLst/>
                <a:gdLst/>
                <a:ahLst/>
                <a:cxnLst/>
                <a:rect l="l" t="t" r="r" b="b"/>
                <a:pathLst>
                  <a:path w="1773" h="1641" extrusionOk="0">
                    <a:moveTo>
                      <a:pt x="1002" y="0"/>
                    </a:moveTo>
                    <a:cubicBezTo>
                      <a:pt x="672" y="0"/>
                      <a:pt x="357" y="185"/>
                      <a:pt x="202" y="495"/>
                    </a:cubicBezTo>
                    <a:cubicBezTo>
                      <a:pt x="1" y="900"/>
                      <a:pt x="134" y="1393"/>
                      <a:pt x="513" y="1640"/>
                    </a:cubicBezTo>
                    <a:cubicBezTo>
                      <a:pt x="304" y="1283"/>
                      <a:pt x="369" y="829"/>
                      <a:pt x="669" y="543"/>
                    </a:cubicBezTo>
                    <a:cubicBezTo>
                      <a:pt x="839" y="381"/>
                      <a:pt x="1060" y="297"/>
                      <a:pt x="1283" y="297"/>
                    </a:cubicBezTo>
                    <a:cubicBezTo>
                      <a:pt x="1453" y="297"/>
                      <a:pt x="1623" y="346"/>
                      <a:pt x="1772" y="443"/>
                    </a:cubicBezTo>
                    <a:cubicBezTo>
                      <a:pt x="1667" y="263"/>
                      <a:pt x="1502" y="125"/>
                      <a:pt x="1305" y="54"/>
                    </a:cubicBezTo>
                    <a:cubicBezTo>
                      <a:pt x="1205" y="17"/>
                      <a:pt x="1103" y="0"/>
                      <a:pt x="100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6"/>
              <p:cNvSpPr/>
              <p:nvPr/>
            </p:nvSpPr>
            <p:spPr>
              <a:xfrm>
                <a:off x="6443300" y="1770475"/>
                <a:ext cx="47275" cy="44675"/>
              </a:xfrm>
              <a:custGeom>
                <a:avLst/>
                <a:gdLst/>
                <a:ahLst/>
                <a:cxnLst/>
                <a:rect l="l" t="t" r="r" b="b"/>
                <a:pathLst>
                  <a:path w="1891" h="1787" extrusionOk="0">
                    <a:moveTo>
                      <a:pt x="945" y="0"/>
                    </a:moveTo>
                    <a:cubicBezTo>
                      <a:pt x="655" y="0"/>
                      <a:pt x="371" y="141"/>
                      <a:pt x="200" y="402"/>
                    </a:cubicBezTo>
                    <a:cubicBezTo>
                      <a:pt x="0" y="703"/>
                      <a:pt x="4" y="1094"/>
                      <a:pt x="205" y="1394"/>
                    </a:cubicBezTo>
                    <a:cubicBezTo>
                      <a:pt x="373" y="1642"/>
                      <a:pt x="652" y="1786"/>
                      <a:pt x="944" y="1786"/>
                    </a:cubicBezTo>
                    <a:cubicBezTo>
                      <a:pt x="1004" y="1786"/>
                      <a:pt x="1064" y="1780"/>
                      <a:pt x="1125" y="1768"/>
                    </a:cubicBezTo>
                    <a:cubicBezTo>
                      <a:pt x="1478" y="1695"/>
                      <a:pt x="1753" y="1417"/>
                      <a:pt x="1822" y="1062"/>
                    </a:cubicBezTo>
                    <a:cubicBezTo>
                      <a:pt x="1890" y="708"/>
                      <a:pt x="1738" y="346"/>
                      <a:pt x="1437" y="148"/>
                    </a:cubicBezTo>
                    <a:cubicBezTo>
                      <a:pt x="1285" y="48"/>
                      <a:pt x="1114" y="0"/>
                      <a:pt x="94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6"/>
              <p:cNvSpPr/>
              <p:nvPr/>
            </p:nvSpPr>
            <p:spPr>
              <a:xfrm>
                <a:off x="6442550" y="1770475"/>
                <a:ext cx="45775" cy="37625"/>
              </a:xfrm>
              <a:custGeom>
                <a:avLst/>
                <a:gdLst/>
                <a:ahLst/>
                <a:cxnLst/>
                <a:rect l="l" t="t" r="r" b="b"/>
                <a:pathLst>
                  <a:path w="1831" h="1505" extrusionOk="0">
                    <a:moveTo>
                      <a:pt x="975" y="0"/>
                    </a:moveTo>
                    <a:cubicBezTo>
                      <a:pt x="719" y="0"/>
                      <a:pt x="467" y="110"/>
                      <a:pt x="292" y="318"/>
                    </a:cubicBezTo>
                    <a:cubicBezTo>
                      <a:pt x="1" y="665"/>
                      <a:pt x="15" y="1174"/>
                      <a:pt x="325" y="1505"/>
                    </a:cubicBezTo>
                    <a:cubicBezTo>
                      <a:pt x="204" y="1107"/>
                      <a:pt x="374" y="680"/>
                      <a:pt x="733" y="473"/>
                    </a:cubicBezTo>
                    <a:cubicBezTo>
                      <a:pt x="872" y="393"/>
                      <a:pt x="1026" y="354"/>
                      <a:pt x="1178" y="354"/>
                    </a:cubicBezTo>
                    <a:cubicBezTo>
                      <a:pt x="1419" y="354"/>
                      <a:pt x="1657" y="451"/>
                      <a:pt x="1830" y="637"/>
                    </a:cubicBezTo>
                    <a:cubicBezTo>
                      <a:pt x="1770" y="436"/>
                      <a:pt x="1642" y="263"/>
                      <a:pt x="1467" y="148"/>
                    </a:cubicBezTo>
                    <a:cubicBezTo>
                      <a:pt x="1316" y="49"/>
                      <a:pt x="1145" y="0"/>
                      <a:pt x="97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6"/>
              <p:cNvSpPr/>
              <p:nvPr/>
            </p:nvSpPr>
            <p:spPr>
              <a:xfrm>
                <a:off x="6454425" y="1704000"/>
                <a:ext cx="48700" cy="44700"/>
              </a:xfrm>
              <a:custGeom>
                <a:avLst/>
                <a:gdLst/>
                <a:ahLst/>
                <a:cxnLst/>
                <a:rect l="l" t="t" r="r" b="b"/>
                <a:pathLst>
                  <a:path w="1948" h="1788" extrusionOk="0">
                    <a:moveTo>
                      <a:pt x="992" y="1"/>
                    </a:moveTo>
                    <a:cubicBezTo>
                      <a:pt x="914" y="1"/>
                      <a:pt x="834" y="11"/>
                      <a:pt x="756" y="33"/>
                    </a:cubicBezTo>
                    <a:cubicBezTo>
                      <a:pt x="280" y="164"/>
                      <a:pt x="1" y="655"/>
                      <a:pt x="132" y="1131"/>
                    </a:cubicBezTo>
                    <a:cubicBezTo>
                      <a:pt x="228" y="1479"/>
                      <a:pt x="523" y="1735"/>
                      <a:pt x="882" y="1780"/>
                    </a:cubicBezTo>
                    <a:cubicBezTo>
                      <a:pt x="920" y="1785"/>
                      <a:pt x="957" y="1787"/>
                      <a:pt x="994" y="1787"/>
                    </a:cubicBezTo>
                    <a:cubicBezTo>
                      <a:pt x="1311" y="1787"/>
                      <a:pt x="1609" y="1617"/>
                      <a:pt x="1769" y="1336"/>
                    </a:cubicBezTo>
                    <a:cubicBezTo>
                      <a:pt x="1948" y="1021"/>
                      <a:pt x="1919" y="630"/>
                      <a:pt x="1698" y="346"/>
                    </a:cubicBezTo>
                    <a:cubicBezTo>
                      <a:pt x="1526" y="125"/>
                      <a:pt x="1263" y="1"/>
                      <a:pt x="99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6"/>
              <p:cNvSpPr/>
              <p:nvPr/>
            </p:nvSpPr>
            <p:spPr>
              <a:xfrm>
                <a:off x="6455475" y="1704000"/>
                <a:ext cx="33025" cy="44675"/>
              </a:xfrm>
              <a:custGeom>
                <a:avLst/>
                <a:gdLst/>
                <a:ahLst/>
                <a:cxnLst/>
                <a:rect l="l" t="t" r="r" b="b"/>
                <a:pathLst>
                  <a:path w="1321" h="1787" extrusionOk="0">
                    <a:moveTo>
                      <a:pt x="950" y="1"/>
                    </a:moveTo>
                    <a:cubicBezTo>
                      <a:pt x="871" y="1"/>
                      <a:pt x="792" y="11"/>
                      <a:pt x="714" y="33"/>
                    </a:cubicBezTo>
                    <a:cubicBezTo>
                      <a:pt x="277" y="153"/>
                      <a:pt x="0" y="581"/>
                      <a:pt x="68" y="1028"/>
                    </a:cubicBezTo>
                    <a:cubicBezTo>
                      <a:pt x="135" y="1466"/>
                      <a:pt x="512" y="1786"/>
                      <a:pt x="951" y="1786"/>
                    </a:cubicBezTo>
                    <a:cubicBezTo>
                      <a:pt x="961" y="1786"/>
                      <a:pt x="971" y="1786"/>
                      <a:pt x="982" y="1786"/>
                    </a:cubicBezTo>
                    <a:cubicBezTo>
                      <a:pt x="605" y="1614"/>
                      <a:pt x="396" y="1205"/>
                      <a:pt x="477" y="799"/>
                    </a:cubicBezTo>
                    <a:cubicBezTo>
                      <a:pt x="558" y="393"/>
                      <a:pt x="907" y="96"/>
                      <a:pt x="1321" y="82"/>
                    </a:cubicBezTo>
                    <a:cubicBezTo>
                      <a:pt x="1204" y="28"/>
                      <a:pt x="1078" y="1"/>
                      <a:pt x="950"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6"/>
              <p:cNvSpPr/>
              <p:nvPr/>
            </p:nvSpPr>
            <p:spPr>
              <a:xfrm>
                <a:off x="5219575" y="1177300"/>
                <a:ext cx="106575" cy="357300"/>
              </a:xfrm>
              <a:custGeom>
                <a:avLst/>
                <a:gdLst/>
                <a:ahLst/>
                <a:cxnLst/>
                <a:rect l="l" t="t" r="r" b="b"/>
                <a:pathLst>
                  <a:path w="4263" h="14292" fill="none" extrusionOk="0">
                    <a:moveTo>
                      <a:pt x="4262" y="14291"/>
                    </a:moveTo>
                    <a:cubicBezTo>
                      <a:pt x="2379" y="12452"/>
                      <a:pt x="1903" y="9808"/>
                      <a:pt x="1559" y="7508"/>
                    </a:cubicBezTo>
                    <a:cubicBezTo>
                      <a:pt x="1215" y="5209"/>
                      <a:pt x="1737" y="3204"/>
                      <a:pt x="1"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6"/>
              <p:cNvSpPr/>
              <p:nvPr/>
            </p:nvSpPr>
            <p:spPr>
              <a:xfrm>
                <a:off x="5252075" y="1177275"/>
                <a:ext cx="53800" cy="101950"/>
              </a:xfrm>
              <a:custGeom>
                <a:avLst/>
                <a:gdLst/>
                <a:ahLst/>
                <a:cxnLst/>
                <a:rect l="l" t="t" r="r" b="b"/>
                <a:pathLst>
                  <a:path w="2152" h="4078" fill="none" extrusionOk="0">
                    <a:moveTo>
                      <a:pt x="2152" y="0"/>
                    </a:moveTo>
                    <a:cubicBezTo>
                      <a:pt x="494" y="1309"/>
                      <a:pt x="0" y="4078"/>
                      <a:pt x="0" y="4078"/>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6"/>
              <p:cNvSpPr/>
              <p:nvPr/>
            </p:nvSpPr>
            <p:spPr>
              <a:xfrm>
                <a:off x="5177600" y="1298725"/>
                <a:ext cx="88325" cy="109575"/>
              </a:xfrm>
              <a:custGeom>
                <a:avLst/>
                <a:gdLst/>
                <a:ahLst/>
                <a:cxnLst/>
                <a:rect l="l" t="t" r="r" b="b"/>
                <a:pathLst>
                  <a:path w="3533" h="4383" fill="none" extrusionOk="0">
                    <a:moveTo>
                      <a:pt x="3532" y="4382"/>
                    </a:moveTo>
                    <a:cubicBezTo>
                      <a:pt x="2835" y="2215"/>
                      <a:pt x="0" y="0"/>
                      <a:pt x="0"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6"/>
              <p:cNvSpPr/>
              <p:nvPr/>
            </p:nvSpPr>
            <p:spPr>
              <a:xfrm>
                <a:off x="5295200" y="1493725"/>
                <a:ext cx="25" cy="25"/>
              </a:xfrm>
              <a:custGeom>
                <a:avLst/>
                <a:gdLst/>
                <a:ahLst/>
                <a:cxnLst/>
                <a:rect l="l" t="t" r="r" b="b"/>
                <a:pathLst>
                  <a:path w="1" h="1" fill="none" extrusionOk="0">
                    <a:moveTo>
                      <a:pt x="1" y="1"/>
                    </a:moveTo>
                    <a:close/>
                  </a:path>
                </a:pathLst>
              </a:custGeom>
              <a:noFill/>
              <a:ln w="3425" cap="rnd" cmpd="sng">
                <a:solidFill>
                  <a:srgbClr val="391A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6"/>
              <p:cNvSpPr/>
              <p:nvPr/>
            </p:nvSpPr>
            <p:spPr>
              <a:xfrm>
                <a:off x="5204775" y="1247900"/>
                <a:ext cx="26025" cy="102525"/>
              </a:xfrm>
              <a:custGeom>
                <a:avLst/>
                <a:gdLst/>
                <a:ahLst/>
                <a:cxnLst/>
                <a:rect l="l" t="t" r="r" b="b"/>
                <a:pathLst>
                  <a:path w="1041" h="4101" fill="none" extrusionOk="0">
                    <a:moveTo>
                      <a:pt x="0" y="0"/>
                    </a:moveTo>
                    <a:cubicBezTo>
                      <a:pt x="59" y="1990"/>
                      <a:pt x="1041" y="4101"/>
                      <a:pt x="1041" y="410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6"/>
              <p:cNvSpPr/>
              <p:nvPr/>
            </p:nvSpPr>
            <p:spPr>
              <a:xfrm>
                <a:off x="5254475" y="1206950"/>
                <a:ext cx="89325" cy="133925"/>
              </a:xfrm>
              <a:custGeom>
                <a:avLst/>
                <a:gdLst/>
                <a:ahLst/>
                <a:cxnLst/>
                <a:rect l="l" t="t" r="r" b="b"/>
                <a:pathLst>
                  <a:path w="3573" h="5357" extrusionOk="0">
                    <a:moveTo>
                      <a:pt x="3255" y="1"/>
                    </a:moveTo>
                    <a:cubicBezTo>
                      <a:pt x="2925" y="1"/>
                      <a:pt x="2256" y="436"/>
                      <a:pt x="1607" y="1170"/>
                    </a:cubicBezTo>
                    <a:cubicBezTo>
                      <a:pt x="372" y="2568"/>
                      <a:pt x="1" y="4879"/>
                      <a:pt x="1" y="4879"/>
                    </a:cubicBezTo>
                    <a:lnTo>
                      <a:pt x="55" y="5357"/>
                    </a:lnTo>
                    <a:cubicBezTo>
                      <a:pt x="55" y="5357"/>
                      <a:pt x="1943" y="2873"/>
                      <a:pt x="3048" y="1166"/>
                    </a:cubicBezTo>
                    <a:cubicBezTo>
                      <a:pt x="3572" y="356"/>
                      <a:pt x="3552" y="1"/>
                      <a:pt x="3255" y="1"/>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6"/>
              <p:cNvSpPr/>
              <p:nvPr/>
            </p:nvSpPr>
            <p:spPr>
              <a:xfrm>
                <a:off x="5291575" y="1146000"/>
                <a:ext cx="52725" cy="45575"/>
              </a:xfrm>
              <a:custGeom>
                <a:avLst/>
                <a:gdLst/>
                <a:ahLst/>
                <a:cxnLst/>
                <a:rect l="l" t="t" r="r" b="b"/>
                <a:pathLst>
                  <a:path w="2109" h="1823" extrusionOk="0">
                    <a:moveTo>
                      <a:pt x="1043" y="0"/>
                    </a:moveTo>
                    <a:cubicBezTo>
                      <a:pt x="893" y="0"/>
                      <a:pt x="741" y="37"/>
                      <a:pt x="600" y="114"/>
                    </a:cubicBezTo>
                    <a:cubicBezTo>
                      <a:pt x="158" y="354"/>
                      <a:pt x="0" y="913"/>
                      <a:pt x="251" y="1351"/>
                    </a:cubicBezTo>
                    <a:cubicBezTo>
                      <a:pt x="423" y="1652"/>
                      <a:pt x="740" y="1823"/>
                      <a:pt x="1065" y="1823"/>
                    </a:cubicBezTo>
                    <a:cubicBezTo>
                      <a:pt x="1215" y="1823"/>
                      <a:pt x="1367" y="1786"/>
                      <a:pt x="1507" y="1710"/>
                    </a:cubicBezTo>
                    <a:cubicBezTo>
                      <a:pt x="1950" y="1468"/>
                      <a:pt x="2108" y="910"/>
                      <a:pt x="1856" y="473"/>
                    </a:cubicBezTo>
                    <a:cubicBezTo>
                      <a:pt x="1686" y="171"/>
                      <a:pt x="1368" y="0"/>
                      <a:pt x="104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6"/>
              <p:cNvSpPr/>
              <p:nvPr/>
            </p:nvSpPr>
            <p:spPr>
              <a:xfrm>
                <a:off x="5291575" y="1145975"/>
                <a:ext cx="32725" cy="45575"/>
              </a:xfrm>
              <a:custGeom>
                <a:avLst/>
                <a:gdLst/>
                <a:ahLst/>
                <a:cxnLst/>
                <a:rect l="l" t="t" r="r" b="b"/>
                <a:pathLst>
                  <a:path w="1309" h="1823" extrusionOk="0">
                    <a:moveTo>
                      <a:pt x="1044" y="1"/>
                    </a:moveTo>
                    <a:cubicBezTo>
                      <a:pt x="890" y="1"/>
                      <a:pt x="737" y="40"/>
                      <a:pt x="600" y="115"/>
                    </a:cubicBezTo>
                    <a:cubicBezTo>
                      <a:pt x="158" y="355"/>
                      <a:pt x="0" y="914"/>
                      <a:pt x="251" y="1352"/>
                    </a:cubicBezTo>
                    <a:cubicBezTo>
                      <a:pt x="420" y="1648"/>
                      <a:pt x="734" y="1823"/>
                      <a:pt x="1063" y="1823"/>
                    </a:cubicBezTo>
                    <a:cubicBezTo>
                      <a:pt x="1145" y="1823"/>
                      <a:pt x="1227" y="1812"/>
                      <a:pt x="1309" y="1790"/>
                    </a:cubicBezTo>
                    <a:cubicBezTo>
                      <a:pt x="1041" y="1738"/>
                      <a:pt x="808" y="1572"/>
                      <a:pt x="674" y="1334"/>
                    </a:cubicBezTo>
                    <a:cubicBezTo>
                      <a:pt x="422" y="897"/>
                      <a:pt x="580" y="339"/>
                      <a:pt x="1023" y="98"/>
                    </a:cubicBezTo>
                    <a:cubicBezTo>
                      <a:pt x="1085" y="64"/>
                      <a:pt x="1152" y="37"/>
                      <a:pt x="1221" y="18"/>
                    </a:cubicBezTo>
                    <a:cubicBezTo>
                      <a:pt x="1162" y="7"/>
                      <a:pt x="1103" y="1"/>
                      <a:pt x="1044"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6"/>
              <p:cNvSpPr/>
              <p:nvPr/>
            </p:nvSpPr>
            <p:spPr>
              <a:xfrm>
                <a:off x="5190600" y="1146225"/>
                <a:ext cx="50700" cy="45575"/>
              </a:xfrm>
              <a:custGeom>
                <a:avLst/>
                <a:gdLst/>
                <a:ahLst/>
                <a:cxnLst/>
                <a:rect l="l" t="t" r="r" b="b"/>
                <a:pathLst>
                  <a:path w="2028" h="1823" extrusionOk="0">
                    <a:moveTo>
                      <a:pt x="1003" y="1"/>
                    </a:moveTo>
                    <a:cubicBezTo>
                      <a:pt x="769" y="1"/>
                      <a:pt x="535" y="89"/>
                      <a:pt x="357" y="266"/>
                    </a:cubicBezTo>
                    <a:cubicBezTo>
                      <a:pt x="0" y="620"/>
                      <a:pt x="5" y="1197"/>
                      <a:pt x="368" y="1554"/>
                    </a:cubicBezTo>
                    <a:cubicBezTo>
                      <a:pt x="550" y="1733"/>
                      <a:pt x="787" y="1823"/>
                      <a:pt x="1024" y="1823"/>
                    </a:cubicBezTo>
                    <a:cubicBezTo>
                      <a:pt x="1259" y="1823"/>
                      <a:pt x="1493" y="1734"/>
                      <a:pt x="1671" y="1558"/>
                    </a:cubicBezTo>
                    <a:cubicBezTo>
                      <a:pt x="2028" y="1203"/>
                      <a:pt x="2024" y="626"/>
                      <a:pt x="1660" y="270"/>
                    </a:cubicBezTo>
                    <a:cubicBezTo>
                      <a:pt x="1478" y="91"/>
                      <a:pt x="1240" y="1"/>
                      <a:pt x="100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6"/>
              <p:cNvSpPr/>
              <p:nvPr/>
            </p:nvSpPr>
            <p:spPr>
              <a:xfrm>
                <a:off x="5177425" y="1212650"/>
                <a:ext cx="52625" cy="45575"/>
              </a:xfrm>
              <a:custGeom>
                <a:avLst/>
                <a:gdLst/>
                <a:ahLst/>
                <a:cxnLst/>
                <a:rect l="l" t="t" r="r" b="b"/>
                <a:pathLst>
                  <a:path w="2105" h="1823" extrusionOk="0">
                    <a:moveTo>
                      <a:pt x="1041" y="0"/>
                    </a:moveTo>
                    <a:cubicBezTo>
                      <a:pt x="878" y="0"/>
                      <a:pt x="714" y="43"/>
                      <a:pt x="565" y="132"/>
                    </a:cubicBezTo>
                    <a:cubicBezTo>
                      <a:pt x="133" y="393"/>
                      <a:pt x="1" y="958"/>
                      <a:pt x="270" y="1384"/>
                    </a:cubicBezTo>
                    <a:cubicBezTo>
                      <a:pt x="447" y="1666"/>
                      <a:pt x="753" y="1823"/>
                      <a:pt x="1064" y="1823"/>
                    </a:cubicBezTo>
                    <a:cubicBezTo>
                      <a:pt x="1227" y="1823"/>
                      <a:pt x="1392" y="1780"/>
                      <a:pt x="1540" y="1690"/>
                    </a:cubicBezTo>
                    <a:cubicBezTo>
                      <a:pt x="1971" y="1430"/>
                      <a:pt x="2105" y="865"/>
                      <a:pt x="1836" y="439"/>
                    </a:cubicBezTo>
                    <a:cubicBezTo>
                      <a:pt x="1659" y="156"/>
                      <a:pt x="1353" y="0"/>
                      <a:pt x="10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6"/>
              <p:cNvSpPr/>
              <p:nvPr/>
            </p:nvSpPr>
            <p:spPr>
              <a:xfrm>
                <a:off x="5342200" y="1304700"/>
                <a:ext cx="195500" cy="300450"/>
              </a:xfrm>
              <a:custGeom>
                <a:avLst/>
                <a:gdLst/>
                <a:ahLst/>
                <a:cxnLst/>
                <a:rect l="l" t="t" r="r" b="b"/>
                <a:pathLst>
                  <a:path w="7820" h="12018" fill="none" extrusionOk="0">
                    <a:moveTo>
                      <a:pt x="1" y="12018"/>
                    </a:moveTo>
                    <a:cubicBezTo>
                      <a:pt x="2244" y="10851"/>
                      <a:pt x="3401" y="8538"/>
                      <a:pt x="4342" y="6507"/>
                    </a:cubicBezTo>
                    <a:cubicBezTo>
                      <a:pt x="5284" y="4476"/>
                      <a:pt x="5344" y="2472"/>
                      <a:pt x="7820"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6"/>
              <p:cNvSpPr/>
              <p:nvPr/>
            </p:nvSpPr>
            <p:spPr>
              <a:xfrm>
                <a:off x="5457800" y="1280125"/>
                <a:ext cx="29525" cy="109700"/>
              </a:xfrm>
              <a:custGeom>
                <a:avLst/>
                <a:gdLst/>
                <a:ahLst/>
                <a:cxnLst/>
                <a:rect l="l" t="t" r="r" b="b"/>
                <a:pathLst>
                  <a:path w="1181" h="4388" fill="none" extrusionOk="0">
                    <a:moveTo>
                      <a:pt x="1" y="1"/>
                    </a:moveTo>
                    <a:cubicBezTo>
                      <a:pt x="1180" y="1683"/>
                      <a:pt x="889" y="4387"/>
                      <a:pt x="889" y="438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6"/>
              <p:cNvSpPr/>
              <p:nvPr/>
            </p:nvSpPr>
            <p:spPr>
              <a:xfrm>
                <a:off x="5432175" y="1429050"/>
                <a:ext cx="111500" cy="76300"/>
              </a:xfrm>
              <a:custGeom>
                <a:avLst/>
                <a:gdLst/>
                <a:ahLst/>
                <a:cxnLst/>
                <a:rect l="l" t="t" r="r" b="b"/>
                <a:pathLst>
                  <a:path w="4460" h="3052" fill="none" extrusionOk="0">
                    <a:moveTo>
                      <a:pt x="1" y="3052"/>
                    </a:moveTo>
                    <a:cubicBezTo>
                      <a:pt x="1235" y="1245"/>
                      <a:pt x="4459" y="0"/>
                      <a:pt x="4459"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6"/>
              <p:cNvSpPr/>
              <p:nvPr/>
            </p:nvSpPr>
            <p:spPr>
              <a:xfrm>
                <a:off x="5480400" y="1374250"/>
                <a:ext cx="51875" cy="87525"/>
              </a:xfrm>
              <a:custGeom>
                <a:avLst/>
                <a:gdLst/>
                <a:ahLst/>
                <a:cxnLst/>
                <a:rect l="l" t="t" r="r" b="b"/>
                <a:pathLst>
                  <a:path w="2075" h="3501" fill="none" extrusionOk="0">
                    <a:moveTo>
                      <a:pt x="2075" y="0"/>
                    </a:moveTo>
                    <a:cubicBezTo>
                      <a:pt x="1480" y="1826"/>
                      <a:pt x="0" y="3501"/>
                      <a:pt x="0" y="350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6"/>
              <p:cNvSpPr/>
              <p:nvPr/>
            </p:nvSpPr>
            <p:spPr>
              <a:xfrm>
                <a:off x="5455225" y="1468625"/>
                <a:ext cx="166400" cy="40400"/>
              </a:xfrm>
              <a:custGeom>
                <a:avLst/>
                <a:gdLst/>
                <a:ahLst/>
                <a:cxnLst/>
                <a:rect l="l" t="t" r="r" b="b"/>
                <a:pathLst>
                  <a:path w="6656" h="1616" extrusionOk="0">
                    <a:moveTo>
                      <a:pt x="2430" y="1"/>
                    </a:moveTo>
                    <a:cubicBezTo>
                      <a:pt x="1321" y="1"/>
                      <a:pt x="411" y="210"/>
                      <a:pt x="411" y="210"/>
                    </a:cubicBezTo>
                    <a:lnTo>
                      <a:pt x="1" y="432"/>
                    </a:lnTo>
                    <a:cubicBezTo>
                      <a:pt x="1" y="432"/>
                      <a:pt x="2966" y="1193"/>
                      <a:pt x="4929" y="1544"/>
                    </a:cubicBezTo>
                    <a:cubicBezTo>
                      <a:pt x="5203" y="1593"/>
                      <a:pt x="5423" y="1615"/>
                      <a:pt x="5594" y="1615"/>
                    </a:cubicBezTo>
                    <a:cubicBezTo>
                      <a:pt x="6656" y="1615"/>
                      <a:pt x="5867" y="776"/>
                      <a:pt x="4374" y="277"/>
                    </a:cubicBezTo>
                    <a:cubicBezTo>
                      <a:pt x="3748" y="67"/>
                      <a:pt x="3057" y="1"/>
                      <a:pt x="2430" y="1"/>
                    </a:cubicBezTo>
                    <a:close/>
                  </a:path>
                </a:pathLst>
              </a:custGeom>
              <a:solidFill>
                <a:srgbClr val="4134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6"/>
              <p:cNvSpPr/>
              <p:nvPr/>
            </p:nvSpPr>
            <p:spPr>
              <a:xfrm>
                <a:off x="5426550" y="1246850"/>
                <a:ext cx="44800" cy="44025"/>
              </a:xfrm>
              <a:custGeom>
                <a:avLst/>
                <a:gdLst/>
                <a:ahLst/>
                <a:cxnLst/>
                <a:rect l="l" t="t" r="r" b="b"/>
                <a:pathLst>
                  <a:path w="1792" h="1761" extrusionOk="0">
                    <a:moveTo>
                      <a:pt x="886" y="0"/>
                    </a:moveTo>
                    <a:cubicBezTo>
                      <a:pt x="402" y="0"/>
                      <a:pt x="10" y="382"/>
                      <a:pt x="6" y="862"/>
                    </a:cubicBezTo>
                    <a:cubicBezTo>
                      <a:pt x="0" y="1348"/>
                      <a:pt x="396" y="1750"/>
                      <a:pt x="888" y="1760"/>
                    </a:cubicBezTo>
                    <a:cubicBezTo>
                      <a:pt x="895" y="1760"/>
                      <a:pt x="901" y="1760"/>
                      <a:pt x="907" y="1760"/>
                    </a:cubicBezTo>
                    <a:cubicBezTo>
                      <a:pt x="1390" y="1760"/>
                      <a:pt x="1783" y="1377"/>
                      <a:pt x="1787" y="898"/>
                    </a:cubicBezTo>
                    <a:cubicBezTo>
                      <a:pt x="1792" y="412"/>
                      <a:pt x="1396" y="10"/>
                      <a:pt x="905" y="1"/>
                    </a:cubicBezTo>
                    <a:cubicBezTo>
                      <a:pt x="899" y="0"/>
                      <a:pt x="892" y="0"/>
                      <a:pt x="88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6"/>
              <p:cNvSpPr/>
              <p:nvPr/>
            </p:nvSpPr>
            <p:spPr>
              <a:xfrm>
                <a:off x="5427225" y="1255075"/>
                <a:ext cx="44075" cy="35800"/>
              </a:xfrm>
              <a:custGeom>
                <a:avLst/>
                <a:gdLst/>
                <a:ahLst/>
                <a:cxnLst/>
                <a:rect l="l" t="t" r="r" b="b"/>
                <a:pathLst>
                  <a:path w="1763" h="1432" extrusionOk="0">
                    <a:moveTo>
                      <a:pt x="1558" y="0"/>
                    </a:moveTo>
                    <a:cubicBezTo>
                      <a:pt x="1574" y="67"/>
                      <a:pt x="1582" y="136"/>
                      <a:pt x="1581" y="204"/>
                    </a:cubicBezTo>
                    <a:cubicBezTo>
                      <a:pt x="1576" y="684"/>
                      <a:pt x="1183" y="1067"/>
                      <a:pt x="700" y="1067"/>
                    </a:cubicBezTo>
                    <a:cubicBezTo>
                      <a:pt x="694" y="1067"/>
                      <a:pt x="688" y="1067"/>
                      <a:pt x="682" y="1066"/>
                    </a:cubicBezTo>
                    <a:cubicBezTo>
                      <a:pt x="418" y="1061"/>
                      <a:pt x="169" y="941"/>
                      <a:pt x="1" y="737"/>
                    </a:cubicBezTo>
                    <a:lnTo>
                      <a:pt x="1" y="737"/>
                    </a:lnTo>
                    <a:cubicBezTo>
                      <a:pt x="96" y="1138"/>
                      <a:pt x="450" y="1423"/>
                      <a:pt x="861" y="1431"/>
                    </a:cubicBezTo>
                    <a:cubicBezTo>
                      <a:pt x="868" y="1431"/>
                      <a:pt x="874" y="1431"/>
                      <a:pt x="880" y="1431"/>
                    </a:cubicBezTo>
                    <a:cubicBezTo>
                      <a:pt x="1363" y="1431"/>
                      <a:pt x="1756" y="1048"/>
                      <a:pt x="1760" y="568"/>
                    </a:cubicBezTo>
                    <a:cubicBezTo>
                      <a:pt x="1763" y="361"/>
                      <a:pt x="1690" y="160"/>
                      <a:pt x="1558"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6"/>
              <p:cNvSpPr/>
              <p:nvPr/>
            </p:nvSpPr>
            <p:spPr>
              <a:xfrm>
                <a:off x="5517825" y="1276050"/>
                <a:ext cx="50975" cy="44025"/>
              </a:xfrm>
              <a:custGeom>
                <a:avLst/>
                <a:gdLst/>
                <a:ahLst/>
                <a:cxnLst/>
                <a:rect l="l" t="t" r="r" b="b"/>
                <a:pathLst>
                  <a:path w="2039" h="1761" extrusionOk="0">
                    <a:moveTo>
                      <a:pt x="1010" y="0"/>
                    </a:moveTo>
                    <a:cubicBezTo>
                      <a:pt x="869" y="0"/>
                      <a:pt x="727" y="33"/>
                      <a:pt x="596" y="103"/>
                    </a:cubicBezTo>
                    <a:cubicBezTo>
                      <a:pt x="163" y="327"/>
                      <a:pt x="1" y="865"/>
                      <a:pt x="236" y="1292"/>
                    </a:cubicBezTo>
                    <a:cubicBezTo>
                      <a:pt x="400" y="1591"/>
                      <a:pt x="709" y="1761"/>
                      <a:pt x="1029" y="1761"/>
                    </a:cubicBezTo>
                    <a:cubicBezTo>
                      <a:pt x="1169" y="1761"/>
                      <a:pt x="1311" y="1728"/>
                      <a:pt x="1444" y="1660"/>
                    </a:cubicBezTo>
                    <a:cubicBezTo>
                      <a:pt x="1875" y="1434"/>
                      <a:pt x="2039" y="896"/>
                      <a:pt x="1803" y="469"/>
                    </a:cubicBezTo>
                    <a:cubicBezTo>
                      <a:pt x="1640" y="171"/>
                      <a:pt x="1329" y="0"/>
                      <a:pt x="101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6"/>
              <p:cNvSpPr/>
              <p:nvPr/>
            </p:nvSpPr>
            <p:spPr>
              <a:xfrm>
                <a:off x="5518800" y="1281500"/>
                <a:ext cx="45225" cy="38575"/>
              </a:xfrm>
              <a:custGeom>
                <a:avLst/>
                <a:gdLst/>
                <a:ahLst/>
                <a:cxnLst/>
                <a:rect l="l" t="t" r="r" b="b"/>
                <a:pathLst>
                  <a:path w="1809" h="1543" extrusionOk="0">
                    <a:moveTo>
                      <a:pt x="387" y="1"/>
                    </a:moveTo>
                    <a:lnTo>
                      <a:pt x="387" y="1"/>
                    </a:lnTo>
                    <a:cubicBezTo>
                      <a:pt x="79" y="269"/>
                      <a:pt x="0" y="716"/>
                      <a:pt x="197" y="1074"/>
                    </a:cubicBezTo>
                    <a:cubicBezTo>
                      <a:pt x="361" y="1373"/>
                      <a:pt x="670" y="1543"/>
                      <a:pt x="990" y="1543"/>
                    </a:cubicBezTo>
                    <a:cubicBezTo>
                      <a:pt x="1130" y="1543"/>
                      <a:pt x="1272" y="1510"/>
                      <a:pt x="1405" y="1442"/>
                    </a:cubicBezTo>
                    <a:cubicBezTo>
                      <a:pt x="1588" y="1346"/>
                      <a:pt x="1731" y="1188"/>
                      <a:pt x="1808" y="996"/>
                    </a:cubicBezTo>
                    <a:lnTo>
                      <a:pt x="1808" y="996"/>
                    </a:lnTo>
                    <a:cubicBezTo>
                      <a:pt x="1757" y="1042"/>
                      <a:pt x="1700" y="1081"/>
                      <a:pt x="1639" y="1113"/>
                    </a:cubicBezTo>
                    <a:cubicBezTo>
                      <a:pt x="1508" y="1182"/>
                      <a:pt x="1366" y="1215"/>
                      <a:pt x="1226" y="1215"/>
                    </a:cubicBezTo>
                    <a:cubicBezTo>
                      <a:pt x="906" y="1215"/>
                      <a:pt x="595" y="1044"/>
                      <a:pt x="432" y="745"/>
                    </a:cubicBezTo>
                    <a:cubicBezTo>
                      <a:pt x="306" y="516"/>
                      <a:pt x="289" y="243"/>
                      <a:pt x="3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6"/>
              <p:cNvSpPr/>
              <p:nvPr/>
            </p:nvSpPr>
            <p:spPr>
              <a:xfrm>
                <a:off x="5511825" y="1341000"/>
                <a:ext cx="49625" cy="44050"/>
              </a:xfrm>
              <a:custGeom>
                <a:avLst/>
                <a:gdLst/>
                <a:ahLst/>
                <a:cxnLst/>
                <a:rect l="l" t="t" r="r" b="b"/>
                <a:pathLst>
                  <a:path w="1985" h="1762" extrusionOk="0">
                    <a:moveTo>
                      <a:pt x="982" y="1"/>
                    </a:moveTo>
                    <a:cubicBezTo>
                      <a:pt x="773" y="1"/>
                      <a:pt x="563" y="73"/>
                      <a:pt x="395" y="221"/>
                    </a:cubicBezTo>
                    <a:cubicBezTo>
                      <a:pt x="30" y="542"/>
                      <a:pt x="0" y="1098"/>
                      <a:pt x="330" y="1463"/>
                    </a:cubicBezTo>
                    <a:cubicBezTo>
                      <a:pt x="508" y="1660"/>
                      <a:pt x="755" y="1761"/>
                      <a:pt x="1002" y="1761"/>
                    </a:cubicBezTo>
                    <a:cubicBezTo>
                      <a:pt x="1212" y="1761"/>
                      <a:pt x="1421" y="1689"/>
                      <a:pt x="1589" y="1542"/>
                    </a:cubicBezTo>
                    <a:cubicBezTo>
                      <a:pt x="1955" y="1220"/>
                      <a:pt x="1984" y="664"/>
                      <a:pt x="1655" y="299"/>
                    </a:cubicBezTo>
                    <a:cubicBezTo>
                      <a:pt x="1476" y="102"/>
                      <a:pt x="1229" y="1"/>
                      <a:pt x="98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6"/>
              <p:cNvSpPr/>
              <p:nvPr/>
            </p:nvSpPr>
            <p:spPr>
              <a:xfrm>
                <a:off x="5512400" y="1350325"/>
                <a:ext cx="46275" cy="34725"/>
              </a:xfrm>
              <a:custGeom>
                <a:avLst/>
                <a:gdLst/>
                <a:ahLst/>
                <a:cxnLst/>
                <a:rect l="l" t="t" r="r" b="b"/>
                <a:pathLst>
                  <a:path w="1851" h="1389" extrusionOk="0">
                    <a:moveTo>
                      <a:pt x="234" y="0"/>
                    </a:moveTo>
                    <a:cubicBezTo>
                      <a:pt x="0" y="335"/>
                      <a:pt x="30" y="789"/>
                      <a:pt x="306" y="1090"/>
                    </a:cubicBezTo>
                    <a:cubicBezTo>
                      <a:pt x="485" y="1287"/>
                      <a:pt x="732" y="1388"/>
                      <a:pt x="979" y="1388"/>
                    </a:cubicBezTo>
                    <a:cubicBezTo>
                      <a:pt x="1188" y="1388"/>
                      <a:pt x="1398" y="1316"/>
                      <a:pt x="1565" y="1169"/>
                    </a:cubicBezTo>
                    <a:cubicBezTo>
                      <a:pt x="1720" y="1032"/>
                      <a:pt x="1822" y="846"/>
                      <a:pt x="1851" y="641"/>
                    </a:cubicBezTo>
                    <a:lnTo>
                      <a:pt x="1851" y="641"/>
                    </a:lnTo>
                    <a:cubicBezTo>
                      <a:pt x="1811" y="697"/>
                      <a:pt x="1765" y="748"/>
                      <a:pt x="1714" y="794"/>
                    </a:cubicBezTo>
                    <a:cubicBezTo>
                      <a:pt x="1546" y="942"/>
                      <a:pt x="1336" y="1014"/>
                      <a:pt x="1127" y="1014"/>
                    </a:cubicBezTo>
                    <a:cubicBezTo>
                      <a:pt x="880" y="1014"/>
                      <a:pt x="633" y="914"/>
                      <a:pt x="454" y="716"/>
                    </a:cubicBezTo>
                    <a:cubicBezTo>
                      <a:pt x="278" y="523"/>
                      <a:pt x="197" y="260"/>
                      <a:pt x="234"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6"/>
              <p:cNvSpPr/>
              <p:nvPr/>
            </p:nvSpPr>
            <p:spPr>
              <a:xfrm>
                <a:off x="5535125" y="1404200"/>
                <a:ext cx="47175" cy="44025"/>
              </a:xfrm>
              <a:custGeom>
                <a:avLst/>
                <a:gdLst/>
                <a:ahLst/>
                <a:cxnLst/>
                <a:rect l="l" t="t" r="r" b="b"/>
                <a:pathLst>
                  <a:path w="1887" h="1761" extrusionOk="0">
                    <a:moveTo>
                      <a:pt x="932" y="0"/>
                    </a:moveTo>
                    <a:cubicBezTo>
                      <a:pt x="491" y="0"/>
                      <a:pt x="111" y="324"/>
                      <a:pt x="58" y="768"/>
                    </a:cubicBezTo>
                    <a:cubicBezTo>
                      <a:pt x="1" y="1251"/>
                      <a:pt x="349" y="1691"/>
                      <a:pt x="839" y="1753"/>
                    </a:cubicBezTo>
                    <a:cubicBezTo>
                      <a:pt x="877" y="1758"/>
                      <a:pt x="916" y="1761"/>
                      <a:pt x="954" y="1761"/>
                    </a:cubicBezTo>
                    <a:cubicBezTo>
                      <a:pt x="1395" y="1761"/>
                      <a:pt x="1775" y="1437"/>
                      <a:pt x="1828" y="993"/>
                    </a:cubicBezTo>
                    <a:cubicBezTo>
                      <a:pt x="1886" y="511"/>
                      <a:pt x="1536" y="70"/>
                      <a:pt x="1048" y="8"/>
                    </a:cubicBezTo>
                    <a:cubicBezTo>
                      <a:pt x="1009" y="3"/>
                      <a:pt x="970" y="0"/>
                      <a:pt x="93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6"/>
              <p:cNvSpPr/>
              <p:nvPr/>
            </p:nvSpPr>
            <p:spPr>
              <a:xfrm>
                <a:off x="5535125" y="1404325"/>
                <a:ext cx="35750" cy="43925"/>
              </a:xfrm>
              <a:custGeom>
                <a:avLst/>
                <a:gdLst/>
                <a:ahLst/>
                <a:cxnLst/>
                <a:rect l="l" t="t" r="r" b="b"/>
                <a:pathLst>
                  <a:path w="1430" h="1757" extrusionOk="0">
                    <a:moveTo>
                      <a:pt x="841" y="1"/>
                    </a:moveTo>
                    <a:lnTo>
                      <a:pt x="841" y="1"/>
                    </a:lnTo>
                    <a:cubicBezTo>
                      <a:pt x="440" y="42"/>
                      <a:pt x="108" y="350"/>
                      <a:pt x="58" y="763"/>
                    </a:cubicBezTo>
                    <a:cubicBezTo>
                      <a:pt x="1" y="1246"/>
                      <a:pt x="350" y="1687"/>
                      <a:pt x="839" y="1749"/>
                    </a:cubicBezTo>
                    <a:cubicBezTo>
                      <a:pt x="877" y="1754"/>
                      <a:pt x="915" y="1756"/>
                      <a:pt x="952" y="1756"/>
                    </a:cubicBezTo>
                    <a:cubicBezTo>
                      <a:pt x="1121" y="1756"/>
                      <a:pt x="1287" y="1709"/>
                      <a:pt x="1430" y="1618"/>
                    </a:cubicBezTo>
                    <a:lnTo>
                      <a:pt x="1430" y="1618"/>
                    </a:lnTo>
                    <a:cubicBezTo>
                      <a:pt x="1399" y="1621"/>
                      <a:pt x="1368" y="1623"/>
                      <a:pt x="1337" y="1623"/>
                    </a:cubicBezTo>
                    <a:cubicBezTo>
                      <a:pt x="1299" y="1623"/>
                      <a:pt x="1261" y="1620"/>
                      <a:pt x="1223" y="1616"/>
                    </a:cubicBezTo>
                    <a:cubicBezTo>
                      <a:pt x="735" y="1554"/>
                      <a:pt x="385" y="1112"/>
                      <a:pt x="443" y="630"/>
                    </a:cubicBezTo>
                    <a:cubicBezTo>
                      <a:pt x="474" y="372"/>
                      <a:pt x="620" y="140"/>
                      <a:pt x="841"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6"/>
              <p:cNvSpPr/>
              <p:nvPr/>
            </p:nvSpPr>
            <p:spPr>
              <a:xfrm>
                <a:off x="6249500" y="1192500"/>
                <a:ext cx="251175" cy="539500"/>
              </a:xfrm>
              <a:custGeom>
                <a:avLst/>
                <a:gdLst/>
                <a:ahLst/>
                <a:cxnLst/>
                <a:rect l="l" t="t" r="r" b="b"/>
                <a:pathLst>
                  <a:path w="10047" h="21580" extrusionOk="0">
                    <a:moveTo>
                      <a:pt x="6722" y="1"/>
                    </a:moveTo>
                    <a:cubicBezTo>
                      <a:pt x="6337" y="1"/>
                      <a:pt x="6083" y="607"/>
                      <a:pt x="6155" y="1627"/>
                    </a:cubicBezTo>
                    <a:cubicBezTo>
                      <a:pt x="6291" y="3573"/>
                      <a:pt x="6399" y="5470"/>
                      <a:pt x="6399" y="5470"/>
                    </a:cubicBezTo>
                    <a:cubicBezTo>
                      <a:pt x="6399" y="5470"/>
                      <a:pt x="5924" y="4361"/>
                      <a:pt x="5466" y="4361"/>
                    </a:cubicBezTo>
                    <a:cubicBezTo>
                      <a:pt x="5411" y="4361"/>
                      <a:pt x="5356" y="4377"/>
                      <a:pt x="5302" y="4414"/>
                    </a:cubicBezTo>
                    <a:cubicBezTo>
                      <a:pt x="4801" y="4750"/>
                      <a:pt x="5237" y="8808"/>
                      <a:pt x="5237" y="8808"/>
                    </a:cubicBezTo>
                    <a:cubicBezTo>
                      <a:pt x="5237" y="8808"/>
                      <a:pt x="4703" y="7973"/>
                      <a:pt x="4261" y="7973"/>
                    </a:cubicBezTo>
                    <a:cubicBezTo>
                      <a:pt x="4172" y="7973"/>
                      <a:pt x="4086" y="8007"/>
                      <a:pt x="4010" y="8088"/>
                    </a:cubicBezTo>
                    <a:cubicBezTo>
                      <a:pt x="3553" y="8573"/>
                      <a:pt x="3981" y="13029"/>
                      <a:pt x="3981" y="13029"/>
                    </a:cubicBezTo>
                    <a:cubicBezTo>
                      <a:pt x="3981" y="13029"/>
                      <a:pt x="3768" y="12564"/>
                      <a:pt x="3570" y="12564"/>
                    </a:cubicBezTo>
                    <a:cubicBezTo>
                      <a:pt x="3427" y="12564"/>
                      <a:pt x="3291" y="12805"/>
                      <a:pt x="3247" y="13633"/>
                    </a:cubicBezTo>
                    <a:cubicBezTo>
                      <a:pt x="3140" y="15613"/>
                      <a:pt x="1697" y="19324"/>
                      <a:pt x="849" y="20108"/>
                    </a:cubicBezTo>
                    <a:cubicBezTo>
                      <a:pt x="0" y="20893"/>
                      <a:pt x="415" y="21580"/>
                      <a:pt x="415" y="21580"/>
                    </a:cubicBezTo>
                    <a:lnTo>
                      <a:pt x="2212" y="20948"/>
                    </a:lnTo>
                    <a:cubicBezTo>
                      <a:pt x="7405" y="17910"/>
                      <a:pt x="9218" y="14234"/>
                      <a:pt x="8921" y="13798"/>
                    </a:cubicBezTo>
                    <a:cubicBezTo>
                      <a:pt x="8872" y="13728"/>
                      <a:pt x="8801" y="13698"/>
                      <a:pt x="8715" y="13698"/>
                    </a:cubicBezTo>
                    <a:cubicBezTo>
                      <a:pt x="8272" y="13698"/>
                      <a:pt x="7449" y="14486"/>
                      <a:pt x="7449" y="14486"/>
                    </a:cubicBezTo>
                    <a:cubicBezTo>
                      <a:pt x="7449" y="14486"/>
                      <a:pt x="10046" y="8649"/>
                      <a:pt x="9895" y="7126"/>
                    </a:cubicBezTo>
                    <a:cubicBezTo>
                      <a:pt x="9841" y="6581"/>
                      <a:pt x="9708" y="6406"/>
                      <a:pt x="9560" y="6406"/>
                    </a:cubicBezTo>
                    <a:cubicBezTo>
                      <a:pt x="9293" y="6406"/>
                      <a:pt x="8975" y="6969"/>
                      <a:pt x="8975" y="6969"/>
                    </a:cubicBezTo>
                    <a:cubicBezTo>
                      <a:pt x="8975" y="6969"/>
                      <a:pt x="8833" y="4046"/>
                      <a:pt x="7950" y="1643"/>
                    </a:cubicBezTo>
                    <a:cubicBezTo>
                      <a:pt x="7530" y="500"/>
                      <a:pt x="7072" y="1"/>
                      <a:pt x="672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6"/>
              <p:cNvSpPr/>
              <p:nvPr/>
            </p:nvSpPr>
            <p:spPr>
              <a:xfrm>
                <a:off x="6266075" y="1222700"/>
                <a:ext cx="196325" cy="493025"/>
              </a:xfrm>
              <a:custGeom>
                <a:avLst/>
                <a:gdLst/>
                <a:ahLst/>
                <a:cxnLst/>
                <a:rect l="l" t="t" r="r" b="b"/>
                <a:pathLst>
                  <a:path w="7853" h="19721" fill="none" extrusionOk="0">
                    <a:moveTo>
                      <a:pt x="1" y="19720"/>
                    </a:moveTo>
                    <a:cubicBezTo>
                      <a:pt x="4432" y="17912"/>
                      <a:pt x="7852" y="5998"/>
                      <a:pt x="6206"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6"/>
              <p:cNvSpPr/>
              <p:nvPr/>
            </p:nvSpPr>
            <p:spPr>
              <a:xfrm>
                <a:off x="6281075" y="1391825"/>
                <a:ext cx="166900" cy="303400"/>
              </a:xfrm>
              <a:custGeom>
                <a:avLst/>
                <a:gdLst/>
                <a:ahLst/>
                <a:cxnLst/>
                <a:rect l="l" t="t" r="r" b="b"/>
                <a:pathLst>
                  <a:path w="6676" h="12136" extrusionOk="0">
                    <a:moveTo>
                      <a:pt x="2998" y="1"/>
                    </a:moveTo>
                    <a:cubicBezTo>
                      <a:pt x="2909" y="1"/>
                      <a:pt x="2823" y="35"/>
                      <a:pt x="2747" y="116"/>
                    </a:cubicBezTo>
                    <a:cubicBezTo>
                      <a:pt x="2290" y="601"/>
                      <a:pt x="2718" y="5056"/>
                      <a:pt x="2718" y="5056"/>
                    </a:cubicBezTo>
                    <a:cubicBezTo>
                      <a:pt x="2718" y="5056"/>
                      <a:pt x="2506" y="4591"/>
                      <a:pt x="2307" y="4591"/>
                    </a:cubicBezTo>
                    <a:cubicBezTo>
                      <a:pt x="2164" y="4591"/>
                      <a:pt x="2028" y="4832"/>
                      <a:pt x="1984" y="5661"/>
                    </a:cubicBezTo>
                    <a:cubicBezTo>
                      <a:pt x="1895" y="7321"/>
                      <a:pt x="865" y="10202"/>
                      <a:pt x="34" y="11548"/>
                    </a:cubicBezTo>
                    <a:lnTo>
                      <a:pt x="1" y="11786"/>
                    </a:lnTo>
                    <a:lnTo>
                      <a:pt x="2279" y="12135"/>
                    </a:lnTo>
                    <a:cubicBezTo>
                      <a:pt x="3819" y="11089"/>
                      <a:pt x="4989" y="10010"/>
                      <a:pt x="5841" y="9045"/>
                    </a:cubicBezTo>
                    <a:lnTo>
                      <a:pt x="6675" y="7473"/>
                    </a:lnTo>
                    <a:lnTo>
                      <a:pt x="6675" y="7473"/>
                    </a:lnTo>
                    <a:cubicBezTo>
                      <a:pt x="6675" y="7473"/>
                      <a:pt x="5971" y="7932"/>
                      <a:pt x="5420" y="7932"/>
                    </a:cubicBezTo>
                    <a:cubicBezTo>
                      <a:pt x="5000" y="7932"/>
                      <a:pt x="4668" y="7665"/>
                      <a:pt x="4804" y="6724"/>
                    </a:cubicBezTo>
                    <a:cubicBezTo>
                      <a:pt x="5119" y="4549"/>
                      <a:pt x="3990" y="4399"/>
                      <a:pt x="3990" y="4399"/>
                    </a:cubicBezTo>
                    <a:cubicBezTo>
                      <a:pt x="3990" y="4399"/>
                      <a:pt x="4423" y="2900"/>
                      <a:pt x="3790" y="582"/>
                    </a:cubicBezTo>
                    <a:cubicBezTo>
                      <a:pt x="3596" y="336"/>
                      <a:pt x="3279" y="1"/>
                      <a:pt x="299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6"/>
              <p:cNvSpPr/>
              <p:nvPr/>
            </p:nvSpPr>
            <p:spPr>
              <a:xfrm>
                <a:off x="6166700" y="1282275"/>
                <a:ext cx="208050" cy="437575"/>
              </a:xfrm>
              <a:custGeom>
                <a:avLst/>
                <a:gdLst/>
                <a:ahLst/>
                <a:cxnLst/>
                <a:rect l="l" t="t" r="r" b="b"/>
                <a:pathLst>
                  <a:path w="8322" h="17503" extrusionOk="0">
                    <a:moveTo>
                      <a:pt x="3620" y="1"/>
                    </a:moveTo>
                    <a:cubicBezTo>
                      <a:pt x="3451" y="1"/>
                      <a:pt x="3336" y="129"/>
                      <a:pt x="3310" y="433"/>
                    </a:cubicBezTo>
                    <a:cubicBezTo>
                      <a:pt x="3208" y="1639"/>
                      <a:pt x="4870" y="7149"/>
                      <a:pt x="4870" y="7149"/>
                    </a:cubicBezTo>
                    <a:cubicBezTo>
                      <a:pt x="4870" y="7149"/>
                      <a:pt x="4015" y="5353"/>
                      <a:pt x="3586" y="5353"/>
                    </a:cubicBezTo>
                    <a:cubicBezTo>
                      <a:pt x="3548" y="5353"/>
                      <a:pt x="3513" y="5368"/>
                      <a:pt x="3482" y="5399"/>
                    </a:cubicBezTo>
                    <a:cubicBezTo>
                      <a:pt x="3109" y="5784"/>
                      <a:pt x="3297" y="6718"/>
                      <a:pt x="3488" y="8377"/>
                    </a:cubicBezTo>
                    <a:cubicBezTo>
                      <a:pt x="3679" y="10034"/>
                      <a:pt x="3157" y="11724"/>
                      <a:pt x="3157" y="11724"/>
                    </a:cubicBezTo>
                    <a:cubicBezTo>
                      <a:pt x="3157" y="11724"/>
                      <a:pt x="2891" y="10385"/>
                      <a:pt x="2561" y="10385"/>
                    </a:cubicBezTo>
                    <a:cubicBezTo>
                      <a:pt x="2512" y="10385"/>
                      <a:pt x="2463" y="10413"/>
                      <a:pt x="2412" y="10479"/>
                    </a:cubicBezTo>
                    <a:cubicBezTo>
                      <a:pt x="2016" y="10992"/>
                      <a:pt x="1502" y="15295"/>
                      <a:pt x="0" y="17158"/>
                    </a:cubicBezTo>
                    <a:cubicBezTo>
                      <a:pt x="0" y="17158"/>
                      <a:pt x="277" y="17502"/>
                      <a:pt x="1012" y="17502"/>
                    </a:cubicBezTo>
                    <a:cubicBezTo>
                      <a:pt x="1501" y="17502"/>
                      <a:pt x="2193" y="17350"/>
                      <a:pt x="3141" y="16843"/>
                    </a:cubicBezTo>
                    <a:cubicBezTo>
                      <a:pt x="5514" y="15573"/>
                      <a:pt x="8096" y="11689"/>
                      <a:pt x="8260" y="10539"/>
                    </a:cubicBezTo>
                    <a:cubicBezTo>
                      <a:pt x="8321" y="10115"/>
                      <a:pt x="8224" y="9981"/>
                      <a:pt x="8078" y="9981"/>
                    </a:cubicBezTo>
                    <a:cubicBezTo>
                      <a:pt x="7845" y="9981"/>
                      <a:pt x="7487" y="10318"/>
                      <a:pt x="7437" y="10367"/>
                    </a:cubicBezTo>
                    <a:lnTo>
                      <a:pt x="7437" y="10367"/>
                    </a:lnTo>
                    <a:cubicBezTo>
                      <a:pt x="7682" y="10092"/>
                      <a:pt x="7930" y="5252"/>
                      <a:pt x="7175" y="3385"/>
                    </a:cubicBezTo>
                    <a:cubicBezTo>
                      <a:pt x="7111" y="3226"/>
                      <a:pt x="7048" y="3160"/>
                      <a:pt x="6989" y="3160"/>
                    </a:cubicBezTo>
                    <a:cubicBezTo>
                      <a:pt x="6713" y="3160"/>
                      <a:pt x="6501" y="4568"/>
                      <a:pt x="6501" y="4568"/>
                    </a:cubicBezTo>
                    <a:cubicBezTo>
                      <a:pt x="6501" y="4568"/>
                      <a:pt x="6259" y="3615"/>
                      <a:pt x="5596" y="2199"/>
                    </a:cubicBezTo>
                    <a:cubicBezTo>
                      <a:pt x="5100" y="1140"/>
                      <a:pt x="4124" y="1"/>
                      <a:pt x="362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6"/>
              <p:cNvSpPr/>
              <p:nvPr/>
            </p:nvSpPr>
            <p:spPr>
              <a:xfrm>
                <a:off x="6187000" y="1326975"/>
                <a:ext cx="176975" cy="389975"/>
              </a:xfrm>
              <a:custGeom>
                <a:avLst/>
                <a:gdLst/>
                <a:ahLst/>
                <a:cxnLst/>
                <a:rect l="l" t="t" r="r" b="b"/>
                <a:pathLst>
                  <a:path w="7079" h="15599" fill="none" extrusionOk="0">
                    <a:moveTo>
                      <a:pt x="3640" y="0"/>
                    </a:moveTo>
                    <a:cubicBezTo>
                      <a:pt x="7078" y="7574"/>
                      <a:pt x="4007" y="12777"/>
                      <a:pt x="0" y="1559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6"/>
              <p:cNvSpPr/>
              <p:nvPr/>
            </p:nvSpPr>
            <p:spPr>
              <a:xfrm>
                <a:off x="6170575" y="1550925"/>
                <a:ext cx="145375" cy="168325"/>
              </a:xfrm>
              <a:custGeom>
                <a:avLst/>
                <a:gdLst/>
                <a:ahLst/>
                <a:cxnLst/>
                <a:rect l="l" t="t" r="r" b="b"/>
                <a:pathLst>
                  <a:path w="5815" h="6733" extrusionOk="0">
                    <a:moveTo>
                      <a:pt x="3584" y="0"/>
                    </a:moveTo>
                    <a:cubicBezTo>
                      <a:pt x="3469" y="0"/>
                      <a:pt x="3346" y="20"/>
                      <a:pt x="3215" y="65"/>
                    </a:cubicBezTo>
                    <a:cubicBezTo>
                      <a:pt x="3113" y="616"/>
                      <a:pt x="3002" y="978"/>
                      <a:pt x="3002" y="978"/>
                    </a:cubicBezTo>
                    <a:cubicBezTo>
                      <a:pt x="2952" y="737"/>
                      <a:pt x="2889" y="499"/>
                      <a:pt x="2813" y="265"/>
                    </a:cubicBezTo>
                    <a:cubicBezTo>
                      <a:pt x="2717" y="327"/>
                      <a:pt x="2626" y="396"/>
                      <a:pt x="2539" y="471"/>
                    </a:cubicBezTo>
                    <a:lnTo>
                      <a:pt x="1686" y="1704"/>
                    </a:lnTo>
                    <a:cubicBezTo>
                      <a:pt x="1330" y="3152"/>
                      <a:pt x="823" y="5043"/>
                      <a:pt x="1" y="6205"/>
                    </a:cubicBezTo>
                    <a:lnTo>
                      <a:pt x="1201" y="6733"/>
                    </a:lnTo>
                    <a:cubicBezTo>
                      <a:pt x="1655" y="6675"/>
                      <a:pt x="2241" y="6495"/>
                      <a:pt x="2986" y="6097"/>
                    </a:cubicBezTo>
                    <a:cubicBezTo>
                      <a:pt x="3953" y="5580"/>
                      <a:pt x="4956" y="4626"/>
                      <a:pt x="5815" y="3602"/>
                    </a:cubicBezTo>
                    <a:cubicBezTo>
                      <a:pt x="4529" y="2871"/>
                      <a:pt x="4979" y="1411"/>
                      <a:pt x="4979" y="1411"/>
                    </a:cubicBezTo>
                    <a:cubicBezTo>
                      <a:pt x="4979" y="1411"/>
                      <a:pt x="4557" y="0"/>
                      <a:pt x="3584"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6"/>
              <p:cNvSpPr/>
              <p:nvPr/>
            </p:nvSpPr>
            <p:spPr>
              <a:xfrm>
                <a:off x="5142300" y="1668250"/>
                <a:ext cx="271350" cy="340775"/>
              </a:xfrm>
              <a:custGeom>
                <a:avLst/>
                <a:gdLst/>
                <a:ahLst/>
                <a:cxnLst/>
                <a:rect l="l" t="t" r="r" b="b"/>
                <a:pathLst>
                  <a:path w="10854" h="13631" extrusionOk="0">
                    <a:moveTo>
                      <a:pt x="5763" y="1"/>
                    </a:moveTo>
                    <a:cubicBezTo>
                      <a:pt x="2835" y="1"/>
                      <a:pt x="1692" y="1053"/>
                      <a:pt x="1778" y="1441"/>
                    </a:cubicBezTo>
                    <a:cubicBezTo>
                      <a:pt x="1891" y="1959"/>
                      <a:pt x="2525" y="2001"/>
                      <a:pt x="2525" y="2001"/>
                    </a:cubicBezTo>
                    <a:cubicBezTo>
                      <a:pt x="2525" y="2001"/>
                      <a:pt x="651" y="3975"/>
                      <a:pt x="186" y="5940"/>
                    </a:cubicBezTo>
                    <a:cubicBezTo>
                      <a:pt x="0" y="6723"/>
                      <a:pt x="78" y="6958"/>
                      <a:pt x="238" y="6958"/>
                    </a:cubicBezTo>
                    <a:cubicBezTo>
                      <a:pt x="480" y="6958"/>
                      <a:pt x="909" y="6423"/>
                      <a:pt x="910" y="6423"/>
                    </a:cubicBezTo>
                    <a:lnTo>
                      <a:pt x="910" y="6423"/>
                    </a:lnTo>
                    <a:cubicBezTo>
                      <a:pt x="909" y="6423"/>
                      <a:pt x="140" y="9816"/>
                      <a:pt x="2217" y="12735"/>
                    </a:cubicBezTo>
                    <a:cubicBezTo>
                      <a:pt x="2675" y="13379"/>
                      <a:pt x="2980" y="13630"/>
                      <a:pt x="3177" y="13630"/>
                    </a:cubicBezTo>
                    <a:cubicBezTo>
                      <a:pt x="3872" y="13630"/>
                      <a:pt x="3220" y="10498"/>
                      <a:pt x="3220" y="10498"/>
                    </a:cubicBezTo>
                    <a:lnTo>
                      <a:pt x="3220" y="10498"/>
                    </a:lnTo>
                    <a:cubicBezTo>
                      <a:pt x="3220" y="10498"/>
                      <a:pt x="3985" y="10973"/>
                      <a:pt x="4354" y="10973"/>
                    </a:cubicBezTo>
                    <a:cubicBezTo>
                      <a:pt x="4516" y="10973"/>
                      <a:pt x="4601" y="10882"/>
                      <a:pt x="4513" y="10619"/>
                    </a:cubicBezTo>
                    <a:cubicBezTo>
                      <a:pt x="4214" y="9732"/>
                      <a:pt x="3764" y="6822"/>
                      <a:pt x="4714" y="5450"/>
                    </a:cubicBezTo>
                    <a:cubicBezTo>
                      <a:pt x="4714" y="5450"/>
                      <a:pt x="5028" y="6264"/>
                      <a:pt x="5436" y="6264"/>
                    </a:cubicBezTo>
                    <a:cubicBezTo>
                      <a:pt x="5553" y="6264"/>
                      <a:pt x="5678" y="6198"/>
                      <a:pt x="5805" y="6026"/>
                    </a:cubicBezTo>
                    <a:cubicBezTo>
                      <a:pt x="6376" y="5257"/>
                      <a:pt x="7827" y="3104"/>
                      <a:pt x="9340" y="3045"/>
                    </a:cubicBezTo>
                    <a:cubicBezTo>
                      <a:pt x="10854" y="2986"/>
                      <a:pt x="10220" y="1927"/>
                      <a:pt x="10220" y="1927"/>
                    </a:cubicBezTo>
                    <a:lnTo>
                      <a:pt x="9315" y="417"/>
                    </a:lnTo>
                    <a:cubicBezTo>
                      <a:pt x="7918" y="118"/>
                      <a:pt x="6741" y="1"/>
                      <a:pt x="57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6"/>
              <p:cNvSpPr/>
              <p:nvPr/>
            </p:nvSpPr>
            <p:spPr>
              <a:xfrm>
                <a:off x="5161100" y="1686775"/>
                <a:ext cx="225025" cy="265475"/>
              </a:xfrm>
              <a:custGeom>
                <a:avLst/>
                <a:gdLst/>
                <a:ahLst/>
                <a:cxnLst/>
                <a:rect l="l" t="t" r="r" b="b"/>
                <a:pathLst>
                  <a:path w="9001" h="10619" fill="none" extrusionOk="0">
                    <a:moveTo>
                      <a:pt x="9000" y="1475"/>
                    </a:moveTo>
                    <a:cubicBezTo>
                      <a:pt x="2944" y="0"/>
                      <a:pt x="1" y="4921"/>
                      <a:pt x="1465" y="1061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6"/>
              <p:cNvSpPr/>
              <p:nvPr/>
            </p:nvSpPr>
            <p:spPr>
              <a:xfrm>
                <a:off x="5164350" y="1668275"/>
                <a:ext cx="209400" cy="159475"/>
              </a:xfrm>
              <a:custGeom>
                <a:avLst/>
                <a:gdLst/>
                <a:ahLst/>
                <a:cxnLst/>
                <a:rect l="l" t="t" r="r" b="b"/>
                <a:pathLst>
                  <a:path w="8376" h="6379" extrusionOk="0">
                    <a:moveTo>
                      <a:pt x="4880" y="1"/>
                    </a:moveTo>
                    <a:cubicBezTo>
                      <a:pt x="1953" y="1"/>
                      <a:pt x="810" y="1052"/>
                      <a:pt x="895" y="1440"/>
                    </a:cubicBezTo>
                    <a:cubicBezTo>
                      <a:pt x="1009" y="1958"/>
                      <a:pt x="1643" y="2000"/>
                      <a:pt x="1643" y="2000"/>
                    </a:cubicBezTo>
                    <a:cubicBezTo>
                      <a:pt x="1643" y="2000"/>
                      <a:pt x="712" y="2981"/>
                      <a:pt x="0" y="4248"/>
                    </a:cubicBezTo>
                    <a:cubicBezTo>
                      <a:pt x="2143" y="3167"/>
                      <a:pt x="2973" y="3066"/>
                      <a:pt x="3209" y="3066"/>
                    </a:cubicBezTo>
                    <a:cubicBezTo>
                      <a:pt x="3264" y="3066"/>
                      <a:pt x="3287" y="3071"/>
                      <a:pt x="3287" y="3071"/>
                    </a:cubicBezTo>
                    <a:cubicBezTo>
                      <a:pt x="3287" y="3071"/>
                      <a:pt x="3231" y="4763"/>
                      <a:pt x="3431" y="6379"/>
                    </a:cubicBezTo>
                    <a:cubicBezTo>
                      <a:pt x="3521" y="6030"/>
                      <a:pt x="3651" y="5711"/>
                      <a:pt x="3832" y="5449"/>
                    </a:cubicBezTo>
                    <a:cubicBezTo>
                      <a:pt x="3832" y="5449"/>
                      <a:pt x="4146" y="6263"/>
                      <a:pt x="4554" y="6263"/>
                    </a:cubicBezTo>
                    <a:cubicBezTo>
                      <a:pt x="4671" y="6263"/>
                      <a:pt x="4796" y="6197"/>
                      <a:pt x="4923" y="6025"/>
                    </a:cubicBezTo>
                    <a:cubicBezTo>
                      <a:pt x="5416" y="5362"/>
                      <a:pt x="6561" y="3671"/>
                      <a:pt x="7838" y="3181"/>
                    </a:cubicBezTo>
                    <a:cubicBezTo>
                      <a:pt x="8166" y="2265"/>
                      <a:pt x="8375" y="1617"/>
                      <a:pt x="8375" y="1617"/>
                    </a:cubicBezTo>
                    <a:lnTo>
                      <a:pt x="7527" y="243"/>
                    </a:lnTo>
                    <a:cubicBezTo>
                      <a:pt x="6518" y="72"/>
                      <a:pt x="5639" y="1"/>
                      <a:pt x="4880"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6"/>
              <p:cNvSpPr/>
              <p:nvPr/>
            </p:nvSpPr>
            <p:spPr>
              <a:xfrm>
                <a:off x="5188775" y="1393350"/>
                <a:ext cx="280775" cy="358525"/>
              </a:xfrm>
              <a:custGeom>
                <a:avLst/>
                <a:gdLst/>
                <a:ahLst/>
                <a:cxnLst/>
                <a:rect l="l" t="t" r="r" b="b"/>
                <a:pathLst>
                  <a:path w="11231" h="14341" extrusionOk="0">
                    <a:moveTo>
                      <a:pt x="1875" y="1"/>
                    </a:moveTo>
                    <a:cubicBezTo>
                      <a:pt x="1774" y="1"/>
                      <a:pt x="1675" y="57"/>
                      <a:pt x="1578" y="181"/>
                    </a:cubicBezTo>
                    <a:cubicBezTo>
                      <a:pt x="1" y="2202"/>
                      <a:pt x="1882" y="6844"/>
                      <a:pt x="1882" y="6844"/>
                    </a:cubicBezTo>
                    <a:cubicBezTo>
                      <a:pt x="1882" y="6844"/>
                      <a:pt x="1483" y="6359"/>
                      <a:pt x="1115" y="6359"/>
                    </a:cubicBezTo>
                    <a:cubicBezTo>
                      <a:pt x="969" y="6359"/>
                      <a:pt x="827" y="6436"/>
                      <a:pt x="717" y="6651"/>
                    </a:cubicBezTo>
                    <a:cubicBezTo>
                      <a:pt x="332" y="7404"/>
                      <a:pt x="3312" y="10314"/>
                      <a:pt x="3312" y="10314"/>
                    </a:cubicBezTo>
                    <a:cubicBezTo>
                      <a:pt x="3312" y="10314"/>
                      <a:pt x="2572" y="9965"/>
                      <a:pt x="2164" y="9965"/>
                    </a:cubicBezTo>
                    <a:cubicBezTo>
                      <a:pt x="1981" y="9965"/>
                      <a:pt x="1865" y="10035"/>
                      <a:pt x="1913" y="10238"/>
                    </a:cubicBezTo>
                    <a:cubicBezTo>
                      <a:pt x="2066" y="10894"/>
                      <a:pt x="5725" y="13323"/>
                      <a:pt x="8788" y="14341"/>
                    </a:cubicBezTo>
                    <a:cubicBezTo>
                      <a:pt x="8788" y="14341"/>
                      <a:pt x="11230" y="12230"/>
                      <a:pt x="9532" y="11055"/>
                    </a:cubicBezTo>
                    <a:cubicBezTo>
                      <a:pt x="7833" y="9880"/>
                      <a:pt x="7663" y="8477"/>
                      <a:pt x="6831" y="7408"/>
                    </a:cubicBezTo>
                    <a:cubicBezTo>
                      <a:pt x="6690" y="7226"/>
                      <a:pt x="6576" y="7150"/>
                      <a:pt x="6484" y="7150"/>
                    </a:cubicBezTo>
                    <a:cubicBezTo>
                      <a:pt x="6039" y="7150"/>
                      <a:pt x="6124" y="8945"/>
                      <a:pt x="6124" y="8945"/>
                    </a:cubicBezTo>
                    <a:cubicBezTo>
                      <a:pt x="6124" y="8945"/>
                      <a:pt x="5297" y="6799"/>
                      <a:pt x="4960" y="4732"/>
                    </a:cubicBezTo>
                    <a:cubicBezTo>
                      <a:pt x="4833" y="3953"/>
                      <a:pt x="4625" y="3710"/>
                      <a:pt x="4416" y="3710"/>
                    </a:cubicBezTo>
                    <a:cubicBezTo>
                      <a:pt x="4068" y="3710"/>
                      <a:pt x="3716" y="4376"/>
                      <a:pt x="3716" y="4376"/>
                    </a:cubicBezTo>
                    <a:cubicBezTo>
                      <a:pt x="3716" y="4376"/>
                      <a:pt x="2762" y="1"/>
                      <a:pt x="187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6"/>
              <p:cNvSpPr/>
              <p:nvPr/>
            </p:nvSpPr>
            <p:spPr>
              <a:xfrm>
                <a:off x="5228075" y="1431650"/>
                <a:ext cx="179025" cy="281450"/>
              </a:xfrm>
              <a:custGeom>
                <a:avLst/>
                <a:gdLst/>
                <a:ahLst/>
                <a:cxnLst/>
                <a:rect l="l" t="t" r="r" b="b"/>
                <a:pathLst>
                  <a:path w="7161" h="11258" fill="none" extrusionOk="0">
                    <a:moveTo>
                      <a:pt x="7161" y="11257"/>
                    </a:moveTo>
                    <a:cubicBezTo>
                      <a:pt x="1306" y="7633"/>
                      <a:pt x="0" y="3326"/>
                      <a:pt x="208"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6"/>
              <p:cNvSpPr/>
              <p:nvPr/>
            </p:nvSpPr>
            <p:spPr>
              <a:xfrm>
                <a:off x="5233950" y="1396700"/>
                <a:ext cx="189350" cy="349975"/>
              </a:xfrm>
              <a:custGeom>
                <a:avLst/>
                <a:gdLst/>
                <a:ahLst/>
                <a:cxnLst/>
                <a:rect l="l" t="t" r="r" b="b"/>
                <a:pathLst>
                  <a:path w="7574" h="13999" extrusionOk="0">
                    <a:moveTo>
                      <a:pt x="347" y="0"/>
                    </a:moveTo>
                    <a:lnTo>
                      <a:pt x="347" y="0"/>
                    </a:lnTo>
                    <a:cubicBezTo>
                      <a:pt x="1" y="4013"/>
                      <a:pt x="3025" y="9631"/>
                      <a:pt x="3025" y="9631"/>
                    </a:cubicBezTo>
                    <a:cubicBezTo>
                      <a:pt x="3025" y="9631"/>
                      <a:pt x="1893" y="10463"/>
                      <a:pt x="1944" y="11695"/>
                    </a:cubicBezTo>
                    <a:cubicBezTo>
                      <a:pt x="3164" y="12499"/>
                      <a:pt x="4824" y="13403"/>
                      <a:pt x="6397" y="13999"/>
                    </a:cubicBezTo>
                    <a:lnTo>
                      <a:pt x="7573" y="10813"/>
                    </a:lnTo>
                    <a:cubicBezTo>
                      <a:pt x="6015" y="9661"/>
                      <a:pt x="5831" y="8311"/>
                      <a:pt x="5024" y="7274"/>
                    </a:cubicBezTo>
                    <a:cubicBezTo>
                      <a:pt x="4883" y="7092"/>
                      <a:pt x="4769" y="7016"/>
                      <a:pt x="4677" y="7016"/>
                    </a:cubicBezTo>
                    <a:cubicBezTo>
                      <a:pt x="4231" y="7016"/>
                      <a:pt x="4316" y="8811"/>
                      <a:pt x="4316" y="8811"/>
                    </a:cubicBezTo>
                    <a:cubicBezTo>
                      <a:pt x="4316" y="8811"/>
                      <a:pt x="3490" y="6665"/>
                      <a:pt x="3153" y="4597"/>
                    </a:cubicBezTo>
                    <a:cubicBezTo>
                      <a:pt x="3026" y="3818"/>
                      <a:pt x="2818" y="3576"/>
                      <a:pt x="2608" y="3576"/>
                    </a:cubicBezTo>
                    <a:cubicBezTo>
                      <a:pt x="2261" y="3576"/>
                      <a:pt x="1909" y="4241"/>
                      <a:pt x="1909" y="4241"/>
                    </a:cubicBezTo>
                    <a:cubicBezTo>
                      <a:pt x="1909" y="4241"/>
                      <a:pt x="1144" y="733"/>
                      <a:pt x="34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6"/>
              <p:cNvSpPr/>
              <p:nvPr/>
            </p:nvSpPr>
            <p:spPr>
              <a:xfrm>
                <a:off x="5269875" y="1284700"/>
                <a:ext cx="179225" cy="400200"/>
              </a:xfrm>
              <a:custGeom>
                <a:avLst/>
                <a:gdLst/>
                <a:ahLst/>
                <a:cxnLst/>
                <a:rect l="l" t="t" r="r" b="b"/>
                <a:pathLst>
                  <a:path w="7169" h="16008" extrusionOk="0">
                    <a:moveTo>
                      <a:pt x="5273" y="0"/>
                    </a:moveTo>
                    <a:cubicBezTo>
                      <a:pt x="4272" y="0"/>
                      <a:pt x="2663" y="3118"/>
                      <a:pt x="2663" y="3118"/>
                    </a:cubicBezTo>
                    <a:cubicBezTo>
                      <a:pt x="2663" y="3118"/>
                      <a:pt x="2447" y="2576"/>
                      <a:pt x="2158" y="2576"/>
                    </a:cubicBezTo>
                    <a:cubicBezTo>
                      <a:pt x="2016" y="2576"/>
                      <a:pt x="1858" y="2704"/>
                      <a:pt x="1698" y="3087"/>
                    </a:cubicBezTo>
                    <a:cubicBezTo>
                      <a:pt x="1211" y="4257"/>
                      <a:pt x="1779" y="6930"/>
                      <a:pt x="1779" y="6930"/>
                    </a:cubicBezTo>
                    <a:cubicBezTo>
                      <a:pt x="1779" y="6930"/>
                      <a:pt x="1115" y="5725"/>
                      <a:pt x="656" y="5725"/>
                    </a:cubicBezTo>
                    <a:cubicBezTo>
                      <a:pt x="499" y="5725"/>
                      <a:pt x="366" y="5866"/>
                      <a:pt x="291" y="6244"/>
                    </a:cubicBezTo>
                    <a:cubicBezTo>
                      <a:pt x="0" y="7728"/>
                      <a:pt x="2535" y="12181"/>
                      <a:pt x="2535" y="12181"/>
                    </a:cubicBezTo>
                    <a:cubicBezTo>
                      <a:pt x="2535" y="12181"/>
                      <a:pt x="1961" y="11703"/>
                      <a:pt x="1609" y="11703"/>
                    </a:cubicBezTo>
                    <a:cubicBezTo>
                      <a:pt x="1454" y="11703"/>
                      <a:pt x="1341" y="11795"/>
                      <a:pt x="1339" y="12060"/>
                    </a:cubicBezTo>
                    <a:cubicBezTo>
                      <a:pt x="1331" y="12929"/>
                      <a:pt x="6584" y="16008"/>
                      <a:pt x="6584" y="16008"/>
                    </a:cubicBezTo>
                    <a:cubicBezTo>
                      <a:pt x="6584" y="16008"/>
                      <a:pt x="7169" y="12502"/>
                      <a:pt x="7028" y="11848"/>
                    </a:cubicBezTo>
                    <a:cubicBezTo>
                      <a:pt x="6991" y="11672"/>
                      <a:pt x="6891" y="11608"/>
                      <a:pt x="6765" y="11608"/>
                    </a:cubicBezTo>
                    <a:cubicBezTo>
                      <a:pt x="6424" y="11608"/>
                      <a:pt x="5892" y="12081"/>
                      <a:pt x="5892" y="12081"/>
                    </a:cubicBezTo>
                    <a:cubicBezTo>
                      <a:pt x="4493" y="9061"/>
                      <a:pt x="6283" y="8145"/>
                      <a:pt x="5806" y="7605"/>
                    </a:cubicBezTo>
                    <a:cubicBezTo>
                      <a:pt x="5708" y="7494"/>
                      <a:pt x="5587" y="7451"/>
                      <a:pt x="5458" y="7451"/>
                    </a:cubicBezTo>
                    <a:cubicBezTo>
                      <a:pt x="5017" y="7451"/>
                      <a:pt x="4486" y="7948"/>
                      <a:pt x="4486" y="7948"/>
                    </a:cubicBezTo>
                    <a:cubicBezTo>
                      <a:pt x="4697" y="5943"/>
                      <a:pt x="5997" y="4825"/>
                      <a:pt x="5683" y="4338"/>
                    </a:cubicBezTo>
                    <a:cubicBezTo>
                      <a:pt x="5611" y="4226"/>
                      <a:pt x="5507" y="4183"/>
                      <a:pt x="5389" y="4183"/>
                    </a:cubicBezTo>
                    <a:cubicBezTo>
                      <a:pt x="4980" y="4183"/>
                      <a:pt x="4401" y="4700"/>
                      <a:pt x="4401" y="4700"/>
                    </a:cubicBezTo>
                    <a:cubicBezTo>
                      <a:pt x="4401" y="4700"/>
                      <a:pt x="6426" y="487"/>
                      <a:pt x="5455" y="39"/>
                    </a:cubicBezTo>
                    <a:cubicBezTo>
                      <a:pt x="5397" y="13"/>
                      <a:pt x="5336" y="0"/>
                      <a:pt x="527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6"/>
              <p:cNvSpPr/>
              <p:nvPr/>
            </p:nvSpPr>
            <p:spPr>
              <a:xfrm>
                <a:off x="5331600" y="1337075"/>
                <a:ext cx="108250" cy="319250"/>
              </a:xfrm>
              <a:custGeom>
                <a:avLst/>
                <a:gdLst/>
                <a:ahLst/>
                <a:cxnLst/>
                <a:rect l="l" t="t" r="r" b="b"/>
                <a:pathLst>
                  <a:path w="4330" h="12770" fill="none" extrusionOk="0">
                    <a:moveTo>
                      <a:pt x="4329" y="12769"/>
                    </a:moveTo>
                    <a:cubicBezTo>
                      <a:pt x="57" y="7370"/>
                      <a:pt x="0" y="3973"/>
                      <a:pt x="2014"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6"/>
              <p:cNvSpPr/>
              <p:nvPr/>
            </p:nvSpPr>
            <p:spPr>
              <a:xfrm>
                <a:off x="5314800" y="1389900"/>
                <a:ext cx="134300" cy="295000"/>
              </a:xfrm>
              <a:custGeom>
                <a:avLst/>
                <a:gdLst/>
                <a:ahLst/>
                <a:cxnLst/>
                <a:rect l="l" t="t" r="r" b="b"/>
                <a:pathLst>
                  <a:path w="5372" h="11800" extrusionOk="0">
                    <a:moveTo>
                      <a:pt x="3735" y="1"/>
                    </a:moveTo>
                    <a:cubicBezTo>
                      <a:pt x="2098" y="2373"/>
                      <a:pt x="1720" y="4828"/>
                      <a:pt x="1720" y="4828"/>
                    </a:cubicBezTo>
                    <a:cubicBezTo>
                      <a:pt x="1720" y="4828"/>
                      <a:pt x="1985" y="8292"/>
                      <a:pt x="1282" y="8654"/>
                    </a:cubicBezTo>
                    <a:cubicBezTo>
                      <a:pt x="1095" y="8749"/>
                      <a:pt x="918" y="8785"/>
                      <a:pt x="757" y="8785"/>
                    </a:cubicBezTo>
                    <a:cubicBezTo>
                      <a:pt x="326" y="8785"/>
                      <a:pt x="18" y="8531"/>
                      <a:pt x="1" y="8517"/>
                    </a:cubicBezTo>
                    <a:lnTo>
                      <a:pt x="1" y="8517"/>
                    </a:lnTo>
                    <a:cubicBezTo>
                      <a:pt x="1277" y="9742"/>
                      <a:pt x="4787" y="11800"/>
                      <a:pt x="4787" y="11800"/>
                    </a:cubicBezTo>
                    <a:cubicBezTo>
                      <a:pt x="4787" y="11800"/>
                      <a:pt x="5372" y="8292"/>
                      <a:pt x="5231" y="7640"/>
                    </a:cubicBezTo>
                    <a:cubicBezTo>
                      <a:pt x="5194" y="7464"/>
                      <a:pt x="5094" y="7399"/>
                      <a:pt x="4968" y="7399"/>
                    </a:cubicBezTo>
                    <a:cubicBezTo>
                      <a:pt x="4626" y="7399"/>
                      <a:pt x="4094" y="7872"/>
                      <a:pt x="4094" y="7872"/>
                    </a:cubicBezTo>
                    <a:cubicBezTo>
                      <a:pt x="2696" y="4853"/>
                      <a:pt x="4485" y="3936"/>
                      <a:pt x="4009" y="3396"/>
                    </a:cubicBezTo>
                    <a:cubicBezTo>
                      <a:pt x="3912" y="3285"/>
                      <a:pt x="3790" y="3242"/>
                      <a:pt x="3661" y="3242"/>
                    </a:cubicBezTo>
                    <a:cubicBezTo>
                      <a:pt x="3221" y="3242"/>
                      <a:pt x="2689" y="3739"/>
                      <a:pt x="2689" y="3739"/>
                    </a:cubicBezTo>
                    <a:cubicBezTo>
                      <a:pt x="2900" y="1735"/>
                      <a:pt x="4200" y="617"/>
                      <a:pt x="3885" y="129"/>
                    </a:cubicBezTo>
                    <a:cubicBezTo>
                      <a:pt x="3850" y="72"/>
                      <a:pt x="3797" y="27"/>
                      <a:pt x="3735"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6"/>
              <p:cNvSpPr/>
              <p:nvPr/>
            </p:nvSpPr>
            <p:spPr>
              <a:xfrm>
                <a:off x="5803025" y="1521500"/>
                <a:ext cx="547500" cy="426450"/>
              </a:xfrm>
              <a:custGeom>
                <a:avLst/>
                <a:gdLst/>
                <a:ahLst/>
                <a:cxnLst/>
                <a:rect l="l" t="t" r="r" b="b"/>
                <a:pathLst>
                  <a:path w="21900" h="17058" extrusionOk="0">
                    <a:moveTo>
                      <a:pt x="6399" y="1"/>
                    </a:moveTo>
                    <a:cubicBezTo>
                      <a:pt x="5360" y="1"/>
                      <a:pt x="4529" y="114"/>
                      <a:pt x="4355" y="440"/>
                    </a:cubicBezTo>
                    <a:cubicBezTo>
                      <a:pt x="4076" y="965"/>
                      <a:pt x="3841" y="1512"/>
                      <a:pt x="3651" y="2076"/>
                    </a:cubicBezTo>
                    <a:cubicBezTo>
                      <a:pt x="3651" y="2076"/>
                      <a:pt x="970" y="2588"/>
                      <a:pt x="799" y="4300"/>
                    </a:cubicBezTo>
                    <a:cubicBezTo>
                      <a:pt x="628" y="6012"/>
                      <a:pt x="1199" y="6467"/>
                      <a:pt x="1199" y="6467"/>
                    </a:cubicBezTo>
                    <a:cubicBezTo>
                      <a:pt x="1199" y="6467"/>
                      <a:pt x="750" y="6780"/>
                      <a:pt x="470" y="7304"/>
                    </a:cubicBezTo>
                    <a:lnTo>
                      <a:pt x="470" y="7306"/>
                    </a:lnTo>
                    <a:cubicBezTo>
                      <a:pt x="237" y="7741"/>
                      <a:pt x="123" y="8321"/>
                      <a:pt x="470" y="8989"/>
                    </a:cubicBezTo>
                    <a:cubicBezTo>
                      <a:pt x="576" y="9191"/>
                      <a:pt x="706" y="9378"/>
                      <a:pt x="857" y="9548"/>
                    </a:cubicBezTo>
                    <a:cubicBezTo>
                      <a:pt x="857" y="9548"/>
                      <a:pt x="1" y="11375"/>
                      <a:pt x="1427" y="12686"/>
                    </a:cubicBezTo>
                    <a:cubicBezTo>
                      <a:pt x="1427" y="12686"/>
                      <a:pt x="458" y="14226"/>
                      <a:pt x="1712" y="15309"/>
                    </a:cubicBezTo>
                    <a:cubicBezTo>
                      <a:pt x="2966" y="16393"/>
                      <a:pt x="7073" y="16052"/>
                      <a:pt x="9185" y="16222"/>
                    </a:cubicBezTo>
                    <a:cubicBezTo>
                      <a:pt x="10660" y="16342"/>
                      <a:pt x="17755" y="16794"/>
                      <a:pt x="21899" y="17058"/>
                    </a:cubicBezTo>
                    <a:lnTo>
                      <a:pt x="21899" y="7384"/>
                    </a:lnTo>
                    <a:cubicBezTo>
                      <a:pt x="19931" y="7316"/>
                      <a:pt x="17951" y="7110"/>
                      <a:pt x="17170" y="6583"/>
                    </a:cubicBezTo>
                    <a:cubicBezTo>
                      <a:pt x="15403" y="5385"/>
                      <a:pt x="12549" y="764"/>
                      <a:pt x="11181" y="478"/>
                    </a:cubicBezTo>
                    <a:cubicBezTo>
                      <a:pt x="10333" y="302"/>
                      <a:pt x="8091" y="1"/>
                      <a:pt x="6399" y="1"/>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6"/>
              <p:cNvSpPr/>
              <p:nvPr/>
            </p:nvSpPr>
            <p:spPr>
              <a:xfrm>
                <a:off x="5869425" y="1532450"/>
                <a:ext cx="115700" cy="141325"/>
              </a:xfrm>
              <a:custGeom>
                <a:avLst/>
                <a:gdLst/>
                <a:ahLst/>
                <a:cxnLst/>
                <a:rect l="l" t="t" r="r" b="b"/>
                <a:pathLst>
                  <a:path w="4628" h="5653" fill="none" extrusionOk="0">
                    <a:moveTo>
                      <a:pt x="1698" y="1"/>
                    </a:moveTo>
                    <a:lnTo>
                      <a:pt x="124" y="4316"/>
                    </a:lnTo>
                    <a:cubicBezTo>
                      <a:pt x="0" y="4652"/>
                      <a:pt x="125" y="5031"/>
                      <a:pt x="428" y="5222"/>
                    </a:cubicBezTo>
                    <a:cubicBezTo>
                      <a:pt x="832" y="5473"/>
                      <a:pt x="1471" y="5653"/>
                      <a:pt x="2269" y="5135"/>
                    </a:cubicBezTo>
                    <a:cubicBezTo>
                      <a:pt x="3677" y="4223"/>
                      <a:pt x="4627" y="2017"/>
                      <a:pt x="4627" y="201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6"/>
              <p:cNvSpPr/>
              <p:nvPr/>
            </p:nvSpPr>
            <p:spPr>
              <a:xfrm>
                <a:off x="5832950" y="1611875"/>
                <a:ext cx="154625" cy="71325"/>
              </a:xfrm>
              <a:custGeom>
                <a:avLst/>
                <a:gdLst/>
                <a:ahLst/>
                <a:cxnLst/>
                <a:rect l="l" t="t" r="r" b="b"/>
                <a:pathLst>
                  <a:path w="6185" h="2853" fill="none" extrusionOk="0">
                    <a:moveTo>
                      <a:pt x="1" y="2853"/>
                    </a:moveTo>
                    <a:lnTo>
                      <a:pt x="5377" y="2611"/>
                    </a:lnTo>
                    <a:cubicBezTo>
                      <a:pt x="5611" y="2601"/>
                      <a:pt x="5824" y="2467"/>
                      <a:pt x="5935" y="2260"/>
                    </a:cubicBezTo>
                    <a:cubicBezTo>
                      <a:pt x="6107" y="1944"/>
                      <a:pt x="6185" y="1586"/>
                      <a:pt x="6162" y="1227"/>
                    </a:cubicBezTo>
                    <a:cubicBezTo>
                      <a:pt x="6105" y="399"/>
                      <a:pt x="5478" y="0"/>
                      <a:pt x="5478"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6"/>
              <p:cNvSpPr/>
              <p:nvPr/>
            </p:nvSpPr>
            <p:spPr>
              <a:xfrm>
                <a:off x="5824425" y="1677450"/>
                <a:ext cx="162575" cy="92025"/>
              </a:xfrm>
              <a:custGeom>
                <a:avLst/>
                <a:gdLst/>
                <a:ahLst/>
                <a:cxnLst/>
                <a:rect l="l" t="t" r="r" b="b"/>
                <a:pathLst>
                  <a:path w="6503" h="3681" fill="none" extrusionOk="0">
                    <a:moveTo>
                      <a:pt x="5875" y="1"/>
                    </a:moveTo>
                    <a:cubicBezTo>
                      <a:pt x="5875" y="1"/>
                      <a:pt x="6503" y="486"/>
                      <a:pt x="6446" y="1598"/>
                    </a:cubicBezTo>
                    <a:cubicBezTo>
                      <a:pt x="6389" y="2711"/>
                      <a:pt x="6018" y="3196"/>
                      <a:pt x="6018" y="3196"/>
                    </a:cubicBezTo>
                    <a:cubicBezTo>
                      <a:pt x="6018" y="3196"/>
                      <a:pt x="855" y="3681"/>
                      <a:pt x="0" y="331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6"/>
              <p:cNvSpPr/>
              <p:nvPr/>
            </p:nvSpPr>
            <p:spPr>
              <a:xfrm>
                <a:off x="5882875" y="1757325"/>
                <a:ext cx="106275" cy="153300"/>
              </a:xfrm>
              <a:custGeom>
                <a:avLst/>
                <a:gdLst/>
                <a:ahLst/>
                <a:cxnLst/>
                <a:rect l="l" t="t" r="r" b="b"/>
                <a:pathLst>
                  <a:path w="4251" h="6132" fill="none" extrusionOk="0">
                    <a:moveTo>
                      <a:pt x="3651" y="1"/>
                    </a:moveTo>
                    <a:cubicBezTo>
                      <a:pt x="3651" y="1"/>
                      <a:pt x="4250" y="428"/>
                      <a:pt x="4250" y="1483"/>
                    </a:cubicBezTo>
                    <a:cubicBezTo>
                      <a:pt x="4250" y="2539"/>
                      <a:pt x="3709" y="3081"/>
                      <a:pt x="3709" y="3081"/>
                    </a:cubicBezTo>
                    <a:cubicBezTo>
                      <a:pt x="3709" y="3081"/>
                      <a:pt x="4222" y="4136"/>
                      <a:pt x="3196" y="5134"/>
                    </a:cubicBezTo>
                    <a:cubicBezTo>
                      <a:pt x="2169" y="6131"/>
                      <a:pt x="1" y="6019"/>
                      <a:pt x="1" y="601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6"/>
              <p:cNvSpPr/>
              <p:nvPr/>
            </p:nvSpPr>
            <p:spPr>
              <a:xfrm>
                <a:off x="5838675" y="1834325"/>
                <a:ext cx="136950" cy="12150"/>
              </a:xfrm>
              <a:custGeom>
                <a:avLst/>
                <a:gdLst/>
                <a:ahLst/>
                <a:cxnLst/>
                <a:rect l="l" t="t" r="r" b="b"/>
                <a:pathLst>
                  <a:path w="5478" h="486" fill="none" extrusionOk="0">
                    <a:moveTo>
                      <a:pt x="1" y="172"/>
                    </a:moveTo>
                    <a:cubicBezTo>
                      <a:pt x="1" y="172"/>
                      <a:pt x="3281" y="486"/>
                      <a:pt x="5477"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6"/>
              <p:cNvSpPr/>
              <p:nvPr/>
            </p:nvSpPr>
            <p:spPr>
              <a:xfrm>
                <a:off x="5871500" y="1575800"/>
                <a:ext cx="46900" cy="73050"/>
              </a:xfrm>
              <a:custGeom>
                <a:avLst/>
                <a:gdLst/>
                <a:ahLst/>
                <a:cxnLst/>
                <a:rect l="l" t="t" r="r" b="b"/>
                <a:pathLst>
                  <a:path w="1876" h="2922" fill="none" extrusionOk="0">
                    <a:moveTo>
                      <a:pt x="0" y="2860"/>
                    </a:moveTo>
                    <a:cubicBezTo>
                      <a:pt x="685" y="2922"/>
                      <a:pt x="1383" y="2486"/>
                      <a:pt x="1630" y="1845"/>
                    </a:cubicBezTo>
                    <a:cubicBezTo>
                      <a:pt x="1876" y="1204"/>
                      <a:pt x="1646" y="412"/>
                      <a:pt x="1095"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6"/>
              <p:cNvSpPr/>
              <p:nvPr/>
            </p:nvSpPr>
            <p:spPr>
              <a:xfrm>
                <a:off x="5979600" y="1677250"/>
                <a:ext cx="120475" cy="147150"/>
              </a:xfrm>
              <a:custGeom>
                <a:avLst/>
                <a:gdLst/>
                <a:ahLst/>
                <a:cxnLst/>
                <a:rect l="l" t="t" r="r" b="b"/>
                <a:pathLst>
                  <a:path w="4819" h="5886" fill="none" extrusionOk="0">
                    <a:moveTo>
                      <a:pt x="0" y="0"/>
                    </a:moveTo>
                    <a:cubicBezTo>
                      <a:pt x="535" y="2581"/>
                      <a:pt x="2394" y="4851"/>
                      <a:pt x="4819" y="5885"/>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6"/>
              <p:cNvSpPr/>
              <p:nvPr/>
            </p:nvSpPr>
            <p:spPr>
              <a:xfrm>
                <a:off x="5975600" y="1614225"/>
                <a:ext cx="45650" cy="1375"/>
              </a:xfrm>
              <a:custGeom>
                <a:avLst/>
                <a:gdLst/>
                <a:ahLst/>
                <a:cxnLst/>
                <a:rect l="l" t="t" r="r" b="b"/>
                <a:pathLst>
                  <a:path w="1826" h="55" fill="none" extrusionOk="0">
                    <a:moveTo>
                      <a:pt x="0" y="39"/>
                    </a:moveTo>
                    <a:cubicBezTo>
                      <a:pt x="608" y="54"/>
                      <a:pt x="1217" y="42"/>
                      <a:pt x="1826"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6"/>
              <p:cNvSpPr/>
              <p:nvPr/>
            </p:nvSpPr>
            <p:spPr>
              <a:xfrm>
                <a:off x="5273550" y="1521475"/>
                <a:ext cx="552925" cy="426825"/>
              </a:xfrm>
              <a:custGeom>
                <a:avLst/>
                <a:gdLst/>
                <a:ahLst/>
                <a:cxnLst/>
                <a:rect l="l" t="t" r="r" b="b"/>
                <a:pathLst>
                  <a:path w="22117" h="17073" extrusionOk="0">
                    <a:moveTo>
                      <a:pt x="15719" y="1"/>
                    </a:moveTo>
                    <a:cubicBezTo>
                      <a:pt x="14027" y="1"/>
                      <a:pt x="11784" y="302"/>
                      <a:pt x="10936" y="479"/>
                    </a:cubicBezTo>
                    <a:cubicBezTo>
                      <a:pt x="9565" y="763"/>
                      <a:pt x="6713" y="5385"/>
                      <a:pt x="4946" y="6583"/>
                    </a:cubicBezTo>
                    <a:cubicBezTo>
                      <a:pt x="4438" y="6926"/>
                      <a:pt x="3420" y="7134"/>
                      <a:pt x="2231" y="7256"/>
                    </a:cubicBezTo>
                    <a:cubicBezTo>
                      <a:pt x="1525" y="7327"/>
                      <a:pt x="760" y="7369"/>
                      <a:pt x="1" y="7389"/>
                    </a:cubicBezTo>
                    <a:lnTo>
                      <a:pt x="1" y="17073"/>
                    </a:lnTo>
                    <a:cubicBezTo>
                      <a:pt x="886" y="17017"/>
                      <a:pt x="1919" y="16951"/>
                      <a:pt x="3012" y="16881"/>
                    </a:cubicBezTo>
                    <a:cubicBezTo>
                      <a:pt x="6993" y="16626"/>
                      <a:pt x="11755" y="16317"/>
                      <a:pt x="12932" y="16223"/>
                    </a:cubicBezTo>
                    <a:cubicBezTo>
                      <a:pt x="15043" y="16053"/>
                      <a:pt x="19151" y="16394"/>
                      <a:pt x="20404" y="15310"/>
                    </a:cubicBezTo>
                    <a:cubicBezTo>
                      <a:pt x="21658" y="14227"/>
                      <a:pt x="20689" y="12686"/>
                      <a:pt x="20689" y="12686"/>
                    </a:cubicBezTo>
                    <a:cubicBezTo>
                      <a:pt x="22116" y="11375"/>
                      <a:pt x="21260" y="9548"/>
                      <a:pt x="21260" y="9548"/>
                    </a:cubicBezTo>
                    <a:cubicBezTo>
                      <a:pt x="21411" y="9378"/>
                      <a:pt x="21541" y="9191"/>
                      <a:pt x="21649" y="8990"/>
                    </a:cubicBezTo>
                    <a:cubicBezTo>
                      <a:pt x="21995" y="8321"/>
                      <a:pt x="21880" y="7741"/>
                      <a:pt x="21649" y="7307"/>
                    </a:cubicBezTo>
                    <a:cubicBezTo>
                      <a:pt x="21366" y="6781"/>
                      <a:pt x="20918" y="6468"/>
                      <a:pt x="20918" y="6468"/>
                    </a:cubicBezTo>
                    <a:cubicBezTo>
                      <a:pt x="20918" y="6468"/>
                      <a:pt x="21488" y="6012"/>
                      <a:pt x="21317" y="4301"/>
                    </a:cubicBezTo>
                    <a:cubicBezTo>
                      <a:pt x="21146" y="2588"/>
                      <a:pt x="18466" y="2076"/>
                      <a:pt x="18466" y="2076"/>
                    </a:cubicBezTo>
                    <a:cubicBezTo>
                      <a:pt x="18276" y="1512"/>
                      <a:pt x="18041" y="966"/>
                      <a:pt x="17762" y="440"/>
                    </a:cubicBezTo>
                    <a:cubicBezTo>
                      <a:pt x="17588" y="114"/>
                      <a:pt x="16757" y="1"/>
                      <a:pt x="15719" y="1"/>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6"/>
              <p:cNvSpPr/>
              <p:nvPr/>
            </p:nvSpPr>
            <p:spPr>
              <a:xfrm>
                <a:off x="5644375" y="1532450"/>
                <a:ext cx="115675" cy="141325"/>
              </a:xfrm>
              <a:custGeom>
                <a:avLst/>
                <a:gdLst/>
                <a:ahLst/>
                <a:cxnLst/>
                <a:rect l="l" t="t" r="r" b="b"/>
                <a:pathLst>
                  <a:path w="4627" h="5653" fill="none" extrusionOk="0">
                    <a:moveTo>
                      <a:pt x="2929" y="1"/>
                    </a:moveTo>
                    <a:lnTo>
                      <a:pt x="4503" y="4316"/>
                    </a:lnTo>
                    <a:cubicBezTo>
                      <a:pt x="4627" y="4652"/>
                      <a:pt x="4502" y="5031"/>
                      <a:pt x="4199" y="5222"/>
                    </a:cubicBezTo>
                    <a:cubicBezTo>
                      <a:pt x="3795" y="5473"/>
                      <a:pt x="3156" y="5653"/>
                      <a:pt x="2358" y="5135"/>
                    </a:cubicBezTo>
                    <a:cubicBezTo>
                      <a:pt x="951" y="4223"/>
                      <a:pt x="1" y="2017"/>
                      <a:pt x="1" y="201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6"/>
              <p:cNvSpPr/>
              <p:nvPr/>
            </p:nvSpPr>
            <p:spPr>
              <a:xfrm>
                <a:off x="5641900" y="1611850"/>
                <a:ext cx="154625" cy="71350"/>
              </a:xfrm>
              <a:custGeom>
                <a:avLst/>
                <a:gdLst/>
                <a:ahLst/>
                <a:cxnLst/>
                <a:rect l="l" t="t" r="r" b="b"/>
                <a:pathLst>
                  <a:path w="6185" h="2854" fill="none" extrusionOk="0">
                    <a:moveTo>
                      <a:pt x="6184" y="2854"/>
                    </a:moveTo>
                    <a:lnTo>
                      <a:pt x="809" y="2612"/>
                    </a:lnTo>
                    <a:cubicBezTo>
                      <a:pt x="574" y="2602"/>
                      <a:pt x="361" y="2468"/>
                      <a:pt x="251" y="2261"/>
                    </a:cubicBezTo>
                    <a:cubicBezTo>
                      <a:pt x="79" y="1945"/>
                      <a:pt x="0" y="1587"/>
                      <a:pt x="24" y="1227"/>
                    </a:cubicBezTo>
                    <a:cubicBezTo>
                      <a:pt x="81" y="400"/>
                      <a:pt x="709" y="0"/>
                      <a:pt x="709"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6"/>
              <p:cNvSpPr/>
              <p:nvPr/>
            </p:nvSpPr>
            <p:spPr>
              <a:xfrm>
                <a:off x="5642475" y="1677450"/>
                <a:ext cx="162575" cy="92025"/>
              </a:xfrm>
              <a:custGeom>
                <a:avLst/>
                <a:gdLst/>
                <a:ahLst/>
                <a:cxnLst/>
                <a:rect l="l" t="t" r="r" b="b"/>
                <a:pathLst>
                  <a:path w="6503" h="3681" fill="none" extrusionOk="0">
                    <a:moveTo>
                      <a:pt x="628" y="1"/>
                    </a:moveTo>
                    <a:cubicBezTo>
                      <a:pt x="628" y="1"/>
                      <a:pt x="0" y="486"/>
                      <a:pt x="57" y="1598"/>
                    </a:cubicBezTo>
                    <a:cubicBezTo>
                      <a:pt x="114" y="2711"/>
                      <a:pt x="485" y="3196"/>
                      <a:pt x="485" y="3196"/>
                    </a:cubicBezTo>
                    <a:cubicBezTo>
                      <a:pt x="485" y="3196"/>
                      <a:pt x="5648" y="3681"/>
                      <a:pt x="6503" y="331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6"/>
              <p:cNvSpPr/>
              <p:nvPr/>
            </p:nvSpPr>
            <p:spPr>
              <a:xfrm>
                <a:off x="5640325" y="1757325"/>
                <a:ext cx="106275" cy="153300"/>
              </a:xfrm>
              <a:custGeom>
                <a:avLst/>
                <a:gdLst/>
                <a:ahLst/>
                <a:cxnLst/>
                <a:rect l="l" t="t" r="r" b="b"/>
                <a:pathLst>
                  <a:path w="4251" h="6132" fill="none" extrusionOk="0">
                    <a:moveTo>
                      <a:pt x="600" y="1"/>
                    </a:moveTo>
                    <a:cubicBezTo>
                      <a:pt x="600" y="1"/>
                      <a:pt x="1" y="428"/>
                      <a:pt x="1" y="1483"/>
                    </a:cubicBezTo>
                    <a:cubicBezTo>
                      <a:pt x="1" y="2539"/>
                      <a:pt x="543" y="3081"/>
                      <a:pt x="543" y="3081"/>
                    </a:cubicBezTo>
                    <a:cubicBezTo>
                      <a:pt x="543" y="3081"/>
                      <a:pt x="29" y="4136"/>
                      <a:pt x="1056" y="5134"/>
                    </a:cubicBezTo>
                    <a:cubicBezTo>
                      <a:pt x="2083" y="6131"/>
                      <a:pt x="4250" y="6019"/>
                      <a:pt x="4250" y="601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6"/>
              <p:cNvSpPr/>
              <p:nvPr/>
            </p:nvSpPr>
            <p:spPr>
              <a:xfrm>
                <a:off x="5653875" y="1834325"/>
                <a:ext cx="136925" cy="12150"/>
              </a:xfrm>
              <a:custGeom>
                <a:avLst/>
                <a:gdLst/>
                <a:ahLst/>
                <a:cxnLst/>
                <a:rect l="l" t="t" r="r" b="b"/>
                <a:pathLst>
                  <a:path w="5477" h="486" fill="none" extrusionOk="0">
                    <a:moveTo>
                      <a:pt x="5476" y="172"/>
                    </a:moveTo>
                    <a:cubicBezTo>
                      <a:pt x="5476" y="172"/>
                      <a:pt x="2197" y="486"/>
                      <a:pt x="1"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6"/>
              <p:cNvSpPr/>
              <p:nvPr/>
            </p:nvSpPr>
            <p:spPr>
              <a:xfrm>
                <a:off x="5529400" y="1677250"/>
                <a:ext cx="120500" cy="147150"/>
              </a:xfrm>
              <a:custGeom>
                <a:avLst/>
                <a:gdLst/>
                <a:ahLst/>
                <a:cxnLst/>
                <a:rect l="l" t="t" r="r" b="b"/>
                <a:pathLst>
                  <a:path w="4820" h="5886" fill="none" extrusionOk="0">
                    <a:moveTo>
                      <a:pt x="4820" y="0"/>
                    </a:moveTo>
                    <a:cubicBezTo>
                      <a:pt x="4284" y="2581"/>
                      <a:pt x="2425" y="4851"/>
                      <a:pt x="0" y="5885"/>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6"/>
              <p:cNvSpPr/>
              <p:nvPr/>
            </p:nvSpPr>
            <p:spPr>
              <a:xfrm>
                <a:off x="5608250" y="1614225"/>
                <a:ext cx="45650" cy="1375"/>
              </a:xfrm>
              <a:custGeom>
                <a:avLst/>
                <a:gdLst/>
                <a:ahLst/>
                <a:cxnLst/>
                <a:rect l="l" t="t" r="r" b="b"/>
                <a:pathLst>
                  <a:path w="1826" h="55" fill="none" extrusionOk="0">
                    <a:moveTo>
                      <a:pt x="1826" y="39"/>
                    </a:moveTo>
                    <a:cubicBezTo>
                      <a:pt x="1217" y="54"/>
                      <a:pt x="608" y="42"/>
                      <a:pt x="1"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6"/>
              <p:cNvSpPr/>
              <p:nvPr/>
            </p:nvSpPr>
            <p:spPr>
              <a:xfrm>
                <a:off x="5699975" y="1578425"/>
                <a:ext cx="56975" cy="77950"/>
              </a:xfrm>
              <a:custGeom>
                <a:avLst/>
                <a:gdLst/>
                <a:ahLst/>
                <a:cxnLst/>
                <a:rect l="l" t="t" r="r" b="b"/>
                <a:pathLst>
                  <a:path w="2279" h="3118" fill="none" extrusionOk="0">
                    <a:moveTo>
                      <a:pt x="1297" y="0"/>
                    </a:moveTo>
                    <a:cubicBezTo>
                      <a:pt x="1297" y="0"/>
                      <a:pt x="1" y="1786"/>
                      <a:pt x="2278" y="3118"/>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6"/>
              <p:cNvSpPr/>
              <p:nvPr/>
            </p:nvSpPr>
            <p:spPr>
              <a:xfrm>
                <a:off x="5273550" y="1673850"/>
                <a:ext cx="77975" cy="313575"/>
              </a:xfrm>
              <a:custGeom>
                <a:avLst/>
                <a:gdLst/>
                <a:ahLst/>
                <a:cxnLst/>
                <a:rect l="l" t="t" r="r" b="b"/>
                <a:pathLst>
                  <a:path w="3119" h="12543" extrusionOk="0">
                    <a:moveTo>
                      <a:pt x="2137" y="0"/>
                    </a:moveTo>
                    <a:lnTo>
                      <a:pt x="22" y="160"/>
                    </a:lnTo>
                    <a:cubicBezTo>
                      <a:pt x="7" y="469"/>
                      <a:pt x="1" y="780"/>
                      <a:pt x="1" y="1093"/>
                    </a:cubicBezTo>
                    <a:lnTo>
                      <a:pt x="1" y="12543"/>
                    </a:lnTo>
                    <a:lnTo>
                      <a:pt x="3118" y="12120"/>
                    </a:lnTo>
                    <a:lnTo>
                      <a:pt x="3012" y="10786"/>
                    </a:lnTo>
                    <a:lnTo>
                      <a:pt x="2231" y="1161"/>
                    </a:lnTo>
                    <a:lnTo>
                      <a:pt x="213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6"/>
              <p:cNvSpPr/>
              <p:nvPr/>
            </p:nvSpPr>
            <p:spPr>
              <a:xfrm>
                <a:off x="6204350" y="1649925"/>
                <a:ext cx="146175" cy="330450"/>
              </a:xfrm>
              <a:custGeom>
                <a:avLst/>
                <a:gdLst/>
                <a:ahLst/>
                <a:cxnLst/>
                <a:rect l="l" t="t" r="r" b="b"/>
                <a:pathLst>
                  <a:path w="5847" h="13218" extrusionOk="0">
                    <a:moveTo>
                      <a:pt x="5748" y="0"/>
                    </a:moveTo>
                    <a:lnTo>
                      <a:pt x="982" y="327"/>
                    </a:lnTo>
                    <a:lnTo>
                      <a:pt x="1" y="13217"/>
                    </a:lnTo>
                    <a:lnTo>
                      <a:pt x="1" y="13217"/>
                    </a:lnTo>
                    <a:lnTo>
                      <a:pt x="5846" y="13141"/>
                    </a:lnTo>
                    <a:lnTo>
                      <a:pt x="5846" y="2050"/>
                    </a:lnTo>
                    <a:cubicBezTo>
                      <a:pt x="5846" y="1358"/>
                      <a:pt x="5814" y="675"/>
                      <a:pt x="574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6"/>
              <p:cNvSpPr/>
              <p:nvPr/>
            </p:nvSpPr>
            <p:spPr>
              <a:xfrm>
                <a:off x="5712125" y="1329300"/>
                <a:ext cx="199775" cy="159175"/>
              </a:xfrm>
              <a:custGeom>
                <a:avLst/>
                <a:gdLst/>
                <a:ahLst/>
                <a:cxnLst/>
                <a:rect l="l" t="t" r="r" b="b"/>
                <a:pathLst>
                  <a:path w="7991" h="6367" extrusionOk="0">
                    <a:moveTo>
                      <a:pt x="1519" y="0"/>
                    </a:moveTo>
                    <a:cubicBezTo>
                      <a:pt x="1274" y="0"/>
                      <a:pt x="1054" y="101"/>
                      <a:pt x="883" y="351"/>
                    </a:cubicBezTo>
                    <a:cubicBezTo>
                      <a:pt x="1" y="1640"/>
                      <a:pt x="3997" y="6366"/>
                      <a:pt x="3997" y="6366"/>
                    </a:cubicBezTo>
                    <a:cubicBezTo>
                      <a:pt x="3997" y="6366"/>
                      <a:pt x="7990" y="1634"/>
                      <a:pt x="7111" y="351"/>
                    </a:cubicBezTo>
                    <a:cubicBezTo>
                      <a:pt x="6941" y="101"/>
                      <a:pt x="6720" y="0"/>
                      <a:pt x="6475" y="0"/>
                    </a:cubicBezTo>
                    <a:cubicBezTo>
                      <a:pt x="5450" y="0"/>
                      <a:pt x="3997" y="1767"/>
                      <a:pt x="3997" y="1767"/>
                    </a:cubicBezTo>
                    <a:cubicBezTo>
                      <a:pt x="3997" y="1767"/>
                      <a:pt x="2545" y="0"/>
                      <a:pt x="151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6"/>
              <p:cNvSpPr/>
              <p:nvPr/>
            </p:nvSpPr>
            <p:spPr>
              <a:xfrm>
                <a:off x="5709150" y="1202625"/>
                <a:ext cx="78425" cy="76550"/>
              </a:xfrm>
              <a:custGeom>
                <a:avLst/>
                <a:gdLst/>
                <a:ahLst/>
                <a:cxnLst/>
                <a:rect l="l" t="t" r="r" b="b"/>
                <a:pathLst>
                  <a:path w="3137" h="3062" extrusionOk="0">
                    <a:moveTo>
                      <a:pt x="1167" y="0"/>
                    </a:moveTo>
                    <a:cubicBezTo>
                      <a:pt x="1112" y="0"/>
                      <a:pt x="1059" y="39"/>
                      <a:pt x="1054" y="104"/>
                    </a:cubicBezTo>
                    <a:lnTo>
                      <a:pt x="1004" y="691"/>
                    </a:lnTo>
                    <a:cubicBezTo>
                      <a:pt x="978" y="1011"/>
                      <a:pt x="815" y="1303"/>
                      <a:pt x="558" y="1494"/>
                    </a:cubicBezTo>
                    <a:lnTo>
                      <a:pt x="85" y="1844"/>
                    </a:lnTo>
                    <a:cubicBezTo>
                      <a:pt x="0" y="1905"/>
                      <a:pt x="39" y="2038"/>
                      <a:pt x="142" y="2047"/>
                    </a:cubicBezTo>
                    <a:lnTo>
                      <a:pt x="729" y="2095"/>
                    </a:lnTo>
                    <a:cubicBezTo>
                      <a:pt x="1048" y="2122"/>
                      <a:pt x="1341" y="2284"/>
                      <a:pt x="1531" y="2543"/>
                    </a:cubicBezTo>
                    <a:lnTo>
                      <a:pt x="1881" y="3016"/>
                    </a:lnTo>
                    <a:cubicBezTo>
                      <a:pt x="1905" y="3047"/>
                      <a:pt x="1938" y="3061"/>
                      <a:pt x="1971" y="3061"/>
                    </a:cubicBezTo>
                    <a:cubicBezTo>
                      <a:pt x="2026" y="3061"/>
                      <a:pt x="2079" y="3022"/>
                      <a:pt x="2084" y="2958"/>
                    </a:cubicBezTo>
                    <a:lnTo>
                      <a:pt x="2133" y="2371"/>
                    </a:lnTo>
                    <a:cubicBezTo>
                      <a:pt x="2160" y="2052"/>
                      <a:pt x="2323" y="1759"/>
                      <a:pt x="2580" y="1568"/>
                    </a:cubicBezTo>
                    <a:lnTo>
                      <a:pt x="3053" y="1218"/>
                    </a:lnTo>
                    <a:cubicBezTo>
                      <a:pt x="3136" y="1156"/>
                      <a:pt x="3099" y="1024"/>
                      <a:pt x="2996" y="1016"/>
                    </a:cubicBezTo>
                    <a:lnTo>
                      <a:pt x="2409" y="967"/>
                    </a:lnTo>
                    <a:cubicBezTo>
                      <a:pt x="2090" y="941"/>
                      <a:pt x="1797" y="778"/>
                      <a:pt x="1607" y="520"/>
                    </a:cubicBezTo>
                    <a:lnTo>
                      <a:pt x="1256" y="46"/>
                    </a:lnTo>
                    <a:cubicBezTo>
                      <a:pt x="1233" y="15"/>
                      <a:pt x="1199" y="0"/>
                      <a:pt x="11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6"/>
              <p:cNvSpPr/>
              <p:nvPr/>
            </p:nvSpPr>
            <p:spPr>
              <a:xfrm>
                <a:off x="6080675" y="1240050"/>
                <a:ext cx="51875" cy="50625"/>
              </a:xfrm>
              <a:custGeom>
                <a:avLst/>
                <a:gdLst/>
                <a:ahLst/>
                <a:cxnLst/>
                <a:rect l="l" t="t" r="r" b="b"/>
                <a:pathLst>
                  <a:path w="2075" h="2025" extrusionOk="0">
                    <a:moveTo>
                      <a:pt x="772" y="1"/>
                    </a:moveTo>
                    <a:cubicBezTo>
                      <a:pt x="736" y="1"/>
                      <a:pt x="701" y="26"/>
                      <a:pt x="697" y="69"/>
                    </a:cubicBezTo>
                    <a:lnTo>
                      <a:pt x="664" y="458"/>
                    </a:lnTo>
                    <a:cubicBezTo>
                      <a:pt x="647" y="669"/>
                      <a:pt x="539" y="862"/>
                      <a:pt x="369" y="989"/>
                    </a:cubicBezTo>
                    <a:lnTo>
                      <a:pt x="56" y="1220"/>
                    </a:lnTo>
                    <a:cubicBezTo>
                      <a:pt x="1" y="1261"/>
                      <a:pt x="25" y="1348"/>
                      <a:pt x="94" y="1354"/>
                    </a:cubicBezTo>
                    <a:lnTo>
                      <a:pt x="481" y="1386"/>
                    </a:lnTo>
                    <a:cubicBezTo>
                      <a:pt x="693" y="1404"/>
                      <a:pt x="887" y="1512"/>
                      <a:pt x="1012" y="1682"/>
                    </a:cubicBezTo>
                    <a:lnTo>
                      <a:pt x="1245" y="1995"/>
                    </a:lnTo>
                    <a:cubicBezTo>
                      <a:pt x="1260" y="2016"/>
                      <a:pt x="1282" y="2025"/>
                      <a:pt x="1304" y="2025"/>
                    </a:cubicBezTo>
                    <a:cubicBezTo>
                      <a:pt x="1340" y="2025"/>
                      <a:pt x="1375" y="1999"/>
                      <a:pt x="1378" y="1957"/>
                    </a:cubicBezTo>
                    <a:lnTo>
                      <a:pt x="1411" y="1569"/>
                    </a:lnTo>
                    <a:cubicBezTo>
                      <a:pt x="1429" y="1358"/>
                      <a:pt x="1536" y="1164"/>
                      <a:pt x="1707" y="1038"/>
                    </a:cubicBezTo>
                    <a:lnTo>
                      <a:pt x="2020" y="806"/>
                    </a:lnTo>
                    <a:cubicBezTo>
                      <a:pt x="2075" y="765"/>
                      <a:pt x="2050" y="678"/>
                      <a:pt x="1981" y="672"/>
                    </a:cubicBezTo>
                    <a:lnTo>
                      <a:pt x="1594" y="640"/>
                    </a:lnTo>
                    <a:cubicBezTo>
                      <a:pt x="1383" y="622"/>
                      <a:pt x="1189" y="515"/>
                      <a:pt x="1063" y="344"/>
                    </a:cubicBezTo>
                    <a:lnTo>
                      <a:pt x="831" y="31"/>
                    </a:lnTo>
                    <a:cubicBezTo>
                      <a:pt x="816" y="10"/>
                      <a:pt x="794" y="1"/>
                      <a:pt x="7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6"/>
              <p:cNvSpPr/>
              <p:nvPr/>
            </p:nvSpPr>
            <p:spPr>
              <a:xfrm>
                <a:off x="5893700" y="2114750"/>
                <a:ext cx="58825" cy="57400"/>
              </a:xfrm>
              <a:custGeom>
                <a:avLst/>
                <a:gdLst/>
                <a:ahLst/>
                <a:cxnLst/>
                <a:rect l="l" t="t" r="r" b="b"/>
                <a:pathLst>
                  <a:path w="2353" h="2296" extrusionOk="0">
                    <a:moveTo>
                      <a:pt x="875" y="1"/>
                    </a:moveTo>
                    <a:cubicBezTo>
                      <a:pt x="834" y="1"/>
                      <a:pt x="794" y="30"/>
                      <a:pt x="790" y="78"/>
                    </a:cubicBezTo>
                    <a:lnTo>
                      <a:pt x="754" y="518"/>
                    </a:lnTo>
                    <a:cubicBezTo>
                      <a:pt x="734" y="758"/>
                      <a:pt x="611" y="977"/>
                      <a:pt x="419" y="1120"/>
                    </a:cubicBezTo>
                    <a:lnTo>
                      <a:pt x="64" y="1383"/>
                    </a:lnTo>
                    <a:cubicBezTo>
                      <a:pt x="0" y="1429"/>
                      <a:pt x="29" y="1528"/>
                      <a:pt x="107" y="1534"/>
                    </a:cubicBezTo>
                    <a:lnTo>
                      <a:pt x="547" y="1571"/>
                    </a:lnTo>
                    <a:cubicBezTo>
                      <a:pt x="787" y="1591"/>
                      <a:pt x="1006" y="1713"/>
                      <a:pt x="1149" y="1906"/>
                    </a:cubicBezTo>
                    <a:lnTo>
                      <a:pt x="1412" y="2261"/>
                    </a:lnTo>
                    <a:cubicBezTo>
                      <a:pt x="1429" y="2285"/>
                      <a:pt x="1454" y="2295"/>
                      <a:pt x="1478" y="2295"/>
                    </a:cubicBezTo>
                    <a:cubicBezTo>
                      <a:pt x="1519" y="2295"/>
                      <a:pt x="1559" y="2266"/>
                      <a:pt x="1563" y="2219"/>
                    </a:cubicBezTo>
                    <a:lnTo>
                      <a:pt x="1600" y="1778"/>
                    </a:lnTo>
                    <a:cubicBezTo>
                      <a:pt x="1620" y="1539"/>
                      <a:pt x="1741" y="1319"/>
                      <a:pt x="1935" y="1176"/>
                    </a:cubicBezTo>
                    <a:lnTo>
                      <a:pt x="2290" y="913"/>
                    </a:lnTo>
                    <a:cubicBezTo>
                      <a:pt x="2352" y="867"/>
                      <a:pt x="2324" y="768"/>
                      <a:pt x="2247" y="761"/>
                    </a:cubicBezTo>
                    <a:lnTo>
                      <a:pt x="1807" y="725"/>
                    </a:lnTo>
                    <a:cubicBezTo>
                      <a:pt x="1567" y="705"/>
                      <a:pt x="1348" y="583"/>
                      <a:pt x="1205" y="390"/>
                    </a:cubicBezTo>
                    <a:lnTo>
                      <a:pt x="942" y="35"/>
                    </a:lnTo>
                    <a:cubicBezTo>
                      <a:pt x="925" y="12"/>
                      <a:pt x="899" y="1"/>
                      <a:pt x="8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6"/>
              <p:cNvSpPr/>
              <p:nvPr/>
            </p:nvSpPr>
            <p:spPr>
              <a:xfrm>
                <a:off x="6110275" y="1995950"/>
                <a:ext cx="78425" cy="76550"/>
              </a:xfrm>
              <a:custGeom>
                <a:avLst/>
                <a:gdLst/>
                <a:ahLst/>
                <a:cxnLst/>
                <a:rect l="l" t="t" r="r" b="b"/>
                <a:pathLst>
                  <a:path w="3137" h="3062" extrusionOk="0">
                    <a:moveTo>
                      <a:pt x="1166" y="1"/>
                    </a:moveTo>
                    <a:cubicBezTo>
                      <a:pt x="1112" y="1"/>
                      <a:pt x="1058" y="39"/>
                      <a:pt x="1053" y="104"/>
                    </a:cubicBezTo>
                    <a:lnTo>
                      <a:pt x="1004" y="691"/>
                    </a:lnTo>
                    <a:cubicBezTo>
                      <a:pt x="977" y="1010"/>
                      <a:pt x="815" y="1302"/>
                      <a:pt x="557" y="1494"/>
                    </a:cubicBezTo>
                    <a:lnTo>
                      <a:pt x="84" y="1844"/>
                    </a:lnTo>
                    <a:cubicBezTo>
                      <a:pt x="0" y="1905"/>
                      <a:pt x="38" y="2037"/>
                      <a:pt x="141" y="2046"/>
                    </a:cubicBezTo>
                    <a:lnTo>
                      <a:pt x="729" y="2095"/>
                    </a:lnTo>
                    <a:cubicBezTo>
                      <a:pt x="1047" y="2121"/>
                      <a:pt x="1339" y="2284"/>
                      <a:pt x="1531" y="2542"/>
                    </a:cubicBezTo>
                    <a:lnTo>
                      <a:pt x="1881" y="3016"/>
                    </a:lnTo>
                    <a:cubicBezTo>
                      <a:pt x="1904" y="3047"/>
                      <a:pt x="1938" y="3061"/>
                      <a:pt x="1970" y="3061"/>
                    </a:cubicBezTo>
                    <a:cubicBezTo>
                      <a:pt x="2025" y="3061"/>
                      <a:pt x="2078" y="3022"/>
                      <a:pt x="2083" y="2958"/>
                    </a:cubicBezTo>
                    <a:lnTo>
                      <a:pt x="2132" y="2371"/>
                    </a:lnTo>
                    <a:cubicBezTo>
                      <a:pt x="2158" y="2051"/>
                      <a:pt x="2322" y="1759"/>
                      <a:pt x="2579" y="1568"/>
                    </a:cubicBezTo>
                    <a:lnTo>
                      <a:pt x="3053" y="1218"/>
                    </a:lnTo>
                    <a:cubicBezTo>
                      <a:pt x="3136" y="1156"/>
                      <a:pt x="3098" y="1024"/>
                      <a:pt x="2995" y="1015"/>
                    </a:cubicBezTo>
                    <a:lnTo>
                      <a:pt x="2408" y="967"/>
                    </a:lnTo>
                    <a:cubicBezTo>
                      <a:pt x="2088" y="940"/>
                      <a:pt x="1796" y="778"/>
                      <a:pt x="1606" y="519"/>
                    </a:cubicBezTo>
                    <a:lnTo>
                      <a:pt x="1255" y="46"/>
                    </a:lnTo>
                    <a:cubicBezTo>
                      <a:pt x="1232" y="15"/>
                      <a:pt x="1199" y="1"/>
                      <a:pt x="116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13" name="Google Shape;513;p36"/>
          <p:cNvSpPr txBox="1">
            <a:spLocks noGrp="1"/>
          </p:cNvSpPr>
          <p:nvPr>
            <p:ph type="ctrTitle"/>
          </p:nvPr>
        </p:nvSpPr>
        <p:spPr>
          <a:xfrm>
            <a:off x="1956732" y="2887940"/>
            <a:ext cx="5221200" cy="1536565"/>
          </a:xfrm>
          <a:prstGeom prst="rect">
            <a:avLst/>
          </a:prstGeom>
        </p:spPr>
        <p:txBody>
          <a:bodyPr spcFirstLastPara="1" wrap="square" lIns="91425" tIns="91425" rIns="91425" bIns="91425" anchor="b" anchorCtr="0">
            <a:noAutofit/>
          </a:bodyPr>
          <a:lstStyle/>
          <a:p>
            <a:pPr marL="0" lvl="0" indent="0" algn="ctr" rtl="0">
              <a:spcBef>
                <a:spcPts val="0"/>
              </a:spcBef>
              <a:spcAft>
                <a:spcPts val="200"/>
              </a:spcAft>
              <a:buNone/>
            </a:pPr>
            <a:r>
              <a:rPr lang="en" sz="4100" dirty="0">
                <a:latin typeface="Viga"/>
                <a:ea typeface="Viga"/>
                <a:cs typeface="Viga"/>
                <a:sym typeface="Viga"/>
              </a:rPr>
              <a:t>RSE</a:t>
            </a:r>
            <a:br>
              <a:rPr lang="en" sz="4100" dirty="0">
                <a:latin typeface="Viga"/>
                <a:ea typeface="Viga"/>
                <a:cs typeface="Viga"/>
                <a:sym typeface="Viga"/>
              </a:rPr>
            </a:br>
            <a:r>
              <a:rPr lang="en" sz="3600" dirty="0">
                <a:latin typeface="Viga"/>
                <a:ea typeface="Viga"/>
                <a:cs typeface="Viga"/>
                <a:sym typeface="Viga"/>
              </a:rPr>
              <a:t>Relationships and Sex Education</a:t>
            </a:r>
            <a:endParaRPr sz="3600" dirty="0">
              <a:latin typeface="Viga"/>
              <a:ea typeface="Viga"/>
              <a:cs typeface="Viga"/>
              <a:sym typeface="Viga"/>
            </a:endParaRPr>
          </a:p>
        </p:txBody>
      </p:sp>
      <p:grpSp>
        <p:nvGrpSpPr>
          <p:cNvPr id="515" name="Google Shape;515;p36"/>
          <p:cNvGrpSpPr/>
          <p:nvPr/>
        </p:nvGrpSpPr>
        <p:grpSpPr>
          <a:xfrm rot="-1237238">
            <a:off x="7726454" y="4082226"/>
            <a:ext cx="364798" cy="290645"/>
            <a:chOff x="1881101" y="889998"/>
            <a:chExt cx="763818" cy="608555"/>
          </a:xfrm>
        </p:grpSpPr>
        <p:sp>
          <p:nvSpPr>
            <p:cNvPr id="516" name="Google Shape;516;p36"/>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6"/>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18" name="Google Shape;518;p36"/>
          <p:cNvGrpSpPr/>
          <p:nvPr/>
        </p:nvGrpSpPr>
        <p:grpSpPr>
          <a:xfrm rot="-1270561">
            <a:off x="940051" y="2624975"/>
            <a:ext cx="258599" cy="206033"/>
            <a:chOff x="1881101" y="889998"/>
            <a:chExt cx="763818" cy="608555"/>
          </a:xfrm>
        </p:grpSpPr>
        <p:sp>
          <p:nvSpPr>
            <p:cNvPr id="519" name="Google Shape;519;p36"/>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6"/>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1" name="Google Shape;521;p36"/>
          <p:cNvGrpSpPr/>
          <p:nvPr/>
        </p:nvGrpSpPr>
        <p:grpSpPr>
          <a:xfrm rot="1545308">
            <a:off x="7079335" y="1203584"/>
            <a:ext cx="258575" cy="206014"/>
            <a:chOff x="1881101" y="889998"/>
            <a:chExt cx="763818" cy="608555"/>
          </a:xfrm>
        </p:grpSpPr>
        <p:sp>
          <p:nvSpPr>
            <p:cNvPr id="522" name="Google Shape;522;p36"/>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6"/>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4" name="Google Shape;524;p36"/>
          <p:cNvGrpSpPr/>
          <p:nvPr/>
        </p:nvGrpSpPr>
        <p:grpSpPr>
          <a:xfrm rot="3168661">
            <a:off x="1240851" y="4260747"/>
            <a:ext cx="269877" cy="263391"/>
            <a:chOff x="1997678" y="1628379"/>
            <a:chExt cx="565037" cy="551456"/>
          </a:xfrm>
        </p:grpSpPr>
        <p:sp>
          <p:nvSpPr>
            <p:cNvPr id="525" name="Google Shape;525;p36"/>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6"/>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7" name="Google Shape;527;p36"/>
          <p:cNvGrpSpPr/>
          <p:nvPr/>
        </p:nvGrpSpPr>
        <p:grpSpPr>
          <a:xfrm rot="1857455">
            <a:off x="6988499" y="2797615"/>
            <a:ext cx="269884" cy="263398"/>
            <a:chOff x="1997678" y="1628379"/>
            <a:chExt cx="565037" cy="551456"/>
          </a:xfrm>
        </p:grpSpPr>
        <p:sp>
          <p:nvSpPr>
            <p:cNvPr id="528" name="Google Shape;528;p36"/>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6"/>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0" name="Google Shape;530;p36"/>
          <p:cNvGrpSpPr/>
          <p:nvPr/>
        </p:nvGrpSpPr>
        <p:grpSpPr>
          <a:xfrm rot="-1226691">
            <a:off x="-154466" y="4071447"/>
            <a:ext cx="1292444" cy="1276231"/>
            <a:chOff x="3700608" y="2976179"/>
            <a:chExt cx="1391671" cy="1374213"/>
          </a:xfrm>
        </p:grpSpPr>
        <p:grpSp>
          <p:nvGrpSpPr>
            <p:cNvPr id="531" name="Google Shape;531;p36"/>
            <p:cNvGrpSpPr/>
            <p:nvPr/>
          </p:nvGrpSpPr>
          <p:grpSpPr>
            <a:xfrm>
              <a:off x="3700608" y="2976179"/>
              <a:ext cx="1391671" cy="1374213"/>
              <a:chOff x="4493575" y="3419250"/>
              <a:chExt cx="1929125" cy="1904925"/>
            </a:xfrm>
          </p:grpSpPr>
          <p:sp>
            <p:nvSpPr>
              <p:cNvPr id="532" name="Google Shape;532;p36"/>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6"/>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6"/>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5" name="Google Shape;535;p36"/>
            <p:cNvGrpSpPr/>
            <p:nvPr/>
          </p:nvGrpSpPr>
          <p:grpSpPr>
            <a:xfrm>
              <a:off x="3700626" y="2976188"/>
              <a:ext cx="1391635" cy="1374195"/>
              <a:chOff x="3189499" y="2183079"/>
              <a:chExt cx="1391635" cy="1374195"/>
            </a:xfrm>
          </p:grpSpPr>
          <p:sp>
            <p:nvSpPr>
              <p:cNvPr id="536" name="Google Shape;536;p36"/>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6"/>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6"/>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6"/>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6"/>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6"/>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6"/>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6"/>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6"/>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6"/>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6"/>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6"/>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6"/>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6"/>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6"/>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6"/>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6"/>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6"/>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6"/>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6"/>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36"/>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6"/>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6"/>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6"/>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6"/>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6"/>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6"/>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6"/>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6"/>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6"/>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6"/>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6"/>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6"/>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6"/>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6"/>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6"/>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6"/>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6"/>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6"/>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75" name="Google Shape;575;p36"/>
          <p:cNvGrpSpPr/>
          <p:nvPr/>
        </p:nvGrpSpPr>
        <p:grpSpPr>
          <a:xfrm rot="-6210392">
            <a:off x="8338633" y="-97193"/>
            <a:ext cx="840205" cy="1022834"/>
            <a:chOff x="3813866" y="898194"/>
            <a:chExt cx="904726" cy="1101379"/>
          </a:xfrm>
        </p:grpSpPr>
        <p:sp>
          <p:nvSpPr>
            <p:cNvPr id="576" name="Google Shape;576;p36"/>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7" name="Google Shape;577;p36"/>
            <p:cNvGrpSpPr/>
            <p:nvPr/>
          </p:nvGrpSpPr>
          <p:grpSpPr>
            <a:xfrm>
              <a:off x="3813875" y="898203"/>
              <a:ext cx="904708" cy="1101361"/>
              <a:chOff x="3277600" y="898212"/>
              <a:chExt cx="904708" cy="1101361"/>
            </a:xfrm>
          </p:grpSpPr>
          <p:sp>
            <p:nvSpPr>
              <p:cNvPr id="578" name="Google Shape;578;p36"/>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6"/>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6"/>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6"/>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6"/>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6"/>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84" name="Google Shape;584;p36"/>
          <p:cNvGrpSpPr/>
          <p:nvPr/>
        </p:nvGrpSpPr>
        <p:grpSpPr>
          <a:xfrm>
            <a:off x="1589623" y="841885"/>
            <a:ext cx="269861" cy="263375"/>
            <a:chOff x="1997678" y="1628379"/>
            <a:chExt cx="565037" cy="551456"/>
          </a:xfrm>
        </p:grpSpPr>
        <p:sp>
          <p:nvSpPr>
            <p:cNvPr id="585" name="Google Shape;585;p36"/>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6"/>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E2BA49FB-E962-00AD-90F2-3DC32B6E7F21}"/>
              </a:ext>
            </a:extLst>
          </p:cNvPr>
          <p:cNvSpPr>
            <a:spLocks noGrp="1"/>
          </p:cNvSpPr>
          <p:nvPr>
            <p:ph type="subTitle" idx="1"/>
          </p:nvPr>
        </p:nvSpPr>
        <p:spPr>
          <a:xfrm>
            <a:off x="1903140" y="4321259"/>
            <a:ext cx="5218800" cy="378600"/>
          </a:xfrm>
        </p:spPr>
        <p:txBody>
          <a:bodyPr/>
          <a:lstStyle/>
          <a:p>
            <a:r>
              <a:rPr lang="en-US" dirty="0"/>
              <a:t>Llangan Primary School</a:t>
            </a:r>
          </a:p>
        </p:txBody>
      </p:sp>
      <p:pic>
        <p:nvPicPr>
          <p:cNvPr id="2" name="Picture 1">
            <a:extLst>
              <a:ext uri="{FF2B5EF4-FFF2-40B4-BE49-F238E27FC236}">
                <a16:creationId xmlns:a16="http://schemas.microsoft.com/office/drawing/2014/main" id="{3BF02F11-25EC-B588-1564-1240E5510D57}"/>
              </a:ext>
            </a:extLst>
          </p:cNvPr>
          <p:cNvPicPr>
            <a:picLocks noChangeAspect="1"/>
          </p:cNvPicPr>
          <p:nvPr/>
        </p:nvPicPr>
        <p:blipFill>
          <a:blip r:embed="rId3"/>
          <a:stretch>
            <a:fillRect/>
          </a:stretch>
        </p:blipFill>
        <p:spPr>
          <a:xfrm>
            <a:off x="7265256" y="302667"/>
            <a:ext cx="1556833" cy="1556833"/>
          </a:xfrm>
          <a:prstGeom prst="rect">
            <a:avLst/>
          </a:prstGeom>
        </p:spPr>
      </p:pic>
      <p:pic>
        <p:nvPicPr>
          <p:cNvPr id="4" name="Picture 3">
            <a:extLst>
              <a:ext uri="{FF2B5EF4-FFF2-40B4-BE49-F238E27FC236}">
                <a16:creationId xmlns:a16="http://schemas.microsoft.com/office/drawing/2014/main" id="{6D0BCC0A-7A1E-AE54-B1C2-56E4F8D08BBA}"/>
              </a:ext>
            </a:extLst>
          </p:cNvPr>
          <p:cNvPicPr>
            <a:picLocks noChangeAspect="1"/>
          </p:cNvPicPr>
          <p:nvPr/>
        </p:nvPicPr>
        <p:blipFill>
          <a:blip r:embed="rId3"/>
          <a:stretch>
            <a:fillRect/>
          </a:stretch>
        </p:blipFill>
        <p:spPr>
          <a:xfrm>
            <a:off x="329413" y="322402"/>
            <a:ext cx="1556833" cy="15568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37"/>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Our aims</a:t>
            </a:r>
            <a:endParaRPr dirty="0"/>
          </a:p>
        </p:txBody>
      </p:sp>
      <p:sp>
        <p:nvSpPr>
          <p:cNvPr id="593" name="Google Shape;593;p37"/>
          <p:cNvSpPr txBox="1"/>
          <p:nvPr/>
        </p:nvSpPr>
        <p:spPr>
          <a:xfrm>
            <a:off x="720000" y="1309500"/>
            <a:ext cx="7704000" cy="321600"/>
          </a:xfrm>
          <a:prstGeom prst="rect">
            <a:avLst/>
          </a:prstGeom>
          <a:noFill/>
          <a:ln>
            <a:noFill/>
          </a:ln>
        </p:spPr>
        <p:txBody>
          <a:bodyPr spcFirstLastPara="1" wrap="square" lIns="91425" tIns="91425" rIns="0" bIns="91425" anchor="t" anchorCtr="0">
            <a:noAutofit/>
          </a:bodyPr>
          <a:lstStyle/>
          <a:p>
            <a:pPr marL="0" lvl="0" indent="0" algn="ctr" rtl="0">
              <a:spcBef>
                <a:spcPts val="0"/>
              </a:spcBef>
              <a:spcAft>
                <a:spcPts val="0"/>
              </a:spcAft>
              <a:buNone/>
            </a:pPr>
            <a:r>
              <a:rPr lang="en" sz="1200" dirty="0">
                <a:solidFill>
                  <a:schemeClr val="dk2"/>
                </a:solidFill>
                <a:latin typeface="Mulish Medium"/>
                <a:ea typeface="Mulish Medium"/>
                <a:cs typeface="Mulish Medium"/>
                <a:sym typeface="Mulish Medium"/>
              </a:rPr>
              <a:t>We have </a:t>
            </a:r>
            <a:endParaRPr sz="1200" dirty="0">
              <a:solidFill>
                <a:schemeClr val="dk2"/>
              </a:solidFill>
              <a:latin typeface="Mulish Medium"/>
              <a:ea typeface="Mulish Medium"/>
              <a:cs typeface="Mulish Medium"/>
              <a:sym typeface="Mulish Medium"/>
            </a:endParaRPr>
          </a:p>
        </p:txBody>
      </p:sp>
      <p:grpSp>
        <p:nvGrpSpPr>
          <p:cNvPr id="596" name="Google Shape;596;p37"/>
          <p:cNvGrpSpPr/>
          <p:nvPr/>
        </p:nvGrpSpPr>
        <p:grpSpPr>
          <a:xfrm rot="1226691" flipH="1">
            <a:off x="8156984" y="4205497"/>
            <a:ext cx="1292444" cy="1276231"/>
            <a:chOff x="3700608" y="2976179"/>
            <a:chExt cx="1391671" cy="1374213"/>
          </a:xfrm>
        </p:grpSpPr>
        <p:grpSp>
          <p:nvGrpSpPr>
            <p:cNvPr id="597" name="Google Shape;597;p37"/>
            <p:cNvGrpSpPr/>
            <p:nvPr/>
          </p:nvGrpSpPr>
          <p:grpSpPr>
            <a:xfrm>
              <a:off x="3700608" y="2976179"/>
              <a:ext cx="1391671" cy="1374213"/>
              <a:chOff x="4493575" y="3419250"/>
              <a:chExt cx="1929125" cy="1904925"/>
            </a:xfrm>
          </p:grpSpPr>
          <p:sp>
            <p:nvSpPr>
              <p:cNvPr id="598" name="Google Shape;598;p37"/>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7"/>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7"/>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1" name="Google Shape;601;p37"/>
            <p:cNvGrpSpPr/>
            <p:nvPr/>
          </p:nvGrpSpPr>
          <p:grpSpPr>
            <a:xfrm>
              <a:off x="3700626" y="2976188"/>
              <a:ext cx="1391635" cy="1374195"/>
              <a:chOff x="3189499" y="2183079"/>
              <a:chExt cx="1391635" cy="1374195"/>
            </a:xfrm>
          </p:grpSpPr>
          <p:sp>
            <p:nvSpPr>
              <p:cNvPr id="602" name="Google Shape;602;p37"/>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7"/>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7"/>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7"/>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7"/>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7"/>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7"/>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7"/>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7"/>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7"/>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7"/>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7"/>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7"/>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7"/>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7"/>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7"/>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7"/>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7"/>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7"/>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7"/>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7"/>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7"/>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7"/>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7"/>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7"/>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7"/>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7"/>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7"/>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7"/>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7"/>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7"/>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7"/>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7"/>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7"/>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7"/>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7"/>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7"/>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7"/>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7"/>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41" name="Google Shape;641;p37"/>
          <p:cNvGrpSpPr/>
          <p:nvPr/>
        </p:nvGrpSpPr>
        <p:grpSpPr>
          <a:xfrm rot="-1237238">
            <a:off x="487454" y="4399726"/>
            <a:ext cx="364798" cy="290645"/>
            <a:chOff x="1881101" y="889998"/>
            <a:chExt cx="763818" cy="608555"/>
          </a:xfrm>
        </p:grpSpPr>
        <p:sp>
          <p:nvSpPr>
            <p:cNvPr id="642" name="Google Shape;642;p37"/>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7"/>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44" name="Google Shape;644;p37"/>
          <p:cNvGrpSpPr/>
          <p:nvPr/>
        </p:nvGrpSpPr>
        <p:grpSpPr>
          <a:xfrm rot="1545308">
            <a:off x="8133510" y="1167772"/>
            <a:ext cx="258575" cy="206014"/>
            <a:chOff x="1881101" y="889998"/>
            <a:chExt cx="763818" cy="608555"/>
          </a:xfrm>
        </p:grpSpPr>
        <p:sp>
          <p:nvSpPr>
            <p:cNvPr id="645" name="Google Shape;645;p37"/>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7"/>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47" name="Google Shape;647;p37"/>
          <p:cNvGrpSpPr/>
          <p:nvPr/>
        </p:nvGrpSpPr>
        <p:grpSpPr>
          <a:xfrm rot="1857455">
            <a:off x="4376949" y="4711915"/>
            <a:ext cx="269884" cy="263398"/>
            <a:chOff x="1997678" y="1628379"/>
            <a:chExt cx="565037" cy="551456"/>
          </a:xfrm>
        </p:grpSpPr>
        <p:sp>
          <p:nvSpPr>
            <p:cNvPr id="648" name="Google Shape;648;p37"/>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7"/>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50" name="Google Shape;650;p37"/>
          <p:cNvGrpSpPr/>
          <p:nvPr/>
        </p:nvGrpSpPr>
        <p:grpSpPr>
          <a:xfrm>
            <a:off x="129098" y="181660"/>
            <a:ext cx="269861" cy="263375"/>
            <a:chOff x="1997678" y="1628379"/>
            <a:chExt cx="565037" cy="551456"/>
          </a:xfrm>
        </p:grpSpPr>
        <p:sp>
          <p:nvSpPr>
            <p:cNvPr id="651" name="Google Shape;651;p37"/>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7"/>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38"/>
          <p:cNvSpPr/>
          <p:nvPr/>
        </p:nvSpPr>
        <p:spPr>
          <a:xfrm>
            <a:off x="3424548" y="1500007"/>
            <a:ext cx="745800" cy="7458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8"/>
          <p:cNvSpPr/>
          <p:nvPr/>
        </p:nvSpPr>
        <p:spPr>
          <a:xfrm>
            <a:off x="414046" y="1517341"/>
            <a:ext cx="745800" cy="7458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8"/>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Why teach RSE?</a:t>
            </a:r>
            <a:endParaRPr dirty="0"/>
          </a:p>
        </p:txBody>
      </p:sp>
      <p:sp>
        <p:nvSpPr>
          <p:cNvPr id="663" name="Google Shape;663;p38"/>
          <p:cNvSpPr txBox="1">
            <a:spLocks noGrp="1"/>
          </p:cNvSpPr>
          <p:nvPr>
            <p:ph type="subTitle" idx="1"/>
          </p:nvPr>
        </p:nvSpPr>
        <p:spPr>
          <a:xfrm>
            <a:off x="1167046" y="1946059"/>
            <a:ext cx="2440800" cy="170829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Under the Curriculum and Assessment (Wales) Act 2021, Relationships and Sexuality Education (RSE) is a mandatory element for all learners aged 3 – 16.</a:t>
            </a:r>
            <a:endParaRPr dirty="0"/>
          </a:p>
        </p:txBody>
      </p:sp>
      <p:sp>
        <p:nvSpPr>
          <p:cNvPr id="664" name="Google Shape;664;p38"/>
          <p:cNvSpPr txBox="1">
            <a:spLocks noGrp="1"/>
          </p:cNvSpPr>
          <p:nvPr>
            <p:ph type="subTitle" idx="2"/>
          </p:nvPr>
        </p:nvSpPr>
        <p:spPr>
          <a:xfrm>
            <a:off x="4289713" y="1908312"/>
            <a:ext cx="3130662" cy="2618006"/>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Curriculum for Wales statutory guidance for RSE states that –</a:t>
            </a:r>
          </a:p>
          <a:p>
            <a:pPr marL="0" lvl="0" indent="0" algn="l" rtl="0">
              <a:spcBef>
                <a:spcPts val="0"/>
              </a:spcBef>
              <a:spcAft>
                <a:spcPts val="0"/>
              </a:spcAft>
              <a:buNone/>
            </a:pPr>
            <a:r>
              <a:rPr lang="en-GB" dirty="0"/>
              <a:t>“ Schools and settings should have clear lines of communication in relation to RSE and should engage with learners, parents, carers and the wider community, Offering them to opportunity to engage with learning and teaching in RSE.”</a:t>
            </a:r>
            <a:endParaRPr dirty="0"/>
          </a:p>
        </p:txBody>
      </p:sp>
      <p:sp>
        <p:nvSpPr>
          <p:cNvPr id="666" name="Google Shape;666;p38"/>
          <p:cNvSpPr txBox="1">
            <a:spLocks noGrp="1"/>
          </p:cNvSpPr>
          <p:nvPr>
            <p:ph type="title" idx="5"/>
          </p:nvPr>
        </p:nvSpPr>
        <p:spPr>
          <a:xfrm>
            <a:off x="391959" y="1671901"/>
            <a:ext cx="7314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Architects Daughter"/>
                <a:ea typeface="Architects Daughter"/>
                <a:cs typeface="Architects Daughter"/>
                <a:sym typeface="Architects Daughter"/>
              </a:rPr>
              <a:t>01</a:t>
            </a:r>
            <a:endParaRPr dirty="0">
              <a:latin typeface="Architects Daughter"/>
              <a:ea typeface="Architects Daughter"/>
              <a:cs typeface="Architects Daughter"/>
              <a:sym typeface="Architects Daughter"/>
            </a:endParaRPr>
          </a:p>
        </p:txBody>
      </p:sp>
      <p:sp>
        <p:nvSpPr>
          <p:cNvPr id="668" name="Google Shape;668;p38"/>
          <p:cNvSpPr txBox="1">
            <a:spLocks noGrp="1"/>
          </p:cNvSpPr>
          <p:nvPr>
            <p:ph type="title" idx="7"/>
          </p:nvPr>
        </p:nvSpPr>
        <p:spPr>
          <a:xfrm>
            <a:off x="3414244" y="1674074"/>
            <a:ext cx="7314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Architects Daughter"/>
                <a:ea typeface="Architects Daughter"/>
                <a:cs typeface="Architects Daughter"/>
                <a:sym typeface="Architects Daughter"/>
              </a:rPr>
              <a:t>02</a:t>
            </a:r>
            <a:endParaRPr dirty="0">
              <a:latin typeface="Architects Daughter"/>
              <a:ea typeface="Architects Daughter"/>
              <a:cs typeface="Architects Daughter"/>
              <a:sym typeface="Architects Daughter"/>
            </a:endParaRPr>
          </a:p>
        </p:txBody>
      </p:sp>
      <p:sp>
        <p:nvSpPr>
          <p:cNvPr id="670" name="Google Shape;670;p38"/>
          <p:cNvSpPr txBox="1">
            <a:spLocks noGrp="1"/>
          </p:cNvSpPr>
          <p:nvPr>
            <p:ph type="subTitle" idx="9"/>
          </p:nvPr>
        </p:nvSpPr>
        <p:spPr>
          <a:xfrm>
            <a:off x="1218753" y="1521096"/>
            <a:ext cx="2440800" cy="484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Mandatory</a:t>
            </a:r>
            <a:endParaRPr dirty="0"/>
          </a:p>
        </p:txBody>
      </p:sp>
      <p:sp>
        <p:nvSpPr>
          <p:cNvPr id="671" name="Google Shape;671;p38"/>
          <p:cNvSpPr txBox="1">
            <a:spLocks noGrp="1"/>
          </p:cNvSpPr>
          <p:nvPr>
            <p:ph type="subTitle" idx="13"/>
          </p:nvPr>
        </p:nvSpPr>
        <p:spPr>
          <a:xfrm>
            <a:off x="4324336" y="1521096"/>
            <a:ext cx="2441400" cy="484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It’s Important..</a:t>
            </a:r>
            <a:endParaRPr dirty="0"/>
          </a:p>
        </p:txBody>
      </p:sp>
      <p:grpSp>
        <p:nvGrpSpPr>
          <p:cNvPr id="674" name="Google Shape;674;p38"/>
          <p:cNvGrpSpPr/>
          <p:nvPr/>
        </p:nvGrpSpPr>
        <p:grpSpPr>
          <a:xfrm rot="-1270561">
            <a:off x="748476" y="818825"/>
            <a:ext cx="258599" cy="206033"/>
            <a:chOff x="1881101" y="889998"/>
            <a:chExt cx="763818" cy="608555"/>
          </a:xfrm>
        </p:grpSpPr>
        <p:sp>
          <p:nvSpPr>
            <p:cNvPr id="675" name="Google Shape;675;p38"/>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8"/>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7" name="Google Shape;677;p38"/>
          <p:cNvGrpSpPr/>
          <p:nvPr/>
        </p:nvGrpSpPr>
        <p:grpSpPr>
          <a:xfrm rot="3168661">
            <a:off x="4548826" y="4533997"/>
            <a:ext cx="269877" cy="263391"/>
            <a:chOff x="1997678" y="1628379"/>
            <a:chExt cx="565037" cy="551456"/>
          </a:xfrm>
        </p:grpSpPr>
        <p:sp>
          <p:nvSpPr>
            <p:cNvPr id="678" name="Google Shape;678;p38"/>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8"/>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0" name="Google Shape;680;p38"/>
          <p:cNvGrpSpPr/>
          <p:nvPr/>
        </p:nvGrpSpPr>
        <p:grpSpPr>
          <a:xfrm rot="-1226691">
            <a:off x="-154466" y="4071447"/>
            <a:ext cx="1292444" cy="1276231"/>
            <a:chOff x="3700608" y="2976179"/>
            <a:chExt cx="1391671" cy="1374213"/>
          </a:xfrm>
        </p:grpSpPr>
        <p:grpSp>
          <p:nvGrpSpPr>
            <p:cNvPr id="681" name="Google Shape;681;p38"/>
            <p:cNvGrpSpPr/>
            <p:nvPr/>
          </p:nvGrpSpPr>
          <p:grpSpPr>
            <a:xfrm>
              <a:off x="3700608" y="2976179"/>
              <a:ext cx="1391671" cy="1374213"/>
              <a:chOff x="4493575" y="3419250"/>
              <a:chExt cx="1929125" cy="1904925"/>
            </a:xfrm>
          </p:grpSpPr>
          <p:sp>
            <p:nvSpPr>
              <p:cNvPr id="682" name="Google Shape;682;p38"/>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8"/>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8"/>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5" name="Google Shape;685;p38"/>
            <p:cNvGrpSpPr/>
            <p:nvPr/>
          </p:nvGrpSpPr>
          <p:grpSpPr>
            <a:xfrm>
              <a:off x="3700626" y="2976188"/>
              <a:ext cx="1391635" cy="1374195"/>
              <a:chOff x="3189499" y="2183079"/>
              <a:chExt cx="1391635" cy="1374195"/>
            </a:xfrm>
          </p:grpSpPr>
          <p:sp>
            <p:nvSpPr>
              <p:cNvPr id="686" name="Google Shape;686;p38"/>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8"/>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8"/>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8"/>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8"/>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8"/>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8"/>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8"/>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8"/>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8"/>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8"/>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8"/>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8"/>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8"/>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8"/>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8"/>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8"/>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8"/>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8"/>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8"/>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8"/>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8"/>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8"/>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8"/>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8"/>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8"/>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8"/>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8"/>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8"/>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38"/>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38"/>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38"/>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38"/>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38"/>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38"/>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38"/>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8"/>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8"/>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38"/>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25" name="Google Shape;725;p38"/>
          <p:cNvGrpSpPr/>
          <p:nvPr/>
        </p:nvGrpSpPr>
        <p:grpSpPr>
          <a:xfrm rot="-5083810">
            <a:off x="8357002" y="2522764"/>
            <a:ext cx="840242" cy="1022879"/>
            <a:chOff x="3813866" y="898194"/>
            <a:chExt cx="904726" cy="1101379"/>
          </a:xfrm>
        </p:grpSpPr>
        <p:sp>
          <p:nvSpPr>
            <p:cNvPr id="726" name="Google Shape;726;p38"/>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27" name="Google Shape;727;p38"/>
            <p:cNvGrpSpPr/>
            <p:nvPr/>
          </p:nvGrpSpPr>
          <p:grpSpPr>
            <a:xfrm>
              <a:off x="3813875" y="898203"/>
              <a:ext cx="904708" cy="1101361"/>
              <a:chOff x="3277600" y="898212"/>
              <a:chExt cx="904708" cy="1101361"/>
            </a:xfrm>
          </p:grpSpPr>
          <p:sp>
            <p:nvSpPr>
              <p:cNvPr id="728" name="Google Shape;728;p38"/>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8"/>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38"/>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38"/>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38"/>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38"/>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34" name="Google Shape;734;p38"/>
          <p:cNvGrpSpPr/>
          <p:nvPr/>
        </p:nvGrpSpPr>
        <p:grpSpPr>
          <a:xfrm>
            <a:off x="7774373" y="602510"/>
            <a:ext cx="269861" cy="263375"/>
            <a:chOff x="1997678" y="1628379"/>
            <a:chExt cx="565037" cy="551456"/>
          </a:xfrm>
        </p:grpSpPr>
        <p:sp>
          <p:nvSpPr>
            <p:cNvPr id="735" name="Google Shape;735;p38"/>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8"/>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38"/>
          <p:cNvSpPr/>
          <p:nvPr/>
        </p:nvSpPr>
        <p:spPr>
          <a:xfrm>
            <a:off x="3424548" y="1500007"/>
            <a:ext cx="745800" cy="7458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8"/>
          <p:cNvSpPr/>
          <p:nvPr/>
        </p:nvSpPr>
        <p:spPr>
          <a:xfrm>
            <a:off x="414046" y="1517341"/>
            <a:ext cx="745800" cy="7458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8"/>
          <p:cNvSpPr txBox="1">
            <a:spLocks noGrp="1"/>
          </p:cNvSpPr>
          <p:nvPr>
            <p:ph type="title"/>
          </p:nvPr>
        </p:nvSpPr>
        <p:spPr>
          <a:xfrm>
            <a:off x="726492" y="274428"/>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Why teach RSE?</a:t>
            </a:r>
            <a:endParaRPr dirty="0"/>
          </a:p>
        </p:txBody>
      </p:sp>
      <p:sp>
        <p:nvSpPr>
          <p:cNvPr id="663" name="Google Shape;663;p38"/>
          <p:cNvSpPr txBox="1">
            <a:spLocks noGrp="1"/>
          </p:cNvSpPr>
          <p:nvPr>
            <p:ph type="subTitle" idx="1"/>
          </p:nvPr>
        </p:nvSpPr>
        <p:spPr>
          <a:xfrm>
            <a:off x="1167046" y="1946059"/>
            <a:ext cx="2440800" cy="170829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would you rate your education on a sale of 1 – 10 (10 being good, 1 being poor)? I bet we all have different stories to share. Are there inconsistencies?</a:t>
            </a:r>
            <a:endParaRPr dirty="0"/>
          </a:p>
        </p:txBody>
      </p:sp>
      <p:sp>
        <p:nvSpPr>
          <p:cNvPr id="664" name="Google Shape;664;p38"/>
          <p:cNvSpPr txBox="1">
            <a:spLocks noGrp="1"/>
          </p:cNvSpPr>
          <p:nvPr>
            <p:ph type="subTitle" idx="2"/>
          </p:nvPr>
        </p:nvSpPr>
        <p:spPr>
          <a:xfrm>
            <a:off x="4323605" y="1645622"/>
            <a:ext cx="4380411" cy="2877673"/>
          </a:xfrm>
          <a:prstGeom prst="rect">
            <a:avLst/>
          </a:prstGeom>
        </p:spPr>
        <p:txBody>
          <a:bodyPr spcFirstLastPara="1" wrap="square" lIns="91425" tIns="91425" rIns="91425" bIns="91425" anchor="t" anchorCtr="0">
            <a:noAutofit/>
          </a:bodyPr>
          <a:lstStyle/>
          <a:p>
            <a:pPr marL="0" indent="0"/>
            <a:r>
              <a:rPr lang="en-GB" sz="1400" dirty="0"/>
              <a:t>We need to give our pupils the life skills and tools to make choices. Develop skills needed  to make responsible and well informed decisions about personal health and wellbeing.</a:t>
            </a:r>
          </a:p>
          <a:p>
            <a:pPr marL="0" lvl="0" indent="0" algn="l" rtl="0">
              <a:spcBef>
                <a:spcPts val="0"/>
              </a:spcBef>
              <a:spcAft>
                <a:spcPts val="0"/>
              </a:spcAft>
              <a:buNone/>
            </a:pPr>
            <a:r>
              <a:rPr lang="en-GB" sz="1400" dirty="0"/>
              <a:t>To develop positive attitudes and values.</a:t>
            </a:r>
          </a:p>
          <a:p>
            <a:pPr marL="0" indent="0"/>
            <a:r>
              <a:rPr lang="en-GB" sz="1400" dirty="0"/>
              <a:t>Be strong in their identity. </a:t>
            </a:r>
          </a:p>
          <a:p>
            <a:pPr marL="0" lvl="0" indent="0" algn="l" rtl="0">
              <a:spcBef>
                <a:spcPts val="0"/>
              </a:spcBef>
              <a:spcAft>
                <a:spcPts val="0"/>
              </a:spcAft>
              <a:buNone/>
            </a:pPr>
            <a:r>
              <a:rPr lang="en-GB" sz="1400" dirty="0"/>
              <a:t>Gain respect for themselves and others. </a:t>
            </a:r>
          </a:p>
          <a:p>
            <a:pPr marL="0" lvl="0" indent="0" algn="l" rtl="0">
              <a:spcBef>
                <a:spcPts val="0"/>
              </a:spcBef>
              <a:spcAft>
                <a:spcPts val="0"/>
              </a:spcAft>
              <a:buNone/>
            </a:pPr>
            <a:r>
              <a:rPr lang="en-GB" sz="1400" dirty="0"/>
              <a:t>Appreciate diversity and celebrate difference. </a:t>
            </a:r>
          </a:p>
          <a:p>
            <a:pPr marL="0" lvl="0" indent="0" algn="l" rtl="0">
              <a:spcBef>
                <a:spcPts val="0"/>
              </a:spcBef>
              <a:spcAft>
                <a:spcPts val="0"/>
              </a:spcAft>
              <a:buNone/>
            </a:pPr>
            <a:r>
              <a:rPr lang="en-GB" sz="1400" dirty="0"/>
              <a:t>Widen their understanding of what RSE is.</a:t>
            </a:r>
          </a:p>
          <a:p>
            <a:pPr marL="0" lvl="0" indent="0" algn="l" rtl="0">
              <a:spcBef>
                <a:spcPts val="0"/>
              </a:spcBef>
              <a:spcAft>
                <a:spcPts val="0"/>
              </a:spcAft>
              <a:buNone/>
            </a:pPr>
            <a:r>
              <a:rPr lang="en-GB" sz="1400" dirty="0"/>
              <a:t>Build successful relationships. What does a good relationship look like?</a:t>
            </a:r>
          </a:p>
          <a:p>
            <a:pPr marL="0" lvl="0" indent="0" algn="l" rtl="0">
              <a:spcBef>
                <a:spcPts val="0"/>
              </a:spcBef>
              <a:spcAft>
                <a:spcPts val="0"/>
              </a:spcAft>
              <a:buNone/>
            </a:pPr>
            <a:r>
              <a:rPr lang="en-GB" sz="1400" dirty="0"/>
              <a:t>Appreciate the importance of a stable and loving relationship.</a:t>
            </a:r>
          </a:p>
        </p:txBody>
      </p:sp>
      <p:sp>
        <p:nvSpPr>
          <p:cNvPr id="666" name="Google Shape;666;p38"/>
          <p:cNvSpPr txBox="1">
            <a:spLocks noGrp="1"/>
          </p:cNvSpPr>
          <p:nvPr>
            <p:ph type="title" idx="5"/>
          </p:nvPr>
        </p:nvSpPr>
        <p:spPr>
          <a:xfrm>
            <a:off x="391959" y="1671901"/>
            <a:ext cx="7314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Architects Daughter"/>
                <a:ea typeface="Architects Daughter"/>
                <a:cs typeface="Architects Daughter"/>
                <a:sym typeface="Architects Daughter"/>
              </a:rPr>
              <a:t>03</a:t>
            </a:r>
            <a:endParaRPr dirty="0">
              <a:latin typeface="Architects Daughter"/>
              <a:ea typeface="Architects Daughter"/>
              <a:cs typeface="Architects Daughter"/>
              <a:sym typeface="Architects Daughter"/>
            </a:endParaRPr>
          </a:p>
        </p:txBody>
      </p:sp>
      <p:sp>
        <p:nvSpPr>
          <p:cNvPr id="668" name="Google Shape;668;p38"/>
          <p:cNvSpPr txBox="1">
            <a:spLocks noGrp="1"/>
          </p:cNvSpPr>
          <p:nvPr>
            <p:ph type="title" idx="7"/>
          </p:nvPr>
        </p:nvSpPr>
        <p:spPr>
          <a:xfrm>
            <a:off x="3414244" y="1674074"/>
            <a:ext cx="731400" cy="44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Architects Daughter"/>
                <a:ea typeface="Architects Daughter"/>
                <a:cs typeface="Architects Daughter"/>
                <a:sym typeface="Architects Daughter"/>
              </a:rPr>
              <a:t>04</a:t>
            </a:r>
            <a:endParaRPr dirty="0">
              <a:latin typeface="Architects Daughter"/>
              <a:ea typeface="Architects Daughter"/>
              <a:cs typeface="Architects Daughter"/>
              <a:sym typeface="Architects Daughter"/>
            </a:endParaRPr>
          </a:p>
        </p:txBody>
      </p:sp>
      <p:sp>
        <p:nvSpPr>
          <p:cNvPr id="670" name="Google Shape;670;p38"/>
          <p:cNvSpPr txBox="1">
            <a:spLocks noGrp="1"/>
          </p:cNvSpPr>
          <p:nvPr>
            <p:ph type="subTitle" idx="9"/>
          </p:nvPr>
        </p:nvSpPr>
        <p:spPr>
          <a:xfrm>
            <a:off x="1218753" y="1521096"/>
            <a:ext cx="2440800" cy="484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Let’s get it right.</a:t>
            </a:r>
            <a:endParaRPr dirty="0"/>
          </a:p>
        </p:txBody>
      </p:sp>
      <p:sp>
        <p:nvSpPr>
          <p:cNvPr id="671" name="Google Shape;671;p38"/>
          <p:cNvSpPr txBox="1">
            <a:spLocks noGrp="1"/>
          </p:cNvSpPr>
          <p:nvPr>
            <p:ph type="subTitle" idx="13"/>
          </p:nvPr>
        </p:nvSpPr>
        <p:spPr>
          <a:xfrm>
            <a:off x="4298901" y="1085882"/>
            <a:ext cx="3777906" cy="745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Irradicate the stigmas attached to RSE.</a:t>
            </a:r>
            <a:endParaRPr dirty="0"/>
          </a:p>
        </p:txBody>
      </p:sp>
      <p:grpSp>
        <p:nvGrpSpPr>
          <p:cNvPr id="674" name="Google Shape;674;p38"/>
          <p:cNvGrpSpPr/>
          <p:nvPr/>
        </p:nvGrpSpPr>
        <p:grpSpPr>
          <a:xfrm rot="-1270561">
            <a:off x="748476" y="818825"/>
            <a:ext cx="258599" cy="206033"/>
            <a:chOff x="1881101" y="889998"/>
            <a:chExt cx="763818" cy="608555"/>
          </a:xfrm>
        </p:grpSpPr>
        <p:sp>
          <p:nvSpPr>
            <p:cNvPr id="675" name="Google Shape;675;p38"/>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8"/>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7" name="Google Shape;677;p38"/>
          <p:cNvGrpSpPr/>
          <p:nvPr/>
        </p:nvGrpSpPr>
        <p:grpSpPr>
          <a:xfrm rot="3168661">
            <a:off x="4548826" y="4533997"/>
            <a:ext cx="269877" cy="263391"/>
            <a:chOff x="1997678" y="1628379"/>
            <a:chExt cx="565037" cy="551456"/>
          </a:xfrm>
        </p:grpSpPr>
        <p:sp>
          <p:nvSpPr>
            <p:cNvPr id="678" name="Google Shape;678;p38"/>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8"/>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0" name="Google Shape;680;p38"/>
          <p:cNvGrpSpPr/>
          <p:nvPr/>
        </p:nvGrpSpPr>
        <p:grpSpPr>
          <a:xfrm rot="-1226691">
            <a:off x="-154466" y="4071447"/>
            <a:ext cx="1292444" cy="1276231"/>
            <a:chOff x="3700608" y="2976179"/>
            <a:chExt cx="1391671" cy="1374213"/>
          </a:xfrm>
        </p:grpSpPr>
        <p:grpSp>
          <p:nvGrpSpPr>
            <p:cNvPr id="681" name="Google Shape;681;p38"/>
            <p:cNvGrpSpPr/>
            <p:nvPr/>
          </p:nvGrpSpPr>
          <p:grpSpPr>
            <a:xfrm>
              <a:off x="3700608" y="2976179"/>
              <a:ext cx="1391671" cy="1374213"/>
              <a:chOff x="4493575" y="3419250"/>
              <a:chExt cx="1929125" cy="1904925"/>
            </a:xfrm>
          </p:grpSpPr>
          <p:sp>
            <p:nvSpPr>
              <p:cNvPr id="682" name="Google Shape;682;p38"/>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8"/>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8"/>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5" name="Google Shape;685;p38"/>
            <p:cNvGrpSpPr/>
            <p:nvPr/>
          </p:nvGrpSpPr>
          <p:grpSpPr>
            <a:xfrm>
              <a:off x="3700626" y="2976188"/>
              <a:ext cx="1391635" cy="1374195"/>
              <a:chOff x="3189499" y="2183079"/>
              <a:chExt cx="1391635" cy="1374195"/>
            </a:xfrm>
          </p:grpSpPr>
          <p:sp>
            <p:nvSpPr>
              <p:cNvPr id="686" name="Google Shape;686;p38"/>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8"/>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8"/>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8"/>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8"/>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8"/>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8"/>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8"/>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8"/>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8"/>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8"/>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8"/>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8"/>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8"/>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8"/>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8"/>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8"/>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8"/>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8"/>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8"/>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8"/>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8"/>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8"/>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8"/>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8"/>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8"/>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8"/>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8"/>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8"/>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38"/>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38"/>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38"/>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38"/>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38"/>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38"/>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38"/>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8"/>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8"/>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38"/>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25" name="Google Shape;725;p38"/>
          <p:cNvGrpSpPr/>
          <p:nvPr/>
        </p:nvGrpSpPr>
        <p:grpSpPr>
          <a:xfrm rot="-5083810">
            <a:off x="8357002" y="2522764"/>
            <a:ext cx="840242" cy="1022879"/>
            <a:chOff x="3813866" y="898194"/>
            <a:chExt cx="904726" cy="1101379"/>
          </a:xfrm>
        </p:grpSpPr>
        <p:sp>
          <p:nvSpPr>
            <p:cNvPr id="726" name="Google Shape;726;p38"/>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27" name="Google Shape;727;p38"/>
            <p:cNvGrpSpPr/>
            <p:nvPr/>
          </p:nvGrpSpPr>
          <p:grpSpPr>
            <a:xfrm>
              <a:off x="3813875" y="898203"/>
              <a:ext cx="904708" cy="1101361"/>
              <a:chOff x="3277600" y="898212"/>
              <a:chExt cx="904708" cy="1101361"/>
            </a:xfrm>
          </p:grpSpPr>
          <p:sp>
            <p:nvSpPr>
              <p:cNvPr id="728" name="Google Shape;728;p38"/>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8"/>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38"/>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38"/>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38"/>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38"/>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34" name="Google Shape;734;p38"/>
          <p:cNvGrpSpPr/>
          <p:nvPr/>
        </p:nvGrpSpPr>
        <p:grpSpPr>
          <a:xfrm>
            <a:off x="7774373" y="602510"/>
            <a:ext cx="269861" cy="263375"/>
            <a:chOff x="1997678" y="1628379"/>
            <a:chExt cx="565037" cy="551456"/>
          </a:xfrm>
        </p:grpSpPr>
        <p:sp>
          <p:nvSpPr>
            <p:cNvPr id="735" name="Google Shape;735;p38"/>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8"/>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613305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39"/>
          <p:cNvSpPr txBox="1">
            <a:spLocks noGrp="1"/>
          </p:cNvSpPr>
          <p:nvPr>
            <p:ph type="title"/>
          </p:nvPr>
        </p:nvSpPr>
        <p:spPr>
          <a:xfrm>
            <a:off x="4777418" y="1315838"/>
            <a:ext cx="3653100" cy="15195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How?</a:t>
            </a:r>
            <a:endParaRPr dirty="0"/>
          </a:p>
        </p:txBody>
      </p:sp>
      <p:sp>
        <p:nvSpPr>
          <p:cNvPr id="742" name="Google Shape;742;p39"/>
          <p:cNvSpPr txBox="1">
            <a:spLocks noGrp="1"/>
          </p:cNvSpPr>
          <p:nvPr>
            <p:ph type="subTitle" idx="1"/>
          </p:nvPr>
        </p:nvSpPr>
        <p:spPr>
          <a:xfrm>
            <a:off x="4777075" y="2835262"/>
            <a:ext cx="3653700" cy="119203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it be taught? </a:t>
            </a:r>
          </a:p>
          <a:p>
            <a:pPr marL="0" lvl="0" indent="0" algn="l" rtl="0">
              <a:spcBef>
                <a:spcPts val="0"/>
              </a:spcBef>
              <a:spcAft>
                <a:spcPts val="0"/>
              </a:spcAft>
              <a:buNone/>
            </a:pPr>
            <a:r>
              <a:rPr lang="en-GB" dirty="0"/>
              <a:t>How much detail will the children be given?</a:t>
            </a:r>
          </a:p>
          <a:p>
            <a:pPr marL="0" lvl="0" indent="0" algn="l" rtl="0">
              <a:spcBef>
                <a:spcPts val="0"/>
              </a:spcBef>
              <a:spcAft>
                <a:spcPts val="0"/>
              </a:spcAft>
              <a:buNone/>
            </a:pPr>
            <a:r>
              <a:rPr lang="en-GB" dirty="0"/>
              <a:t>How do we know when they are ready?</a:t>
            </a:r>
            <a:endParaRPr dirty="0"/>
          </a:p>
        </p:txBody>
      </p:sp>
      <p:grpSp>
        <p:nvGrpSpPr>
          <p:cNvPr id="743" name="Google Shape;743;p39"/>
          <p:cNvGrpSpPr/>
          <p:nvPr/>
        </p:nvGrpSpPr>
        <p:grpSpPr>
          <a:xfrm>
            <a:off x="748511" y="1595776"/>
            <a:ext cx="3653678" cy="1951956"/>
            <a:chOff x="4152587" y="2767376"/>
            <a:chExt cx="3653678" cy="1951956"/>
          </a:xfrm>
        </p:grpSpPr>
        <p:grpSp>
          <p:nvGrpSpPr>
            <p:cNvPr id="744" name="Google Shape;744;p39"/>
            <p:cNvGrpSpPr/>
            <p:nvPr/>
          </p:nvGrpSpPr>
          <p:grpSpPr>
            <a:xfrm>
              <a:off x="4152587" y="2767399"/>
              <a:ext cx="3653678" cy="1951910"/>
              <a:chOff x="4548525" y="429850"/>
              <a:chExt cx="1980850" cy="1058175"/>
            </a:xfrm>
          </p:grpSpPr>
          <p:sp>
            <p:nvSpPr>
              <p:cNvPr id="745" name="Google Shape;745;p39"/>
              <p:cNvSpPr/>
              <p:nvPr/>
            </p:nvSpPr>
            <p:spPr>
              <a:xfrm>
                <a:off x="5937425" y="639550"/>
                <a:ext cx="68625" cy="66975"/>
              </a:xfrm>
              <a:custGeom>
                <a:avLst/>
                <a:gdLst/>
                <a:ahLst/>
                <a:cxnLst/>
                <a:rect l="l" t="t" r="r" b="b"/>
                <a:pathLst>
                  <a:path w="2745" h="2679" extrusionOk="0">
                    <a:moveTo>
                      <a:pt x="1021" y="1"/>
                    </a:moveTo>
                    <a:cubicBezTo>
                      <a:pt x="973" y="1"/>
                      <a:pt x="927" y="35"/>
                      <a:pt x="922" y="91"/>
                    </a:cubicBezTo>
                    <a:lnTo>
                      <a:pt x="880" y="604"/>
                    </a:lnTo>
                    <a:cubicBezTo>
                      <a:pt x="856" y="884"/>
                      <a:pt x="713" y="1140"/>
                      <a:pt x="488" y="1307"/>
                    </a:cubicBezTo>
                    <a:lnTo>
                      <a:pt x="74" y="1614"/>
                    </a:lnTo>
                    <a:cubicBezTo>
                      <a:pt x="0" y="1668"/>
                      <a:pt x="33" y="1783"/>
                      <a:pt x="124" y="1790"/>
                    </a:cubicBezTo>
                    <a:lnTo>
                      <a:pt x="638" y="1833"/>
                    </a:lnTo>
                    <a:cubicBezTo>
                      <a:pt x="917" y="1856"/>
                      <a:pt x="1173" y="1999"/>
                      <a:pt x="1340" y="2225"/>
                    </a:cubicBezTo>
                    <a:lnTo>
                      <a:pt x="1646" y="2639"/>
                    </a:lnTo>
                    <a:cubicBezTo>
                      <a:pt x="1667" y="2666"/>
                      <a:pt x="1696" y="2678"/>
                      <a:pt x="1725" y="2678"/>
                    </a:cubicBezTo>
                    <a:cubicBezTo>
                      <a:pt x="1772" y="2678"/>
                      <a:pt x="1819" y="2644"/>
                      <a:pt x="1824" y="2588"/>
                    </a:cubicBezTo>
                    <a:lnTo>
                      <a:pt x="1866" y="2075"/>
                    </a:lnTo>
                    <a:cubicBezTo>
                      <a:pt x="1889" y="1795"/>
                      <a:pt x="2033" y="1540"/>
                      <a:pt x="2257" y="1372"/>
                    </a:cubicBezTo>
                    <a:lnTo>
                      <a:pt x="2672" y="1065"/>
                    </a:lnTo>
                    <a:cubicBezTo>
                      <a:pt x="2744" y="1012"/>
                      <a:pt x="2712" y="896"/>
                      <a:pt x="2622" y="889"/>
                    </a:cubicBezTo>
                    <a:lnTo>
                      <a:pt x="2108" y="846"/>
                    </a:lnTo>
                    <a:cubicBezTo>
                      <a:pt x="1828" y="822"/>
                      <a:pt x="1573" y="680"/>
                      <a:pt x="1405" y="454"/>
                    </a:cubicBezTo>
                    <a:lnTo>
                      <a:pt x="1099" y="41"/>
                    </a:lnTo>
                    <a:cubicBezTo>
                      <a:pt x="1079" y="13"/>
                      <a:pt x="1050" y="1"/>
                      <a:pt x="102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39"/>
              <p:cNvSpPr/>
              <p:nvPr/>
            </p:nvSpPr>
            <p:spPr>
              <a:xfrm>
                <a:off x="4713625" y="1159125"/>
                <a:ext cx="86875" cy="84925"/>
              </a:xfrm>
              <a:custGeom>
                <a:avLst/>
                <a:gdLst/>
                <a:ahLst/>
                <a:cxnLst/>
                <a:rect l="l" t="t" r="r" b="b"/>
                <a:pathLst>
                  <a:path w="3475" h="3397" extrusionOk="0">
                    <a:moveTo>
                      <a:pt x="2074" y="0"/>
                    </a:moveTo>
                    <a:cubicBezTo>
                      <a:pt x="2036" y="0"/>
                      <a:pt x="1997" y="18"/>
                      <a:pt x="1973" y="56"/>
                    </a:cubicBezTo>
                    <a:lnTo>
                      <a:pt x="1624" y="598"/>
                    </a:lnTo>
                    <a:cubicBezTo>
                      <a:pt x="1435" y="892"/>
                      <a:pt x="1127" y="1090"/>
                      <a:pt x="780" y="1143"/>
                    </a:cubicBezTo>
                    <a:lnTo>
                      <a:pt x="144" y="1238"/>
                    </a:lnTo>
                    <a:cubicBezTo>
                      <a:pt x="32" y="1256"/>
                      <a:pt x="1" y="1401"/>
                      <a:pt x="96" y="1464"/>
                    </a:cubicBezTo>
                    <a:lnTo>
                      <a:pt x="637" y="1812"/>
                    </a:lnTo>
                    <a:cubicBezTo>
                      <a:pt x="931" y="2001"/>
                      <a:pt x="1131" y="2309"/>
                      <a:pt x="1182" y="2655"/>
                    </a:cubicBezTo>
                    <a:lnTo>
                      <a:pt x="1278" y="3292"/>
                    </a:lnTo>
                    <a:cubicBezTo>
                      <a:pt x="1289" y="3359"/>
                      <a:pt x="1344" y="3396"/>
                      <a:pt x="1401" y="3396"/>
                    </a:cubicBezTo>
                    <a:cubicBezTo>
                      <a:pt x="1439" y="3396"/>
                      <a:pt x="1478" y="3379"/>
                      <a:pt x="1503" y="3340"/>
                    </a:cubicBezTo>
                    <a:lnTo>
                      <a:pt x="1851" y="2800"/>
                    </a:lnTo>
                    <a:cubicBezTo>
                      <a:pt x="2040" y="2504"/>
                      <a:pt x="2348" y="2306"/>
                      <a:pt x="2695" y="2253"/>
                    </a:cubicBezTo>
                    <a:lnTo>
                      <a:pt x="3331" y="2158"/>
                    </a:lnTo>
                    <a:cubicBezTo>
                      <a:pt x="3443" y="2140"/>
                      <a:pt x="3475" y="1995"/>
                      <a:pt x="3380" y="1933"/>
                    </a:cubicBezTo>
                    <a:lnTo>
                      <a:pt x="2839" y="1585"/>
                    </a:lnTo>
                    <a:cubicBezTo>
                      <a:pt x="2544" y="1395"/>
                      <a:pt x="2345" y="1088"/>
                      <a:pt x="2293" y="741"/>
                    </a:cubicBezTo>
                    <a:lnTo>
                      <a:pt x="2197" y="105"/>
                    </a:lnTo>
                    <a:cubicBezTo>
                      <a:pt x="2187" y="38"/>
                      <a:pt x="2131" y="0"/>
                      <a:pt x="207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39"/>
              <p:cNvSpPr/>
              <p:nvPr/>
            </p:nvSpPr>
            <p:spPr>
              <a:xfrm>
                <a:off x="4832475" y="1282725"/>
                <a:ext cx="59000" cy="57675"/>
              </a:xfrm>
              <a:custGeom>
                <a:avLst/>
                <a:gdLst/>
                <a:ahLst/>
                <a:cxnLst/>
                <a:rect l="l" t="t" r="r" b="b"/>
                <a:pathLst>
                  <a:path w="2360" h="2307" extrusionOk="0">
                    <a:moveTo>
                      <a:pt x="1408" y="1"/>
                    </a:moveTo>
                    <a:cubicBezTo>
                      <a:pt x="1382" y="1"/>
                      <a:pt x="1356" y="13"/>
                      <a:pt x="1339" y="39"/>
                    </a:cubicBezTo>
                    <a:lnTo>
                      <a:pt x="1102" y="407"/>
                    </a:lnTo>
                    <a:cubicBezTo>
                      <a:pt x="974" y="607"/>
                      <a:pt x="765" y="742"/>
                      <a:pt x="530" y="777"/>
                    </a:cubicBezTo>
                    <a:lnTo>
                      <a:pt x="98" y="841"/>
                    </a:lnTo>
                    <a:cubicBezTo>
                      <a:pt x="22" y="852"/>
                      <a:pt x="1" y="952"/>
                      <a:pt x="65" y="994"/>
                    </a:cubicBezTo>
                    <a:lnTo>
                      <a:pt x="432" y="1230"/>
                    </a:lnTo>
                    <a:cubicBezTo>
                      <a:pt x="633" y="1359"/>
                      <a:pt x="767" y="1568"/>
                      <a:pt x="802" y="1803"/>
                    </a:cubicBezTo>
                    <a:lnTo>
                      <a:pt x="867" y="2235"/>
                    </a:lnTo>
                    <a:cubicBezTo>
                      <a:pt x="873" y="2281"/>
                      <a:pt x="911" y="2307"/>
                      <a:pt x="949" y="2307"/>
                    </a:cubicBezTo>
                    <a:cubicBezTo>
                      <a:pt x="976" y="2307"/>
                      <a:pt x="1002" y="2294"/>
                      <a:pt x="1019" y="2268"/>
                    </a:cubicBezTo>
                    <a:lnTo>
                      <a:pt x="1256" y="1900"/>
                    </a:lnTo>
                    <a:cubicBezTo>
                      <a:pt x="1385" y="1701"/>
                      <a:pt x="1593" y="1566"/>
                      <a:pt x="1828" y="1531"/>
                    </a:cubicBezTo>
                    <a:lnTo>
                      <a:pt x="2261" y="1467"/>
                    </a:lnTo>
                    <a:cubicBezTo>
                      <a:pt x="2337" y="1456"/>
                      <a:pt x="2359" y="1355"/>
                      <a:pt x="2294" y="1313"/>
                    </a:cubicBezTo>
                    <a:lnTo>
                      <a:pt x="1926" y="1077"/>
                    </a:lnTo>
                    <a:cubicBezTo>
                      <a:pt x="1726" y="948"/>
                      <a:pt x="1592" y="740"/>
                      <a:pt x="1557" y="504"/>
                    </a:cubicBezTo>
                    <a:lnTo>
                      <a:pt x="1492" y="72"/>
                    </a:lnTo>
                    <a:cubicBezTo>
                      <a:pt x="1485" y="27"/>
                      <a:pt x="1447" y="1"/>
                      <a:pt x="1408"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39"/>
              <p:cNvSpPr/>
              <p:nvPr/>
            </p:nvSpPr>
            <p:spPr>
              <a:xfrm>
                <a:off x="4548525" y="429850"/>
                <a:ext cx="1980850" cy="1058175"/>
              </a:xfrm>
              <a:custGeom>
                <a:avLst/>
                <a:gdLst/>
                <a:ahLst/>
                <a:cxnLst/>
                <a:rect l="l" t="t" r="r" b="b"/>
                <a:pathLst>
                  <a:path w="79234" h="42327" extrusionOk="0">
                    <a:moveTo>
                      <a:pt x="71886" y="19570"/>
                    </a:moveTo>
                    <a:cubicBezTo>
                      <a:pt x="71740" y="19570"/>
                      <a:pt x="71592" y="19594"/>
                      <a:pt x="71449" y="19643"/>
                    </a:cubicBezTo>
                    <a:cubicBezTo>
                      <a:pt x="70982" y="19804"/>
                      <a:pt x="70641" y="20209"/>
                      <a:pt x="70562" y="20696"/>
                    </a:cubicBezTo>
                    <a:cubicBezTo>
                      <a:pt x="70559" y="20714"/>
                      <a:pt x="70557" y="20732"/>
                      <a:pt x="70555" y="20751"/>
                    </a:cubicBezTo>
                    <a:lnTo>
                      <a:pt x="70555" y="20755"/>
                    </a:lnTo>
                    <a:cubicBezTo>
                      <a:pt x="70553" y="20774"/>
                      <a:pt x="70551" y="20791"/>
                      <a:pt x="70549" y="20809"/>
                    </a:cubicBezTo>
                    <a:cubicBezTo>
                      <a:pt x="70549" y="20810"/>
                      <a:pt x="70549" y="20811"/>
                      <a:pt x="70549" y="20811"/>
                    </a:cubicBezTo>
                    <a:cubicBezTo>
                      <a:pt x="70548" y="20830"/>
                      <a:pt x="70547" y="20847"/>
                      <a:pt x="70547" y="20865"/>
                    </a:cubicBezTo>
                    <a:lnTo>
                      <a:pt x="70547" y="20868"/>
                    </a:lnTo>
                    <a:cubicBezTo>
                      <a:pt x="70546" y="20886"/>
                      <a:pt x="70546" y="20903"/>
                      <a:pt x="70547" y="20921"/>
                    </a:cubicBezTo>
                    <a:lnTo>
                      <a:pt x="70547" y="20929"/>
                    </a:lnTo>
                    <a:cubicBezTo>
                      <a:pt x="70547" y="20947"/>
                      <a:pt x="70548" y="20963"/>
                      <a:pt x="70548" y="20981"/>
                    </a:cubicBezTo>
                    <a:lnTo>
                      <a:pt x="70548" y="20990"/>
                    </a:lnTo>
                    <a:cubicBezTo>
                      <a:pt x="70549" y="21007"/>
                      <a:pt x="70551" y="21025"/>
                      <a:pt x="70553" y="21043"/>
                    </a:cubicBezTo>
                    <a:cubicBezTo>
                      <a:pt x="70570" y="21222"/>
                      <a:pt x="70624" y="21395"/>
                      <a:pt x="70709" y="21551"/>
                    </a:cubicBezTo>
                    <a:lnTo>
                      <a:pt x="65584" y="23777"/>
                    </a:lnTo>
                    <a:lnTo>
                      <a:pt x="65584" y="23777"/>
                    </a:lnTo>
                    <a:cubicBezTo>
                      <a:pt x="65752" y="23738"/>
                      <a:pt x="68526" y="23080"/>
                      <a:pt x="70767" y="21649"/>
                    </a:cubicBezTo>
                    <a:cubicBezTo>
                      <a:pt x="71017" y="22026"/>
                      <a:pt x="71439" y="22250"/>
                      <a:pt x="71886" y="22250"/>
                    </a:cubicBezTo>
                    <a:cubicBezTo>
                      <a:pt x="71930" y="22250"/>
                      <a:pt x="71974" y="22248"/>
                      <a:pt x="72019" y="22243"/>
                    </a:cubicBezTo>
                    <a:cubicBezTo>
                      <a:pt x="72037" y="22242"/>
                      <a:pt x="72056" y="22239"/>
                      <a:pt x="72074" y="22237"/>
                    </a:cubicBezTo>
                    <a:lnTo>
                      <a:pt x="72082" y="22236"/>
                    </a:lnTo>
                    <a:cubicBezTo>
                      <a:pt x="72100" y="22233"/>
                      <a:pt x="72117" y="22230"/>
                      <a:pt x="72135" y="22227"/>
                    </a:cubicBezTo>
                    <a:lnTo>
                      <a:pt x="72142" y="22226"/>
                    </a:lnTo>
                    <a:cubicBezTo>
                      <a:pt x="72160" y="22221"/>
                      <a:pt x="72177" y="22218"/>
                      <a:pt x="72195" y="22214"/>
                    </a:cubicBezTo>
                    <a:lnTo>
                      <a:pt x="72200" y="22213"/>
                    </a:lnTo>
                    <a:cubicBezTo>
                      <a:pt x="72681" y="22097"/>
                      <a:pt x="73059" y="21725"/>
                      <a:pt x="73183" y="21248"/>
                    </a:cubicBezTo>
                    <a:cubicBezTo>
                      <a:pt x="73307" y="20769"/>
                      <a:pt x="73158" y="20261"/>
                      <a:pt x="72796" y="19926"/>
                    </a:cubicBezTo>
                    <a:cubicBezTo>
                      <a:pt x="72545" y="19693"/>
                      <a:pt x="72218" y="19570"/>
                      <a:pt x="71886" y="19570"/>
                    </a:cubicBezTo>
                    <a:close/>
                    <a:moveTo>
                      <a:pt x="65584" y="23777"/>
                    </a:moveTo>
                    <a:lnTo>
                      <a:pt x="65584" y="23777"/>
                    </a:lnTo>
                    <a:cubicBezTo>
                      <a:pt x="65580" y="23778"/>
                      <a:pt x="65577" y="23778"/>
                      <a:pt x="65576" y="23778"/>
                    </a:cubicBezTo>
                    <a:cubicBezTo>
                      <a:pt x="65577" y="23778"/>
                      <a:pt x="65578" y="23778"/>
                      <a:pt x="65579" y="23778"/>
                    </a:cubicBezTo>
                    <a:lnTo>
                      <a:pt x="65579" y="23778"/>
                    </a:lnTo>
                    <a:lnTo>
                      <a:pt x="65584" y="23777"/>
                    </a:lnTo>
                    <a:close/>
                    <a:moveTo>
                      <a:pt x="8707" y="1"/>
                    </a:moveTo>
                    <a:cubicBezTo>
                      <a:pt x="8466" y="1"/>
                      <a:pt x="8204" y="119"/>
                      <a:pt x="7928" y="371"/>
                    </a:cubicBezTo>
                    <a:cubicBezTo>
                      <a:pt x="6715" y="1485"/>
                      <a:pt x="6566" y="4279"/>
                      <a:pt x="6566" y="4279"/>
                    </a:cubicBezTo>
                    <a:cubicBezTo>
                      <a:pt x="6566" y="4279"/>
                      <a:pt x="6250" y="2834"/>
                      <a:pt x="5435" y="2834"/>
                    </a:cubicBezTo>
                    <a:cubicBezTo>
                      <a:pt x="5410" y="2834"/>
                      <a:pt x="5384" y="2835"/>
                      <a:pt x="5358" y="2838"/>
                    </a:cubicBezTo>
                    <a:cubicBezTo>
                      <a:pt x="4486" y="2934"/>
                      <a:pt x="6851" y="9282"/>
                      <a:pt x="6851" y="9282"/>
                    </a:cubicBezTo>
                    <a:cubicBezTo>
                      <a:pt x="6851" y="9282"/>
                      <a:pt x="5826" y="8253"/>
                      <a:pt x="5114" y="8253"/>
                    </a:cubicBezTo>
                    <a:cubicBezTo>
                      <a:pt x="4965" y="8253"/>
                      <a:pt x="4830" y="8298"/>
                      <a:pt x="4721" y="8407"/>
                    </a:cubicBezTo>
                    <a:cubicBezTo>
                      <a:pt x="4091" y="9035"/>
                      <a:pt x="11117" y="16939"/>
                      <a:pt x="11117" y="16939"/>
                    </a:cubicBezTo>
                    <a:cubicBezTo>
                      <a:pt x="11117" y="16939"/>
                      <a:pt x="10322" y="16611"/>
                      <a:pt x="9651" y="16611"/>
                    </a:cubicBezTo>
                    <a:cubicBezTo>
                      <a:pt x="9545" y="16611"/>
                      <a:pt x="9442" y="16619"/>
                      <a:pt x="9345" y="16638"/>
                    </a:cubicBezTo>
                    <a:cubicBezTo>
                      <a:pt x="8943" y="16500"/>
                      <a:pt x="8605" y="16416"/>
                      <a:pt x="8376" y="16416"/>
                    </a:cubicBezTo>
                    <a:cubicBezTo>
                      <a:pt x="8324" y="16416"/>
                      <a:pt x="8278" y="16420"/>
                      <a:pt x="8238" y="16429"/>
                    </a:cubicBezTo>
                    <a:cubicBezTo>
                      <a:pt x="8145" y="16449"/>
                      <a:pt x="8080" y="16483"/>
                      <a:pt x="8035" y="16524"/>
                    </a:cubicBezTo>
                    <a:cubicBezTo>
                      <a:pt x="7769" y="16781"/>
                      <a:pt x="8294" y="17382"/>
                      <a:pt x="8589" y="17681"/>
                    </a:cubicBezTo>
                    <a:lnTo>
                      <a:pt x="8609" y="17702"/>
                    </a:lnTo>
                    <a:cubicBezTo>
                      <a:pt x="8623" y="17716"/>
                      <a:pt x="8636" y="17728"/>
                      <a:pt x="8648" y="17740"/>
                    </a:cubicBezTo>
                    <a:cubicBezTo>
                      <a:pt x="8654" y="17746"/>
                      <a:pt x="8660" y="17752"/>
                      <a:pt x="8665" y="17757"/>
                    </a:cubicBezTo>
                    <a:cubicBezTo>
                      <a:pt x="8672" y="17763"/>
                      <a:pt x="8677" y="17768"/>
                      <a:pt x="8683" y="17774"/>
                    </a:cubicBezTo>
                    <a:cubicBezTo>
                      <a:pt x="8736" y="17825"/>
                      <a:pt x="8769" y="17856"/>
                      <a:pt x="8769" y="17856"/>
                    </a:cubicBezTo>
                    <a:lnTo>
                      <a:pt x="8767" y="17856"/>
                    </a:lnTo>
                    <a:cubicBezTo>
                      <a:pt x="8672" y="17831"/>
                      <a:pt x="5419" y="17000"/>
                      <a:pt x="3906" y="17000"/>
                    </a:cubicBezTo>
                    <a:cubicBezTo>
                      <a:pt x="3724" y="17000"/>
                      <a:pt x="3567" y="17012"/>
                      <a:pt x="3444" y="17039"/>
                    </a:cubicBezTo>
                    <a:cubicBezTo>
                      <a:pt x="2280" y="17293"/>
                      <a:pt x="3975" y="18334"/>
                      <a:pt x="3975" y="18334"/>
                    </a:cubicBezTo>
                    <a:cubicBezTo>
                      <a:pt x="3975" y="18334"/>
                      <a:pt x="0" y="19395"/>
                      <a:pt x="290" y="20316"/>
                    </a:cubicBezTo>
                    <a:cubicBezTo>
                      <a:pt x="485" y="20934"/>
                      <a:pt x="3322" y="21035"/>
                      <a:pt x="5166" y="21035"/>
                    </a:cubicBezTo>
                    <a:cubicBezTo>
                      <a:pt x="5694" y="21035"/>
                      <a:pt x="6140" y="21027"/>
                      <a:pt x="6420" y="21020"/>
                    </a:cubicBezTo>
                    <a:lnTo>
                      <a:pt x="6510" y="21065"/>
                    </a:lnTo>
                    <a:cubicBezTo>
                      <a:pt x="5994" y="21202"/>
                      <a:pt x="4783" y="21592"/>
                      <a:pt x="5278" y="22114"/>
                    </a:cubicBezTo>
                    <a:cubicBezTo>
                      <a:pt x="5377" y="22220"/>
                      <a:pt x="5599" y="22254"/>
                      <a:pt x="5911" y="22254"/>
                    </a:cubicBezTo>
                    <a:cubicBezTo>
                      <a:pt x="6501" y="22254"/>
                      <a:pt x="7411" y="22131"/>
                      <a:pt x="8426" y="22131"/>
                    </a:cubicBezTo>
                    <a:cubicBezTo>
                      <a:pt x="8513" y="22131"/>
                      <a:pt x="8602" y="22132"/>
                      <a:pt x="8690" y="22134"/>
                    </a:cubicBezTo>
                    <a:lnTo>
                      <a:pt x="10638" y="23089"/>
                    </a:lnTo>
                    <a:cubicBezTo>
                      <a:pt x="10203" y="23355"/>
                      <a:pt x="9777" y="23714"/>
                      <a:pt x="9924" y="24038"/>
                    </a:cubicBezTo>
                    <a:cubicBezTo>
                      <a:pt x="9947" y="24086"/>
                      <a:pt x="9981" y="24128"/>
                      <a:pt x="10023" y="24160"/>
                    </a:cubicBezTo>
                    <a:cubicBezTo>
                      <a:pt x="10044" y="24177"/>
                      <a:pt x="10065" y="24192"/>
                      <a:pt x="10087" y="24205"/>
                    </a:cubicBezTo>
                    <a:cubicBezTo>
                      <a:pt x="10111" y="24220"/>
                      <a:pt x="10136" y="24234"/>
                      <a:pt x="10162" y="24246"/>
                    </a:cubicBezTo>
                    <a:cubicBezTo>
                      <a:pt x="10741" y="24517"/>
                      <a:pt x="12195" y="24460"/>
                      <a:pt x="13734" y="24605"/>
                    </a:cubicBezTo>
                    <a:lnTo>
                      <a:pt x="15910" y="25673"/>
                    </a:lnTo>
                    <a:cubicBezTo>
                      <a:pt x="15717" y="25760"/>
                      <a:pt x="15592" y="25907"/>
                      <a:pt x="15637" y="26147"/>
                    </a:cubicBezTo>
                    <a:cubicBezTo>
                      <a:pt x="15647" y="26201"/>
                      <a:pt x="15689" y="26269"/>
                      <a:pt x="15761" y="26349"/>
                    </a:cubicBezTo>
                    <a:cubicBezTo>
                      <a:pt x="15828" y="26423"/>
                      <a:pt x="15901" y="26492"/>
                      <a:pt x="15977" y="26555"/>
                    </a:cubicBezTo>
                    <a:lnTo>
                      <a:pt x="15977" y="29160"/>
                    </a:lnTo>
                    <a:lnTo>
                      <a:pt x="15987" y="29254"/>
                    </a:lnTo>
                    <a:lnTo>
                      <a:pt x="15977" y="29265"/>
                    </a:lnTo>
                    <a:lnTo>
                      <a:pt x="15977" y="42326"/>
                    </a:lnTo>
                    <a:lnTo>
                      <a:pt x="17768" y="42326"/>
                    </a:lnTo>
                    <a:cubicBezTo>
                      <a:pt x="17795" y="42300"/>
                      <a:pt x="17821" y="42275"/>
                      <a:pt x="17848" y="42249"/>
                    </a:cubicBezTo>
                    <a:lnTo>
                      <a:pt x="17878" y="42326"/>
                    </a:lnTo>
                    <a:lnTo>
                      <a:pt x="57023" y="42326"/>
                    </a:lnTo>
                    <a:lnTo>
                      <a:pt x="57023" y="40815"/>
                    </a:lnTo>
                    <a:lnTo>
                      <a:pt x="59898" y="40815"/>
                    </a:lnTo>
                    <a:cubicBezTo>
                      <a:pt x="59180" y="39761"/>
                      <a:pt x="58171" y="38913"/>
                      <a:pt x="57023" y="38358"/>
                    </a:cubicBezTo>
                    <a:lnTo>
                      <a:pt x="57023" y="36765"/>
                    </a:lnTo>
                    <a:lnTo>
                      <a:pt x="57009" y="36731"/>
                    </a:lnTo>
                    <a:lnTo>
                      <a:pt x="57009" y="36731"/>
                    </a:lnTo>
                    <a:lnTo>
                      <a:pt x="57023" y="36733"/>
                    </a:lnTo>
                    <a:lnTo>
                      <a:pt x="57023" y="36430"/>
                    </a:lnTo>
                    <a:cubicBezTo>
                      <a:pt x="58518" y="38140"/>
                      <a:pt x="59794" y="38947"/>
                      <a:pt x="60243" y="38947"/>
                    </a:cubicBezTo>
                    <a:cubicBezTo>
                      <a:pt x="60283" y="38947"/>
                      <a:pt x="60316" y="38941"/>
                      <a:pt x="60342" y="38929"/>
                    </a:cubicBezTo>
                    <a:cubicBezTo>
                      <a:pt x="60958" y="38639"/>
                      <a:pt x="59773" y="36917"/>
                      <a:pt x="59773" y="36916"/>
                    </a:cubicBezTo>
                    <a:lnTo>
                      <a:pt x="59773" y="36916"/>
                    </a:lnTo>
                    <a:cubicBezTo>
                      <a:pt x="59774" y="36917"/>
                      <a:pt x="66658" y="41422"/>
                      <a:pt x="68624" y="41545"/>
                    </a:cubicBezTo>
                    <a:cubicBezTo>
                      <a:pt x="68716" y="41550"/>
                      <a:pt x="68799" y="41553"/>
                      <a:pt x="68876" y="41553"/>
                    </a:cubicBezTo>
                    <a:cubicBezTo>
                      <a:pt x="70448" y="41553"/>
                      <a:pt x="69014" y="40408"/>
                      <a:pt x="69014" y="40408"/>
                    </a:cubicBezTo>
                    <a:lnTo>
                      <a:pt x="69014" y="40408"/>
                    </a:lnTo>
                    <a:cubicBezTo>
                      <a:pt x="69014" y="40408"/>
                      <a:pt x="70246" y="40547"/>
                      <a:pt x="71906" y="40547"/>
                    </a:cubicBezTo>
                    <a:cubicBezTo>
                      <a:pt x="73142" y="40547"/>
                      <a:pt x="74616" y="40470"/>
                      <a:pt x="75996" y="40202"/>
                    </a:cubicBezTo>
                    <a:cubicBezTo>
                      <a:pt x="79233" y="39575"/>
                      <a:pt x="78889" y="38149"/>
                      <a:pt x="76388" y="37921"/>
                    </a:cubicBezTo>
                    <a:cubicBezTo>
                      <a:pt x="75714" y="37860"/>
                      <a:pt x="75045" y="37798"/>
                      <a:pt x="74427" y="37738"/>
                    </a:cubicBezTo>
                    <a:lnTo>
                      <a:pt x="72745" y="36892"/>
                    </a:lnTo>
                    <a:cubicBezTo>
                      <a:pt x="72985" y="36716"/>
                      <a:pt x="73131" y="36502"/>
                      <a:pt x="73020" y="36263"/>
                    </a:cubicBezTo>
                    <a:cubicBezTo>
                      <a:pt x="72852" y="35895"/>
                      <a:pt x="71347" y="35642"/>
                      <a:pt x="69944" y="35484"/>
                    </a:cubicBezTo>
                    <a:lnTo>
                      <a:pt x="68380" y="34699"/>
                    </a:lnTo>
                    <a:lnTo>
                      <a:pt x="68383" y="34696"/>
                    </a:lnTo>
                    <a:lnTo>
                      <a:pt x="68385" y="34696"/>
                    </a:lnTo>
                    <a:cubicBezTo>
                      <a:pt x="68391" y="34689"/>
                      <a:pt x="68398" y="34683"/>
                      <a:pt x="68405" y="34677"/>
                    </a:cubicBezTo>
                    <a:lnTo>
                      <a:pt x="68406" y="34676"/>
                    </a:lnTo>
                    <a:lnTo>
                      <a:pt x="68424" y="34660"/>
                    </a:lnTo>
                    <a:lnTo>
                      <a:pt x="68427" y="34655"/>
                    </a:lnTo>
                    <a:lnTo>
                      <a:pt x="68446" y="34638"/>
                    </a:lnTo>
                    <a:lnTo>
                      <a:pt x="68463" y="34620"/>
                    </a:lnTo>
                    <a:lnTo>
                      <a:pt x="68468" y="34616"/>
                    </a:lnTo>
                    <a:lnTo>
                      <a:pt x="68481" y="34602"/>
                    </a:lnTo>
                    <a:lnTo>
                      <a:pt x="68485" y="34597"/>
                    </a:lnTo>
                    <a:lnTo>
                      <a:pt x="68502" y="34580"/>
                    </a:lnTo>
                    <a:lnTo>
                      <a:pt x="68506" y="34575"/>
                    </a:lnTo>
                    <a:lnTo>
                      <a:pt x="68518" y="34561"/>
                    </a:lnTo>
                    <a:lnTo>
                      <a:pt x="68524" y="34555"/>
                    </a:lnTo>
                    <a:cubicBezTo>
                      <a:pt x="68528" y="34551"/>
                      <a:pt x="68531" y="34547"/>
                      <a:pt x="68535" y="34543"/>
                    </a:cubicBezTo>
                    <a:lnTo>
                      <a:pt x="68539" y="34537"/>
                    </a:lnTo>
                    <a:cubicBezTo>
                      <a:pt x="68544" y="34532"/>
                      <a:pt x="68549" y="34526"/>
                      <a:pt x="68553" y="34520"/>
                    </a:cubicBezTo>
                    <a:cubicBezTo>
                      <a:pt x="68555" y="34517"/>
                      <a:pt x="68556" y="34515"/>
                      <a:pt x="68559" y="34513"/>
                    </a:cubicBezTo>
                    <a:lnTo>
                      <a:pt x="68567" y="34502"/>
                    </a:lnTo>
                    <a:lnTo>
                      <a:pt x="68573" y="34494"/>
                    </a:lnTo>
                    <a:cubicBezTo>
                      <a:pt x="68577" y="34489"/>
                      <a:pt x="68581" y="34483"/>
                      <a:pt x="68585" y="34479"/>
                    </a:cubicBezTo>
                    <a:lnTo>
                      <a:pt x="68590" y="34471"/>
                    </a:lnTo>
                    <a:cubicBezTo>
                      <a:pt x="68593" y="34467"/>
                      <a:pt x="68596" y="34463"/>
                      <a:pt x="68598" y="34459"/>
                    </a:cubicBezTo>
                    <a:cubicBezTo>
                      <a:pt x="68601" y="34455"/>
                      <a:pt x="68602" y="34454"/>
                      <a:pt x="68604" y="34451"/>
                    </a:cubicBezTo>
                    <a:lnTo>
                      <a:pt x="68611" y="34440"/>
                    </a:lnTo>
                    <a:lnTo>
                      <a:pt x="68617" y="34432"/>
                    </a:lnTo>
                    <a:cubicBezTo>
                      <a:pt x="68620" y="34426"/>
                      <a:pt x="68623" y="34421"/>
                      <a:pt x="68627" y="34416"/>
                    </a:cubicBezTo>
                    <a:cubicBezTo>
                      <a:pt x="68629" y="34413"/>
                      <a:pt x="68630" y="34410"/>
                      <a:pt x="68631" y="34408"/>
                    </a:cubicBezTo>
                    <a:cubicBezTo>
                      <a:pt x="68633" y="34406"/>
                      <a:pt x="68635" y="34400"/>
                      <a:pt x="68638" y="34397"/>
                    </a:cubicBezTo>
                    <a:lnTo>
                      <a:pt x="68643" y="34388"/>
                    </a:lnTo>
                    <a:lnTo>
                      <a:pt x="68650" y="34375"/>
                    </a:lnTo>
                    <a:lnTo>
                      <a:pt x="68655" y="34365"/>
                    </a:lnTo>
                    <a:cubicBezTo>
                      <a:pt x="68657" y="34361"/>
                      <a:pt x="68659" y="34356"/>
                      <a:pt x="68662" y="34352"/>
                    </a:cubicBezTo>
                    <a:lnTo>
                      <a:pt x="68665" y="34343"/>
                    </a:lnTo>
                    <a:cubicBezTo>
                      <a:pt x="68667" y="34340"/>
                      <a:pt x="68668" y="34336"/>
                      <a:pt x="68670" y="34332"/>
                    </a:cubicBezTo>
                    <a:lnTo>
                      <a:pt x="68674" y="34325"/>
                    </a:lnTo>
                    <a:cubicBezTo>
                      <a:pt x="68676" y="34318"/>
                      <a:pt x="68678" y="34313"/>
                      <a:pt x="68680" y="34307"/>
                    </a:cubicBezTo>
                    <a:cubicBezTo>
                      <a:pt x="68681" y="34305"/>
                      <a:pt x="68682" y="34302"/>
                      <a:pt x="68684" y="34299"/>
                    </a:cubicBezTo>
                    <a:cubicBezTo>
                      <a:pt x="68684" y="34297"/>
                      <a:pt x="68686" y="34292"/>
                      <a:pt x="68688" y="34287"/>
                    </a:cubicBezTo>
                    <a:lnTo>
                      <a:pt x="68690" y="34280"/>
                    </a:lnTo>
                    <a:cubicBezTo>
                      <a:pt x="68692" y="34275"/>
                      <a:pt x="68693" y="34270"/>
                      <a:pt x="68694" y="34266"/>
                    </a:cubicBezTo>
                    <a:lnTo>
                      <a:pt x="68697" y="34259"/>
                    </a:lnTo>
                    <a:cubicBezTo>
                      <a:pt x="68698" y="34253"/>
                      <a:pt x="68700" y="34248"/>
                      <a:pt x="68701" y="34243"/>
                    </a:cubicBezTo>
                    <a:cubicBezTo>
                      <a:pt x="68702" y="34240"/>
                      <a:pt x="68702" y="34238"/>
                      <a:pt x="68703" y="34235"/>
                    </a:cubicBezTo>
                    <a:cubicBezTo>
                      <a:pt x="68703" y="34233"/>
                      <a:pt x="68704" y="34227"/>
                      <a:pt x="68705" y="34223"/>
                    </a:cubicBezTo>
                    <a:cubicBezTo>
                      <a:pt x="68707" y="34218"/>
                      <a:pt x="68707" y="34217"/>
                      <a:pt x="68707" y="34215"/>
                    </a:cubicBezTo>
                    <a:cubicBezTo>
                      <a:pt x="68708" y="34210"/>
                      <a:pt x="68709" y="34203"/>
                      <a:pt x="68710" y="34198"/>
                    </a:cubicBezTo>
                    <a:lnTo>
                      <a:pt x="68711" y="34191"/>
                    </a:lnTo>
                    <a:lnTo>
                      <a:pt x="68712" y="34178"/>
                    </a:lnTo>
                    <a:lnTo>
                      <a:pt x="68712" y="34170"/>
                    </a:lnTo>
                    <a:cubicBezTo>
                      <a:pt x="68712" y="34166"/>
                      <a:pt x="68713" y="34160"/>
                      <a:pt x="68713" y="34155"/>
                    </a:cubicBezTo>
                    <a:lnTo>
                      <a:pt x="68713" y="34152"/>
                    </a:lnTo>
                    <a:lnTo>
                      <a:pt x="68713" y="34132"/>
                    </a:lnTo>
                    <a:lnTo>
                      <a:pt x="68713" y="34126"/>
                    </a:lnTo>
                    <a:cubicBezTo>
                      <a:pt x="68713" y="34121"/>
                      <a:pt x="68713" y="34117"/>
                      <a:pt x="68713" y="34111"/>
                    </a:cubicBezTo>
                    <a:lnTo>
                      <a:pt x="68713" y="34106"/>
                    </a:lnTo>
                    <a:cubicBezTo>
                      <a:pt x="68713" y="34099"/>
                      <a:pt x="68711" y="34091"/>
                      <a:pt x="68711" y="34086"/>
                    </a:cubicBezTo>
                    <a:lnTo>
                      <a:pt x="68711" y="34083"/>
                    </a:lnTo>
                    <a:cubicBezTo>
                      <a:pt x="68710" y="34077"/>
                      <a:pt x="68709" y="34072"/>
                      <a:pt x="68708" y="34066"/>
                    </a:cubicBezTo>
                    <a:cubicBezTo>
                      <a:pt x="68708" y="34064"/>
                      <a:pt x="68708" y="34062"/>
                      <a:pt x="68707" y="34060"/>
                    </a:cubicBezTo>
                    <a:cubicBezTo>
                      <a:pt x="68705" y="34055"/>
                      <a:pt x="68705" y="34051"/>
                      <a:pt x="68704" y="34047"/>
                    </a:cubicBezTo>
                    <a:cubicBezTo>
                      <a:pt x="69216" y="34036"/>
                      <a:pt x="69678" y="33993"/>
                      <a:pt x="70059" y="33906"/>
                    </a:cubicBezTo>
                    <a:cubicBezTo>
                      <a:pt x="71273" y="33630"/>
                      <a:pt x="68692" y="32804"/>
                      <a:pt x="68692" y="32804"/>
                    </a:cubicBezTo>
                    <a:cubicBezTo>
                      <a:pt x="68692" y="32804"/>
                      <a:pt x="69956" y="32691"/>
                      <a:pt x="71891" y="32141"/>
                    </a:cubicBezTo>
                    <a:cubicBezTo>
                      <a:pt x="73826" y="31592"/>
                      <a:pt x="76120" y="29979"/>
                      <a:pt x="74607" y="29600"/>
                    </a:cubicBezTo>
                    <a:cubicBezTo>
                      <a:pt x="74362" y="29539"/>
                      <a:pt x="73963" y="29513"/>
                      <a:pt x="73468" y="29513"/>
                    </a:cubicBezTo>
                    <a:cubicBezTo>
                      <a:pt x="72550" y="29513"/>
                      <a:pt x="71300" y="29601"/>
                      <a:pt x="70073" y="29714"/>
                    </a:cubicBezTo>
                    <a:lnTo>
                      <a:pt x="68284" y="28978"/>
                    </a:lnTo>
                    <a:cubicBezTo>
                      <a:pt x="68309" y="28917"/>
                      <a:pt x="68299" y="28846"/>
                      <a:pt x="68258" y="28794"/>
                    </a:cubicBezTo>
                    <a:cubicBezTo>
                      <a:pt x="68009" y="28459"/>
                      <a:pt x="67463" y="28344"/>
                      <a:pt x="66594" y="28284"/>
                    </a:cubicBezTo>
                    <a:lnTo>
                      <a:pt x="64800" y="27546"/>
                    </a:lnTo>
                    <a:cubicBezTo>
                      <a:pt x="64798" y="27536"/>
                      <a:pt x="64797" y="27527"/>
                      <a:pt x="64793" y="27518"/>
                    </a:cubicBezTo>
                    <a:cubicBezTo>
                      <a:pt x="64393" y="25917"/>
                      <a:pt x="60750" y="25385"/>
                      <a:pt x="59645" y="25259"/>
                    </a:cubicBezTo>
                    <a:lnTo>
                      <a:pt x="59633" y="25254"/>
                    </a:lnTo>
                    <a:lnTo>
                      <a:pt x="59459" y="25180"/>
                    </a:lnTo>
                    <a:cubicBezTo>
                      <a:pt x="60210" y="24901"/>
                      <a:pt x="60940" y="24573"/>
                      <a:pt x="61649" y="24224"/>
                    </a:cubicBezTo>
                    <a:lnTo>
                      <a:pt x="66586" y="24328"/>
                    </a:lnTo>
                    <a:cubicBezTo>
                      <a:pt x="67208" y="25295"/>
                      <a:pt x="68602" y="27311"/>
                      <a:pt x="69421" y="27311"/>
                    </a:cubicBezTo>
                    <a:cubicBezTo>
                      <a:pt x="69561" y="27311"/>
                      <a:pt x="69683" y="27252"/>
                      <a:pt x="69783" y="27120"/>
                    </a:cubicBezTo>
                    <a:cubicBezTo>
                      <a:pt x="70398" y="26301"/>
                      <a:pt x="68803" y="25023"/>
                      <a:pt x="67829" y="24354"/>
                    </a:cubicBezTo>
                    <a:lnTo>
                      <a:pt x="67829" y="24354"/>
                    </a:lnTo>
                    <a:lnTo>
                      <a:pt x="69403" y="24387"/>
                    </a:lnTo>
                    <a:cubicBezTo>
                      <a:pt x="69251" y="24879"/>
                      <a:pt x="69392" y="25413"/>
                      <a:pt x="69767" y="25765"/>
                    </a:cubicBezTo>
                    <a:cubicBezTo>
                      <a:pt x="69782" y="25778"/>
                      <a:pt x="69795" y="25790"/>
                      <a:pt x="69810" y="25802"/>
                    </a:cubicBezTo>
                    <a:lnTo>
                      <a:pt x="69816" y="25807"/>
                    </a:lnTo>
                    <a:cubicBezTo>
                      <a:pt x="69829" y="25818"/>
                      <a:pt x="69843" y="25830"/>
                      <a:pt x="69857" y="25841"/>
                    </a:cubicBezTo>
                    <a:lnTo>
                      <a:pt x="69863" y="25846"/>
                    </a:lnTo>
                    <a:cubicBezTo>
                      <a:pt x="69877" y="25857"/>
                      <a:pt x="69892" y="25867"/>
                      <a:pt x="69907" y="25878"/>
                    </a:cubicBezTo>
                    <a:lnTo>
                      <a:pt x="69911" y="25881"/>
                    </a:lnTo>
                    <a:cubicBezTo>
                      <a:pt x="70141" y="26044"/>
                      <a:pt x="70412" y="26127"/>
                      <a:pt x="70684" y="26127"/>
                    </a:cubicBezTo>
                    <a:cubicBezTo>
                      <a:pt x="70889" y="26127"/>
                      <a:pt x="71094" y="26080"/>
                      <a:pt x="71284" y="25985"/>
                    </a:cubicBezTo>
                    <a:cubicBezTo>
                      <a:pt x="71725" y="25762"/>
                      <a:pt x="72010" y="25317"/>
                      <a:pt x="72023" y="24823"/>
                    </a:cubicBezTo>
                    <a:cubicBezTo>
                      <a:pt x="72037" y="24329"/>
                      <a:pt x="71778" y="23867"/>
                      <a:pt x="71349" y="23622"/>
                    </a:cubicBezTo>
                    <a:cubicBezTo>
                      <a:pt x="71142" y="23504"/>
                      <a:pt x="70913" y="23445"/>
                      <a:pt x="70684" y="23445"/>
                    </a:cubicBezTo>
                    <a:cubicBezTo>
                      <a:pt x="70437" y="23445"/>
                      <a:pt x="70189" y="23514"/>
                      <a:pt x="69972" y="23650"/>
                    </a:cubicBezTo>
                    <a:cubicBezTo>
                      <a:pt x="69956" y="23660"/>
                      <a:pt x="69942" y="23670"/>
                      <a:pt x="69926" y="23680"/>
                    </a:cubicBezTo>
                    <a:lnTo>
                      <a:pt x="69922" y="23683"/>
                    </a:lnTo>
                    <a:cubicBezTo>
                      <a:pt x="69908" y="23693"/>
                      <a:pt x="69893" y="23704"/>
                      <a:pt x="69878" y="23714"/>
                    </a:cubicBezTo>
                    <a:lnTo>
                      <a:pt x="69877" y="23716"/>
                    </a:lnTo>
                    <a:cubicBezTo>
                      <a:pt x="69863" y="23727"/>
                      <a:pt x="69849" y="23738"/>
                      <a:pt x="69834" y="23749"/>
                    </a:cubicBezTo>
                    <a:lnTo>
                      <a:pt x="69832" y="23751"/>
                    </a:lnTo>
                    <a:cubicBezTo>
                      <a:pt x="69818" y="23762"/>
                      <a:pt x="69806" y="23773"/>
                      <a:pt x="69793" y="23785"/>
                    </a:cubicBezTo>
                    <a:cubicBezTo>
                      <a:pt x="69790" y="23787"/>
                      <a:pt x="69788" y="23789"/>
                      <a:pt x="69786" y="23791"/>
                    </a:cubicBezTo>
                    <a:cubicBezTo>
                      <a:pt x="69773" y="23802"/>
                      <a:pt x="69761" y="23814"/>
                      <a:pt x="69748" y="23827"/>
                    </a:cubicBezTo>
                    <a:lnTo>
                      <a:pt x="69742" y="23832"/>
                    </a:lnTo>
                    <a:cubicBezTo>
                      <a:pt x="69729" y="23844"/>
                      <a:pt x="69717" y="23857"/>
                      <a:pt x="69705" y="23870"/>
                    </a:cubicBezTo>
                    <a:cubicBezTo>
                      <a:pt x="69588" y="23995"/>
                      <a:pt x="69496" y="24141"/>
                      <a:pt x="69434" y="24301"/>
                    </a:cubicBezTo>
                    <a:cubicBezTo>
                      <a:pt x="68733" y="24146"/>
                      <a:pt x="67226" y="23853"/>
                      <a:pt x="65579" y="23778"/>
                    </a:cubicBezTo>
                    <a:lnTo>
                      <a:pt x="65579" y="23778"/>
                    </a:lnTo>
                    <a:lnTo>
                      <a:pt x="65577" y="23779"/>
                    </a:lnTo>
                    <a:cubicBezTo>
                      <a:pt x="65330" y="23768"/>
                      <a:pt x="65081" y="23762"/>
                      <a:pt x="64830" y="23762"/>
                    </a:cubicBezTo>
                    <a:cubicBezTo>
                      <a:pt x="63723" y="23762"/>
                      <a:pt x="62600" y="23882"/>
                      <a:pt x="61651" y="24224"/>
                    </a:cubicBezTo>
                    <a:cubicBezTo>
                      <a:pt x="62438" y="23835"/>
                      <a:pt x="63198" y="23419"/>
                      <a:pt x="63926" y="23013"/>
                    </a:cubicBezTo>
                    <a:cubicBezTo>
                      <a:pt x="65250" y="22275"/>
                      <a:pt x="66357" y="21391"/>
                      <a:pt x="67637" y="20561"/>
                    </a:cubicBezTo>
                    <a:lnTo>
                      <a:pt x="67637" y="20561"/>
                    </a:lnTo>
                    <a:lnTo>
                      <a:pt x="65227" y="21492"/>
                    </a:lnTo>
                    <a:cubicBezTo>
                      <a:pt x="65929" y="20553"/>
                      <a:pt x="66716" y="19276"/>
                      <a:pt x="67044" y="17934"/>
                    </a:cubicBezTo>
                    <a:cubicBezTo>
                      <a:pt x="67467" y="16205"/>
                      <a:pt x="67318" y="14828"/>
                      <a:pt x="66851" y="14828"/>
                    </a:cubicBezTo>
                    <a:cubicBezTo>
                      <a:pt x="66598" y="14828"/>
                      <a:pt x="66252" y="15233"/>
                      <a:pt x="65853" y="16209"/>
                    </a:cubicBezTo>
                    <a:cubicBezTo>
                      <a:pt x="65106" y="18037"/>
                      <a:pt x="64238" y="20560"/>
                      <a:pt x="63732" y="22067"/>
                    </a:cubicBezTo>
                    <a:lnTo>
                      <a:pt x="61650" y="22872"/>
                    </a:lnTo>
                    <a:cubicBezTo>
                      <a:pt x="61678" y="22839"/>
                      <a:pt x="61706" y="22805"/>
                      <a:pt x="61734" y="22771"/>
                    </a:cubicBezTo>
                    <a:cubicBezTo>
                      <a:pt x="63324" y="20827"/>
                      <a:pt x="63045" y="19987"/>
                      <a:pt x="62542" y="19987"/>
                    </a:cubicBezTo>
                    <a:cubicBezTo>
                      <a:pt x="62512" y="19987"/>
                      <a:pt x="62481" y="19990"/>
                      <a:pt x="62449" y="19996"/>
                    </a:cubicBezTo>
                    <a:cubicBezTo>
                      <a:pt x="62104" y="20062"/>
                      <a:pt x="60221" y="22280"/>
                      <a:pt x="58841" y="23957"/>
                    </a:cubicBezTo>
                    <a:lnTo>
                      <a:pt x="57710" y="24393"/>
                    </a:lnTo>
                    <a:cubicBezTo>
                      <a:pt x="57480" y="24282"/>
                      <a:pt x="57250" y="24168"/>
                      <a:pt x="57023" y="24051"/>
                    </a:cubicBezTo>
                    <a:lnTo>
                      <a:pt x="57023" y="23200"/>
                    </a:lnTo>
                    <a:lnTo>
                      <a:pt x="56968" y="23145"/>
                    </a:lnTo>
                    <a:lnTo>
                      <a:pt x="57023" y="23017"/>
                    </a:lnTo>
                    <a:lnTo>
                      <a:pt x="57023" y="21905"/>
                    </a:lnTo>
                    <a:cubicBezTo>
                      <a:pt x="57023" y="21500"/>
                      <a:pt x="57007" y="21099"/>
                      <a:pt x="56980" y="20703"/>
                    </a:cubicBezTo>
                    <a:cubicBezTo>
                      <a:pt x="56913" y="19726"/>
                      <a:pt x="56763" y="18756"/>
                      <a:pt x="56531" y="17804"/>
                    </a:cubicBezTo>
                    <a:cubicBezTo>
                      <a:pt x="55673" y="14256"/>
                      <a:pt x="53717" y="11085"/>
                      <a:pt x="51011" y="8603"/>
                    </a:cubicBezTo>
                    <a:cubicBezTo>
                      <a:pt x="47296" y="5200"/>
                      <a:pt x="42168" y="3093"/>
                      <a:pt x="36500" y="3093"/>
                    </a:cubicBezTo>
                    <a:cubicBezTo>
                      <a:pt x="31291" y="3093"/>
                      <a:pt x="26536" y="4872"/>
                      <a:pt x="22916" y="7802"/>
                    </a:cubicBezTo>
                    <a:cubicBezTo>
                      <a:pt x="22975" y="7029"/>
                      <a:pt x="22979" y="6254"/>
                      <a:pt x="22927" y="5480"/>
                    </a:cubicBezTo>
                    <a:cubicBezTo>
                      <a:pt x="23716" y="5433"/>
                      <a:pt x="24290" y="4712"/>
                      <a:pt x="24162" y="3933"/>
                    </a:cubicBezTo>
                    <a:cubicBezTo>
                      <a:pt x="24053" y="3274"/>
                      <a:pt x="23482" y="2817"/>
                      <a:pt x="22848" y="2817"/>
                    </a:cubicBezTo>
                    <a:cubicBezTo>
                      <a:pt x="22732" y="2817"/>
                      <a:pt x="22613" y="2832"/>
                      <a:pt x="22495" y="2864"/>
                    </a:cubicBezTo>
                    <a:lnTo>
                      <a:pt x="22491" y="2866"/>
                    </a:lnTo>
                    <a:cubicBezTo>
                      <a:pt x="22473" y="2871"/>
                      <a:pt x="22456" y="2876"/>
                      <a:pt x="22439" y="2882"/>
                    </a:cubicBezTo>
                    <a:lnTo>
                      <a:pt x="22432" y="2884"/>
                    </a:lnTo>
                    <a:cubicBezTo>
                      <a:pt x="22414" y="2889"/>
                      <a:pt x="22398" y="2896"/>
                      <a:pt x="22381" y="2901"/>
                    </a:cubicBezTo>
                    <a:lnTo>
                      <a:pt x="22375" y="2905"/>
                    </a:lnTo>
                    <a:cubicBezTo>
                      <a:pt x="22357" y="2911"/>
                      <a:pt x="22340" y="2918"/>
                      <a:pt x="22322" y="2925"/>
                    </a:cubicBezTo>
                    <a:cubicBezTo>
                      <a:pt x="21647" y="3216"/>
                      <a:pt x="21334" y="3999"/>
                      <a:pt x="21623" y="4675"/>
                    </a:cubicBezTo>
                    <a:cubicBezTo>
                      <a:pt x="21630" y="4692"/>
                      <a:pt x="21637" y="4708"/>
                      <a:pt x="21645" y="4723"/>
                    </a:cubicBezTo>
                    <a:lnTo>
                      <a:pt x="21649" y="4731"/>
                    </a:lnTo>
                    <a:cubicBezTo>
                      <a:pt x="21655" y="4746"/>
                      <a:pt x="21664" y="4762"/>
                      <a:pt x="21672" y="4776"/>
                    </a:cubicBezTo>
                    <a:cubicBezTo>
                      <a:pt x="21673" y="4779"/>
                      <a:pt x="21674" y="4781"/>
                      <a:pt x="21676" y="4785"/>
                    </a:cubicBezTo>
                    <a:cubicBezTo>
                      <a:pt x="21684" y="4800"/>
                      <a:pt x="21693" y="4814"/>
                      <a:pt x="21701" y="4830"/>
                    </a:cubicBezTo>
                    <a:lnTo>
                      <a:pt x="21704" y="4833"/>
                    </a:lnTo>
                    <a:cubicBezTo>
                      <a:pt x="21712" y="4848"/>
                      <a:pt x="21721" y="4862"/>
                      <a:pt x="21731" y="4878"/>
                    </a:cubicBezTo>
                    <a:lnTo>
                      <a:pt x="21732" y="4880"/>
                    </a:lnTo>
                    <a:cubicBezTo>
                      <a:pt x="21742" y="4895"/>
                      <a:pt x="21752" y="4909"/>
                      <a:pt x="21763" y="4924"/>
                    </a:cubicBezTo>
                    <a:lnTo>
                      <a:pt x="21765" y="4928"/>
                    </a:lnTo>
                    <a:cubicBezTo>
                      <a:pt x="21776" y="4942"/>
                      <a:pt x="21787" y="4957"/>
                      <a:pt x="21798" y="4971"/>
                    </a:cubicBezTo>
                    <a:cubicBezTo>
                      <a:pt x="22035" y="5274"/>
                      <a:pt x="22392" y="5459"/>
                      <a:pt x="22777" y="5480"/>
                    </a:cubicBezTo>
                    <a:lnTo>
                      <a:pt x="22505" y="8143"/>
                    </a:lnTo>
                    <a:cubicBezTo>
                      <a:pt x="21825" y="8724"/>
                      <a:pt x="21185" y="9352"/>
                      <a:pt x="20589" y="10020"/>
                    </a:cubicBezTo>
                    <a:cubicBezTo>
                      <a:pt x="20443" y="10183"/>
                      <a:pt x="20301" y="10348"/>
                      <a:pt x="20163" y="10516"/>
                    </a:cubicBezTo>
                    <a:lnTo>
                      <a:pt x="20412" y="8782"/>
                    </a:lnTo>
                    <a:cubicBezTo>
                      <a:pt x="20515" y="8807"/>
                      <a:pt x="20618" y="8818"/>
                      <a:pt x="20720" y="8818"/>
                    </a:cubicBezTo>
                    <a:cubicBezTo>
                      <a:pt x="21385" y="8818"/>
                      <a:pt x="21973" y="8315"/>
                      <a:pt x="22043" y="7619"/>
                    </a:cubicBezTo>
                    <a:cubicBezTo>
                      <a:pt x="22123" y="6832"/>
                      <a:pt x="21504" y="6153"/>
                      <a:pt x="20719" y="6153"/>
                    </a:cubicBezTo>
                    <a:cubicBezTo>
                      <a:pt x="20705" y="6153"/>
                      <a:pt x="20691" y="6153"/>
                      <a:pt x="20678" y="6153"/>
                    </a:cubicBezTo>
                    <a:lnTo>
                      <a:pt x="20672" y="6153"/>
                    </a:lnTo>
                    <a:cubicBezTo>
                      <a:pt x="20655" y="6153"/>
                      <a:pt x="20636" y="6154"/>
                      <a:pt x="20619" y="6157"/>
                    </a:cubicBezTo>
                    <a:lnTo>
                      <a:pt x="20611" y="6157"/>
                    </a:lnTo>
                    <a:cubicBezTo>
                      <a:pt x="20592" y="6158"/>
                      <a:pt x="20575" y="6159"/>
                      <a:pt x="20557" y="6161"/>
                    </a:cubicBezTo>
                    <a:lnTo>
                      <a:pt x="20551" y="6162"/>
                    </a:lnTo>
                    <a:cubicBezTo>
                      <a:pt x="20532" y="6164"/>
                      <a:pt x="20513" y="6168"/>
                      <a:pt x="20496" y="6171"/>
                    </a:cubicBezTo>
                    <a:cubicBezTo>
                      <a:pt x="19770" y="6293"/>
                      <a:pt x="19282" y="6981"/>
                      <a:pt x="19404" y="7707"/>
                    </a:cubicBezTo>
                    <a:cubicBezTo>
                      <a:pt x="19408" y="7725"/>
                      <a:pt x="19411" y="7742"/>
                      <a:pt x="19414" y="7760"/>
                    </a:cubicBezTo>
                    <a:cubicBezTo>
                      <a:pt x="19414" y="7762"/>
                      <a:pt x="19415" y="7765"/>
                      <a:pt x="19416" y="7767"/>
                    </a:cubicBezTo>
                    <a:cubicBezTo>
                      <a:pt x="19420" y="7785"/>
                      <a:pt x="19424" y="7801"/>
                      <a:pt x="19428" y="7818"/>
                    </a:cubicBezTo>
                    <a:cubicBezTo>
                      <a:pt x="19428" y="7820"/>
                      <a:pt x="19429" y="7823"/>
                      <a:pt x="19431" y="7826"/>
                    </a:cubicBezTo>
                    <a:cubicBezTo>
                      <a:pt x="19435" y="7843"/>
                      <a:pt x="19439" y="7859"/>
                      <a:pt x="19444" y="7876"/>
                    </a:cubicBezTo>
                    <a:cubicBezTo>
                      <a:pt x="19445" y="7877"/>
                      <a:pt x="19445" y="7878"/>
                      <a:pt x="19445" y="7879"/>
                    </a:cubicBezTo>
                    <a:cubicBezTo>
                      <a:pt x="19450" y="7896"/>
                      <a:pt x="19456" y="7913"/>
                      <a:pt x="19461" y="7929"/>
                    </a:cubicBezTo>
                    <a:lnTo>
                      <a:pt x="19462" y="7931"/>
                    </a:lnTo>
                    <a:cubicBezTo>
                      <a:pt x="19469" y="7949"/>
                      <a:pt x="19474" y="7965"/>
                      <a:pt x="19481" y="7982"/>
                    </a:cubicBezTo>
                    <a:cubicBezTo>
                      <a:pt x="19481" y="7983"/>
                      <a:pt x="19482" y="7985"/>
                      <a:pt x="19483" y="7986"/>
                    </a:cubicBezTo>
                    <a:cubicBezTo>
                      <a:pt x="19490" y="8003"/>
                      <a:pt x="19497" y="8020"/>
                      <a:pt x="19505" y="8037"/>
                    </a:cubicBezTo>
                    <a:cubicBezTo>
                      <a:pt x="19659" y="8375"/>
                      <a:pt x="19948" y="8634"/>
                      <a:pt x="20303" y="8750"/>
                    </a:cubicBezTo>
                    <a:cubicBezTo>
                      <a:pt x="20077" y="9479"/>
                      <a:pt x="19923" y="10232"/>
                      <a:pt x="19820" y="10939"/>
                    </a:cubicBezTo>
                    <a:cubicBezTo>
                      <a:pt x="19480" y="11375"/>
                      <a:pt x="19159" y="11823"/>
                      <a:pt x="18858" y="12285"/>
                    </a:cubicBezTo>
                    <a:cubicBezTo>
                      <a:pt x="18562" y="11610"/>
                      <a:pt x="18286" y="11062"/>
                      <a:pt x="18109" y="10725"/>
                    </a:cubicBezTo>
                    <a:cubicBezTo>
                      <a:pt x="18664" y="10314"/>
                      <a:pt x="18814" y="9548"/>
                      <a:pt x="18455" y="8959"/>
                    </a:cubicBezTo>
                    <a:cubicBezTo>
                      <a:pt x="18206" y="8550"/>
                      <a:pt x="17768" y="8320"/>
                      <a:pt x="17317" y="8320"/>
                    </a:cubicBezTo>
                    <a:cubicBezTo>
                      <a:pt x="17118" y="8320"/>
                      <a:pt x="16916" y="8365"/>
                      <a:pt x="16727" y="8458"/>
                    </a:cubicBezTo>
                    <a:lnTo>
                      <a:pt x="16722" y="8461"/>
                    </a:lnTo>
                    <a:cubicBezTo>
                      <a:pt x="16705" y="8469"/>
                      <a:pt x="16690" y="8477"/>
                      <a:pt x="16675" y="8486"/>
                    </a:cubicBezTo>
                    <a:lnTo>
                      <a:pt x="16667" y="8490"/>
                    </a:lnTo>
                    <a:cubicBezTo>
                      <a:pt x="16652" y="8499"/>
                      <a:pt x="16636" y="8507"/>
                      <a:pt x="16621" y="8517"/>
                    </a:cubicBezTo>
                    <a:lnTo>
                      <a:pt x="16614" y="8522"/>
                    </a:lnTo>
                    <a:cubicBezTo>
                      <a:pt x="16599" y="8530"/>
                      <a:pt x="16584" y="8541"/>
                      <a:pt x="16568" y="8551"/>
                    </a:cubicBezTo>
                    <a:cubicBezTo>
                      <a:pt x="16527" y="8579"/>
                      <a:pt x="16489" y="8609"/>
                      <a:pt x="16450" y="8641"/>
                    </a:cubicBezTo>
                    <a:cubicBezTo>
                      <a:pt x="16441" y="8649"/>
                      <a:pt x="16433" y="8656"/>
                      <a:pt x="16424" y="8664"/>
                    </a:cubicBezTo>
                    <a:cubicBezTo>
                      <a:pt x="16411" y="8676"/>
                      <a:pt x="16397" y="8688"/>
                      <a:pt x="16385" y="8701"/>
                    </a:cubicBezTo>
                    <a:cubicBezTo>
                      <a:pt x="16363" y="8722"/>
                      <a:pt x="16343" y="8743"/>
                      <a:pt x="16323" y="8765"/>
                    </a:cubicBezTo>
                    <a:cubicBezTo>
                      <a:pt x="16311" y="8779"/>
                      <a:pt x="16300" y="8791"/>
                      <a:pt x="16288" y="8805"/>
                    </a:cubicBezTo>
                    <a:cubicBezTo>
                      <a:pt x="15910" y="9261"/>
                      <a:pt x="15880" y="9912"/>
                      <a:pt x="16213" y="10402"/>
                    </a:cubicBezTo>
                    <a:cubicBezTo>
                      <a:pt x="16222" y="10417"/>
                      <a:pt x="16233" y="10431"/>
                      <a:pt x="16243" y="10445"/>
                    </a:cubicBezTo>
                    <a:cubicBezTo>
                      <a:pt x="16245" y="10448"/>
                      <a:pt x="16247" y="10450"/>
                      <a:pt x="16249" y="10452"/>
                    </a:cubicBezTo>
                    <a:cubicBezTo>
                      <a:pt x="16259" y="10466"/>
                      <a:pt x="16270" y="10479"/>
                      <a:pt x="16279" y="10493"/>
                    </a:cubicBezTo>
                    <a:lnTo>
                      <a:pt x="16285" y="10500"/>
                    </a:lnTo>
                    <a:cubicBezTo>
                      <a:pt x="16297" y="10513"/>
                      <a:pt x="16308" y="10526"/>
                      <a:pt x="16319" y="10540"/>
                    </a:cubicBezTo>
                    <a:cubicBezTo>
                      <a:pt x="16319" y="10540"/>
                      <a:pt x="16321" y="10541"/>
                      <a:pt x="16321" y="10542"/>
                    </a:cubicBezTo>
                    <a:cubicBezTo>
                      <a:pt x="16333" y="10555"/>
                      <a:pt x="16345" y="10568"/>
                      <a:pt x="16357" y="10580"/>
                    </a:cubicBezTo>
                    <a:lnTo>
                      <a:pt x="16359" y="10582"/>
                    </a:lnTo>
                    <a:cubicBezTo>
                      <a:pt x="16371" y="10595"/>
                      <a:pt x="16385" y="10607"/>
                      <a:pt x="16398" y="10621"/>
                    </a:cubicBezTo>
                    <a:lnTo>
                      <a:pt x="16401" y="10624"/>
                    </a:lnTo>
                    <a:cubicBezTo>
                      <a:pt x="16414" y="10636"/>
                      <a:pt x="16427" y="10648"/>
                      <a:pt x="16440" y="10660"/>
                    </a:cubicBezTo>
                    <a:cubicBezTo>
                      <a:pt x="16690" y="10876"/>
                      <a:pt x="17002" y="10987"/>
                      <a:pt x="17316" y="10987"/>
                    </a:cubicBezTo>
                    <a:cubicBezTo>
                      <a:pt x="17564" y="10987"/>
                      <a:pt x="17813" y="10918"/>
                      <a:pt x="18033" y="10777"/>
                    </a:cubicBezTo>
                    <a:lnTo>
                      <a:pt x="18478" y="12277"/>
                    </a:lnTo>
                    <a:cubicBezTo>
                      <a:pt x="17791" y="11698"/>
                      <a:pt x="16668" y="10862"/>
                      <a:pt x="15899" y="10862"/>
                    </a:cubicBezTo>
                    <a:cubicBezTo>
                      <a:pt x="15663" y="10862"/>
                      <a:pt x="15459" y="10941"/>
                      <a:pt x="15313" y="11131"/>
                    </a:cubicBezTo>
                    <a:cubicBezTo>
                      <a:pt x="14713" y="11907"/>
                      <a:pt x="16851" y="12794"/>
                      <a:pt x="18258" y="13276"/>
                    </a:cubicBezTo>
                    <a:cubicBezTo>
                      <a:pt x="17731" y="14208"/>
                      <a:pt x="17289" y="15185"/>
                      <a:pt x="16937" y="16197"/>
                    </a:cubicBezTo>
                    <a:lnTo>
                      <a:pt x="16919" y="16187"/>
                    </a:lnTo>
                    <a:cubicBezTo>
                      <a:pt x="13509" y="11247"/>
                      <a:pt x="13680" y="7831"/>
                      <a:pt x="12955" y="7303"/>
                    </a:cubicBezTo>
                    <a:cubicBezTo>
                      <a:pt x="12811" y="7198"/>
                      <a:pt x="12687" y="7153"/>
                      <a:pt x="12581" y="7153"/>
                    </a:cubicBezTo>
                    <a:cubicBezTo>
                      <a:pt x="11920" y="7153"/>
                      <a:pt x="11936" y="8899"/>
                      <a:pt x="11936" y="8899"/>
                    </a:cubicBezTo>
                    <a:cubicBezTo>
                      <a:pt x="11936" y="8899"/>
                      <a:pt x="10002" y="6097"/>
                      <a:pt x="10054" y="3429"/>
                    </a:cubicBezTo>
                    <a:cubicBezTo>
                      <a:pt x="10094" y="1367"/>
                      <a:pt x="9526" y="1"/>
                      <a:pt x="8707"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rgbClr val="413459">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39"/>
              <p:cNvSpPr/>
              <p:nvPr/>
            </p:nvSpPr>
            <p:spPr>
              <a:xfrm>
                <a:off x="6239450" y="726550"/>
                <a:ext cx="208425" cy="217300"/>
              </a:xfrm>
              <a:custGeom>
                <a:avLst/>
                <a:gdLst/>
                <a:ahLst/>
                <a:cxnLst/>
                <a:rect l="l" t="t" r="r" b="b"/>
                <a:pathLst>
                  <a:path w="8337" h="8692" extrusionOk="0">
                    <a:moveTo>
                      <a:pt x="3369" y="1"/>
                    </a:moveTo>
                    <a:cubicBezTo>
                      <a:pt x="3333" y="1"/>
                      <a:pt x="3296" y="2"/>
                      <a:pt x="3259" y="5"/>
                    </a:cubicBezTo>
                    <a:cubicBezTo>
                      <a:pt x="2767" y="45"/>
                      <a:pt x="2336" y="353"/>
                      <a:pt x="2139" y="806"/>
                    </a:cubicBezTo>
                    <a:cubicBezTo>
                      <a:pt x="1942" y="1259"/>
                      <a:pt x="2010" y="1783"/>
                      <a:pt x="2316" y="2171"/>
                    </a:cubicBezTo>
                    <a:cubicBezTo>
                      <a:pt x="2326" y="2185"/>
                      <a:pt x="2339" y="2199"/>
                      <a:pt x="2351" y="2214"/>
                    </a:cubicBezTo>
                    <a:lnTo>
                      <a:pt x="2354" y="2217"/>
                    </a:lnTo>
                    <a:cubicBezTo>
                      <a:pt x="2365" y="2231"/>
                      <a:pt x="2377" y="2244"/>
                      <a:pt x="2390" y="2257"/>
                    </a:cubicBezTo>
                    <a:lnTo>
                      <a:pt x="2391" y="2259"/>
                    </a:lnTo>
                    <a:cubicBezTo>
                      <a:pt x="2403" y="2272"/>
                      <a:pt x="2416" y="2285"/>
                      <a:pt x="2428" y="2297"/>
                    </a:cubicBezTo>
                    <a:lnTo>
                      <a:pt x="2432" y="2299"/>
                    </a:lnTo>
                    <a:cubicBezTo>
                      <a:pt x="2444" y="2312"/>
                      <a:pt x="2457" y="2323"/>
                      <a:pt x="2469" y="2335"/>
                    </a:cubicBezTo>
                    <a:lnTo>
                      <a:pt x="2475" y="2341"/>
                    </a:lnTo>
                    <a:cubicBezTo>
                      <a:pt x="2489" y="2353"/>
                      <a:pt x="2502" y="2364"/>
                      <a:pt x="2515" y="2375"/>
                    </a:cubicBezTo>
                    <a:lnTo>
                      <a:pt x="2521" y="2380"/>
                    </a:lnTo>
                    <a:cubicBezTo>
                      <a:pt x="2536" y="2391"/>
                      <a:pt x="2550" y="2402"/>
                      <a:pt x="2564" y="2413"/>
                    </a:cubicBezTo>
                    <a:cubicBezTo>
                      <a:pt x="2744" y="2549"/>
                      <a:pt x="2955" y="2636"/>
                      <a:pt x="3177" y="2668"/>
                    </a:cubicBezTo>
                    <a:lnTo>
                      <a:pt x="519" y="8366"/>
                    </a:lnTo>
                    <a:cubicBezTo>
                      <a:pt x="525" y="8358"/>
                      <a:pt x="3037" y="5607"/>
                      <a:pt x="3360" y="2681"/>
                    </a:cubicBezTo>
                    <a:cubicBezTo>
                      <a:pt x="3364" y="2681"/>
                      <a:pt x="3367" y="2681"/>
                      <a:pt x="3370" y="2681"/>
                    </a:cubicBezTo>
                    <a:cubicBezTo>
                      <a:pt x="3791" y="2681"/>
                      <a:pt x="4188" y="2482"/>
                      <a:pt x="4440" y="2145"/>
                    </a:cubicBezTo>
                    <a:cubicBezTo>
                      <a:pt x="4452" y="2130"/>
                      <a:pt x="4462" y="2115"/>
                      <a:pt x="4473" y="2100"/>
                    </a:cubicBezTo>
                    <a:lnTo>
                      <a:pt x="4477" y="2093"/>
                    </a:lnTo>
                    <a:cubicBezTo>
                      <a:pt x="4487" y="2079"/>
                      <a:pt x="4497" y="2064"/>
                      <a:pt x="4506" y="2048"/>
                    </a:cubicBezTo>
                    <a:lnTo>
                      <a:pt x="4511" y="2042"/>
                    </a:lnTo>
                    <a:cubicBezTo>
                      <a:pt x="4520" y="2026"/>
                      <a:pt x="4529" y="2011"/>
                      <a:pt x="4538" y="1995"/>
                    </a:cubicBezTo>
                    <a:lnTo>
                      <a:pt x="4540" y="1990"/>
                    </a:lnTo>
                    <a:cubicBezTo>
                      <a:pt x="4780" y="1558"/>
                      <a:pt x="4762" y="1029"/>
                      <a:pt x="4494" y="614"/>
                    </a:cubicBezTo>
                    <a:cubicBezTo>
                      <a:pt x="4246" y="230"/>
                      <a:pt x="3821" y="1"/>
                      <a:pt x="3369" y="1"/>
                    </a:cubicBezTo>
                    <a:close/>
                    <a:moveTo>
                      <a:pt x="6920" y="4749"/>
                    </a:moveTo>
                    <a:cubicBezTo>
                      <a:pt x="6879" y="4749"/>
                      <a:pt x="6837" y="4751"/>
                      <a:pt x="6795" y="4755"/>
                    </a:cubicBezTo>
                    <a:cubicBezTo>
                      <a:pt x="6303" y="4802"/>
                      <a:pt x="5876" y="5115"/>
                      <a:pt x="5686" y="5571"/>
                    </a:cubicBezTo>
                    <a:cubicBezTo>
                      <a:pt x="5678" y="5588"/>
                      <a:pt x="5671" y="5605"/>
                      <a:pt x="5666" y="5622"/>
                    </a:cubicBezTo>
                    <a:lnTo>
                      <a:pt x="5664" y="5627"/>
                    </a:lnTo>
                    <a:cubicBezTo>
                      <a:pt x="5657" y="5643"/>
                      <a:pt x="5652" y="5661"/>
                      <a:pt x="5646" y="5677"/>
                    </a:cubicBezTo>
                    <a:lnTo>
                      <a:pt x="5645" y="5680"/>
                    </a:lnTo>
                    <a:cubicBezTo>
                      <a:pt x="5640" y="5697"/>
                      <a:pt x="5635" y="5713"/>
                      <a:pt x="5630" y="5731"/>
                    </a:cubicBezTo>
                    <a:cubicBezTo>
                      <a:pt x="5630" y="5732"/>
                      <a:pt x="5630" y="5733"/>
                      <a:pt x="5629" y="5734"/>
                    </a:cubicBezTo>
                    <a:cubicBezTo>
                      <a:pt x="5624" y="5750"/>
                      <a:pt x="5620" y="5768"/>
                      <a:pt x="5617" y="5784"/>
                    </a:cubicBezTo>
                    <a:lnTo>
                      <a:pt x="5615" y="5793"/>
                    </a:lnTo>
                    <a:cubicBezTo>
                      <a:pt x="5610" y="5811"/>
                      <a:pt x="5607" y="5827"/>
                      <a:pt x="5605" y="5843"/>
                    </a:cubicBezTo>
                    <a:cubicBezTo>
                      <a:pt x="5605" y="5847"/>
                      <a:pt x="5604" y="5849"/>
                      <a:pt x="5602" y="5852"/>
                    </a:cubicBezTo>
                    <a:cubicBezTo>
                      <a:pt x="5599" y="5870"/>
                      <a:pt x="5597" y="5887"/>
                      <a:pt x="5594" y="5905"/>
                    </a:cubicBezTo>
                    <a:cubicBezTo>
                      <a:pt x="5573" y="6058"/>
                      <a:pt x="5578" y="6213"/>
                      <a:pt x="5610" y="6366"/>
                    </a:cubicBezTo>
                    <a:cubicBezTo>
                      <a:pt x="3421" y="6816"/>
                      <a:pt x="1857" y="7550"/>
                      <a:pt x="519" y="8366"/>
                    </a:cubicBezTo>
                    <a:cubicBezTo>
                      <a:pt x="342" y="8473"/>
                      <a:pt x="169" y="8582"/>
                      <a:pt x="1" y="8691"/>
                    </a:cubicBezTo>
                    <a:lnTo>
                      <a:pt x="5650" y="6511"/>
                    </a:lnTo>
                    <a:cubicBezTo>
                      <a:pt x="5791" y="6938"/>
                      <a:pt x="6136" y="7266"/>
                      <a:pt x="6569" y="7385"/>
                    </a:cubicBezTo>
                    <a:cubicBezTo>
                      <a:pt x="6624" y="7399"/>
                      <a:pt x="6680" y="7411"/>
                      <a:pt x="6737" y="7419"/>
                    </a:cubicBezTo>
                    <a:cubicBezTo>
                      <a:pt x="6755" y="7421"/>
                      <a:pt x="6774" y="7423"/>
                      <a:pt x="6793" y="7426"/>
                    </a:cubicBezTo>
                    <a:lnTo>
                      <a:pt x="6800" y="7426"/>
                    </a:lnTo>
                    <a:cubicBezTo>
                      <a:pt x="6818" y="7427"/>
                      <a:pt x="6835" y="7428"/>
                      <a:pt x="6854" y="7429"/>
                    </a:cubicBezTo>
                    <a:lnTo>
                      <a:pt x="6862" y="7429"/>
                    </a:lnTo>
                    <a:cubicBezTo>
                      <a:pt x="6879" y="7430"/>
                      <a:pt x="6898" y="7430"/>
                      <a:pt x="6916" y="7431"/>
                    </a:cubicBezTo>
                    <a:lnTo>
                      <a:pt x="6921" y="7431"/>
                    </a:lnTo>
                    <a:cubicBezTo>
                      <a:pt x="7415" y="7431"/>
                      <a:pt x="7869" y="7159"/>
                      <a:pt x="8102" y="6724"/>
                    </a:cubicBezTo>
                    <a:cubicBezTo>
                      <a:pt x="8337" y="6288"/>
                      <a:pt x="8311" y="5759"/>
                      <a:pt x="8038" y="5348"/>
                    </a:cubicBezTo>
                    <a:cubicBezTo>
                      <a:pt x="7787" y="4972"/>
                      <a:pt x="7366" y="4749"/>
                      <a:pt x="6920" y="4749"/>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rgbClr val="413459">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50" name="Google Shape;750;p39"/>
            <p:cNvGrpSpPr/>
            <p:nvPr/>
          </p:nvGrpSpPr>
          <p:grpSpPr>
            <a:xfrm>
              <a:off x="4152587" y="2767376"/>
              <a:ext cx="3653678" cy="1951956"/>
              <a:chOff x="6022725" y="1095006"/>
              <a:chExt cx="1980850" cy="1058200"/>
            </a:xfrm>
          </p:grpSpPr>
          <p:sp>
            <p:nvSpPr>
              <p:cNvPr id="751" name="Google Shape;751;p39"/>
              <p:cNvSpPr/>
              <p:nvPr/>
            </p:nvSpPr>
            <p:spPr>
              <a:xfrm>
                <a:off x="6422150" y="1172281"/>
                <a:ext cx="1026150" cy="980925"/>
              </a:xfrm>
              <a:custGeom>
                <a:avLst/>
                <a:gdLst/>
                <a:ahLst/>
                <a:cxnLst/>
                <a:rect l="l" t="t" r="r" b="b"/>
                <a:pathLst>
                  <a:path w="41046" h="39237" extrusionOk="0">
                    <a:moveTo>
                      <a:pt x="20524" y="1"/>
                    </a:moveTo>
                    <a:cubicBezTo>
                      <a:pt x="14106" y="1"/>
                      <a:pt x="8376" y="2701"/>
                      <a:pt x="4613" y="6928"/>
                    </a:cubicBezTo>
                    <a:cubicBezTo>
                      <a:pt x="4434" y="7129"/>
                      <a:pt x="4260" y="7333"/>
                      <a:pt x="4090" y="7542"/>
                    </a:cubicBezTo>
                    <a:cubicBezTo>
                      <a:pt x="1620" y="10563"/>
                      <a:pt x="117" y="14287"/>
                      <a:pt x="7" y="18329"/>
                    </a:cubicBezTo>
                    <a:cubicBezTo>
                      <a:pt x="2" y="18491"/>
                      <a:pt x="0" y="18652"/>
                      <a:pt x="0" y="18814"/>
                    </a:cubicBezTo>
                    <a:lnTo>
                      <a:pt x="0" y="26070"/>
                    </a:lnTo>
                    <a:lnTo>
                      <a:pt x="1071" y="37011"/>
                    </a:lnTo>
                    <a:lnTo>
                      <a:pt x="1901" y="39236"/>
                    </a:lnTo>
                    <a:lnTo>
                      <a:pt x="41046" y="39236"/>
                    </a:lnTo>
                    <a:lnTo>
                      <a:pt x="41046" y="33674"/>
                    </a:lnTo>
                    <a:lnTo>
                      <a:pt x="38330" y="26302"/>
                    </a:lnTo>
                    <a:lnTo>
                      <a:pt x="41046" y="19926"/>
                    </a:lnTo>
                    <a:lnTo>
                      <a:pt x="41046" y="18814"/>
                    </a:lnTo>
                    <a:cubicBezTo>
                      <a:pt x="41046" y="18408"/>
                      <a:pt x="41030" y="18008"/>
                      <a:pt x="41003" y="17611"/>
                    </a:cubicBezTo>
                    <a:cubicBezTo>
                      <a:pt x="40936" y="16634"/>
                      <a:pt x="40786" y="15665"/>
                      <a:pt x="40554" y="14713"/>
                    </a:cubicBezTo>
                    <a:cubicBezTo>
                      <a:pt x="39696" y="11163"/>
                      <a:pt x="37740" y="7992"/>
                      <a:pt x="35035" y="5511"/>
                    </a:cubicBezTo>
                    <a:cubicBezTo>
                      <a:pt x="31319" y="2107"/>
                      <a:pt x="26191" y="1"/>
                      <a:pt x="205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39"/>
              <p:cNvSpPr/>
              <p:nvPr/>
            </p:nvSpPr>
            <p:spPr>
              <a:xfrm>
                <a:off x="6798900" y="1637006"/>
                <a:ext cx="313650" cy="313600"/>
              </a:xfrm>
              <a:custGeom>
                <a:avLst/>
                <a:gdLst/>
                <a:ahLst/>
                <a:cxnLst/>
                <a:rect l="l" t="t" r="r" b="b"/>
                <a:pathLst>
                  <a:path w="12546" h="12544" extrusionOk="0">
                    <a:moveTo>
                      <a:pt x="6274" y="0"/>
                    </a:moveTo>
                    <a:cubicBezTo>
                      <a:pt x="4609" y="0"/>
                      <a:pt x="3014" y="660"/>
                      <a:pt x="1838" y="1836"/>
                    </a:cubicBezTo>
                    <a:cubicBezTo>
                      <a:pt x="662" y="3013"/>
                      <a:pt x="1" y="4609"/>
                      <a:pt x="1" y="6272"/>
                    </a:cubicBezTo>
                    <a:cubicBezTo>
                      <a:pt x="1" y="7935"/>
                      <a:pt x="662" y="9530"/>
                      <a:pt x="1838" y="10706"/>
                    </a:cubicBezTo>
                    <a:cubicBezTo>
                      <a:pt x="3014" y="11883"/>
                      <a:pt x="4609" y="12544"/>
                      <a:pt x="6274" y="12544"/>
                    </a:cubicBezTo>
                    <a:cubicBezTo>
                      <a:pt x="7937" y="12544"/>
                      <a:pt x="9532" y="11883"/>
                      <a:pt x="10708" y="10706"/>
                    </a:cubicBezTo>
                    <a:cubicBezTo>
                      <a:pt x="11884" y="9530"/>
                      <a:pt x="12545" y="7935"/>
                      <a:pt x="12545" y="6272"/>
                    </a:cubicBezTo>
                    <a:cubicBezTo>
                      <a:pt x="12545" y="4609"/>
                      <a:pt x="11884" y="3013"/>
                      <a:pt x="10708" y="1836"/>
                    </a:cubicBezTo>
                    <a:cubicBezTo>
                      <a:pt x="9532" y="660"/>
                      <a:pt x="7937" y="0"/>
                      <a:pt x="627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39"/>
              <p:cNvSpPr/>
              <p:nvPr/>
            </p:nvSpPr>
            <p:spPr>
              <a:xfrm>
                <a:off x="6826975" y="1634581"/>
                <a:ext cx="156250" cy="126400"/>
              </a:xfrm>
              <a:custGeom>
                <a:avLst/>
                <a:gdLst/>
                <a:ahLst/>
                <a:cxnLst/>
                <a:rect l="l" t="t" r="r" b="b"/>
                <a:pathLst>
                  <a:path w="6250" h="5056" extrusionOk="0">
                    <a:moveTo>
                      <a:pt x="5239" y="1"/>
                    </a:moveTo>
                    <a:cubicBezTo>
                      <a:pt x="3051" y="1"/>
                      <a:pt x="1125" y="1122"/>
                      <a:pt x="2" y="2821"/>
                    </a:cubicBezTo>
                    <a:cubicBezTo>
                      <a:pt x="0" y="3047"/>
                      <a:pt x="21" y="3264"/>
                      <a:pt x="90" y="3401"/>
                    </a:cubicBezTo>
                    <a:cubicBezTo>
                      <a:pt x="288" y="3797"/>
                      <a:pt x="618" y="3830"/>
                      <a:pt x="915" y="4193"/>
                    </a:cubicBezTo>
                    <a:cubicBezTo>
                      <a:pt x="1056" y="4365"/>
                      <a:pt x="1271" y="4403"/>
                      <a:pt x="1496" y="4403"/>
                    </a:cubicBezTo>
                    <a:cubicBezTo>
                      <a:pt x="1680" y="4403"/>
                      <a:pt x="1872" y="4378"/>
                      <a:pt x="2036" y="4378"/>
                    </a:cubicBezTo>
                    <a:cubicBezTo>
                      <a:pt x="2096" y="4378"/>
                      <a:pt x="2152" y="4381"/>
                      <a:pt x="2203" y="4390"/>
                    </a:cubicBezTo>
                    <a:cubicBezTo>
                      <a:pt x="2566" y="4457"/>
                      <a:pt x="2631" y="4820"/>
                      <a:pt x="2896" y="5018"/>
                    </a:cubicBezTo>
                    <a:cubicBezTo>
                      <a:pt x="2931" y="5044"/>
                      <a:pt x="2961" y="5055"/>
                      <a:pt x="2989" y="5055"/>
                    </a:cubicBezTo>
                    <a:cubicBezTo>
                      <a:pt x="3173" y="5055"/>
                      <a:pt x="3227" y="4537"/>
                      <a:pt x="3457" y="4193"/>
                    </a:cubicBezTo>
                    <a:cubicBezTo>
                      <a:pt x="3721" y="3797"/>
                      <a:pt x="3589" y="3184"/>
                      <a:pt x="3721" y="2608"/>
                    </a:cubicBezTo>
                    <a:cubicBezTo>
                      <a:pt x="4010" y="1346"/>
                      <a:pt x="4662" y="1779"/>
                      <a:pt x="5005" y="1380"/>
                    </a:cubicBezTo>
                    <a:cubicBezTo>
                      <a:pt x="5146" y="1217"/>
                      <a:pt x="4737" y="1155"/>
                      <a:pt x="4913" y="1034"/>
                    </a:cubicBezTo>
                    <a:cubicBezTo>
                      <a:pt x="5151" y="871"/>
                      <a:pt x="5420" y="764"/>
                      <a:pt x="5721" y="758"/>
                    </a:cubicBezTo>
                    <a:cubicBezTo>
                      <a:pt x="6250" y="748"/>
                      <a:pt x="6038" y="399"/>
                      <a:pt x="5813" y="27"/>
                    </a:cubicBezTo>
                    <a:cubicBezTo>
                      <a:pt x="5624" y="10"/>
                      <a:pt x="5433" y="1"/>
                      <a:pt x="523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39"/>
              <p:cNvSpPr/>
              <p:nvPr/>
            </p:nvSpPr>
            <p:spPr>
              <a:xfrm>
                <a:off x="6902425" y="1727931"/>
                <a:ext cx="151275" cy="163350"/>
              </a:xfrm>
              <a:custGeom>
                <a:avLst/>
                <a:gdLst/>
                <a:ahLst/>
                <a:cxnLst/>
                <a:rect l="l" t="t" r="r" b="b"/>
                <a:pathLst>
                  <a:path w="6051" h="6534" extrusionOk="0">
                    <a:moveTo>
                      <a:pt x="1053" y="0"/>
                    </a:moveTo>
                    <a:cubicBezTo>
                      <a:pt x="985" y="0"/>
                      <a:pt x="931" y="28"/>
                      <a:pt x="901" y="96"/>
                    </a:cubicBezTo>
                    <a:cubicBezTo>
                      <a:pt x="767" y="397"/>
                      <a:pt x="835" y="690"/>
                      <a:pt x="537" y="1020"/>
                    </a:cubicBezTo>
                    <a:cubicBezTo>
                      <a:pt x="241" y="1351"/>
                      <a:pt x="1" y="1515"/>
                      <a:pt x="187" y="1796"/>
                    </a:cubicBezTo>
                    <a:cubicBezTo>
                      <a:pt x="373" y="2076"/>
                      <a:pt x="175" y="2473"/>
                      <a:pt x="637" y="2671"/>
                    </a:cubicBezTo>
                    <a:cubicBezTo>
                      <a:pt x="1099" y="2869"/>
                      <a:pt x="1528" y="2539"/>
                      <a:pt x="1726" y="3232"/>
                    </a:cubicBezTo>
                    <a:cubicBezTo>
                      <a:pt x="1925" y="3925"/>
                      <a:pt x="2023" y="4489"/>
                      <a:pt x="2040" y="5032"/>
                    </a:cubicBezTo>
                    <a:cubicBezTo>
                      <a:pt x="2056" y="5567"/>
                      <a:pt x="2216" y="6534"/>
                      <a:pt x="2472" y="6534"/>
                    </a:cubicBezTo>
                    <a:cubicBezTo>
                      <a:pt x="2477" y="6534"/>
                      <a:pt x="2481" y="6533"/>
                      <a:pt x="2485" y="6533"/>
                    </a:cubicBezTo>
                    <a:cubicBezTo>
                      <a:pt x="2749" y="6500"/>
                      <a:pt x="3178" y="5576"/>
                      <a:pt x="3575" y="5212"/>
                    </a:cubicBezTo>
                    <a:cubicBezTo>
                      <a:pt x="3971" y="4849"/>
                      <a:pt x="4294" y="4841"/>
                      <a:pt x="4797" y="4354"/>
                    </a:cubicBezTo>
                    <a:cubicBezTo>
                      <a:pt x="5214" y="3950"/>
                      <a:pt x="5163" y="3661"/>
                      <a:pt x="5110" y="3517"/>
                    </a:cubicBezTo>
                    <a:cubicBezTo>
                      <a:pt x="4963" y="3129"/>
                      <a:pt x="5578" y="2946"/>
                      <a:pt x="5523" y="2671"/>
                    </a:cubicBezTo>
                    <a:cubicBezTo>
                      <a:pt x="5306" y="1598"/>
                      <a:pt x="6050" y="1119"/>
                      <a:pt x="5654" y="690"/>
                    </a:cubicBezTo>
                    <a:cubicBezTo>
                      <a:pt x="5551" y="579"/>
                      <a:pt x="5293" y="563"/>
                      <a:pt x="5120" y="529"/>
                    </a:cubicBezTo>
                    <a:cubicBezTo>
                      <a:pt x="4897" y="486"/>
                      <a:pt x="4746" y="339"/>
                      <a:pt x="4506" y="339"/>
                    </a:cubicBezTo>
                    <a:cubicBezTo>
                      <a:pt x="4483" y="339"/>
                      <a:pt x="4460" y="340"/>
                      <a:pt x="4435" y="343"/>
                    </a:cubicBezTo>
                    <a:cubicBezTo>
                      <a:pt x="4148" y="377"/>
                      <a:pt x="4146" y="604"/>
                      <a:pt x="3937" y="629"/>
                    </a:cubicBezTo>
                    <a:cubicBezTo>
                      <a:pt x="3928" y="630"/>
                      <a:pt x="3920" y="630"/>
                      <a:pt x="3911" y="630"/>
                    </a:cubicBezTo>
                    <a:cubicBezTo>
                      <a:pt x="3736" y="630"/>
                      <a:pt x="3488" y="453"/>
                      <a:pt x="3280" y="453"/>
                    </a:cubicBezTo>
                    <a:cubicBezTo>
                      <a:pt x="3238" y="453"/>
                      <a:pt x="3198" y="461"/>
                      <a:pt x="3160" y="478"/>
                    </a:cubicBezTo>
                    <a:cubicBezTo>
                      <a:pt x="2950" y="573"/>
                      <a:pt x="2566" y="654"/>
                      <a:pt x="2270" y="654"/>
                    </a:cubicBezTo>
                    <a:cubicBezTo>
                      <a:pt x="2096" y="654"/>
                      <a:pt x="1953" y="626"/>
                      <a:pt x="1892" y="558"/>
                    </a:cubicBezTo>
                    <a:cubicBezTo>
                      <a:pt x="1687" y="328"/>
                      <a:pt x="1286" y="0"/>
                      <a:pt x="105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39"/>
              <p:cNvSpPr/>
              <p:nvPr/>
            </p:nvSpPr>
            <p:spPr>
              <a:xfrm>
                <a:off x="7046275" y="1684106"/>
                <a:ext cx="68325" cy="99800"/>
              </a:xfrm>
              <a:custGeom>
                <a:avLst/>
                <a:gdLst/>
                <a:ahLst/>
                <a:cxnLst/>
                <a:rect l="l" t="t" r="r" b="b"/>
                <a:pathLst>
                  <a:path w="2733" h="3992" extrusionOk="0">
                    <a:moveTo>
                      <a:pt x="1041" y="0"/>
                    </a:moveTo>
                    <a:cubicBezTo>
                      <a:pt x="273" y="407"/>
                      <a:pt x="1" y="570"/>
                      <a:pt x="296" y="1321"/>
                    </a:cubicBezTo>
                    <a:cubicBezTo>
                      <a:pt x="660" y="2245"/>
                      <a:pt x="1546" y="2321"/>
                      <a:pt x="2011" y="3075"/>
                    </a:cubicBezTo>
                    <a:cubicBezTo>
                      <a:pt x="2321" y="3579"/>
                      <a:pt x="2570" y="3878"/>
                      <a:pt x="2732" y="3991"/>
                    </a:cubicBezTo>
                    <a:cubicBezTo>
                      <a:pt x="2662" y="2502"/>
                      <a:pt x="2063" y="1087"/>
                      <a:pt x="104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39"/>
              <p:cNvSpPr/>
              <p:nvPr/>
            </p:nvSpPr>
            <p:spPr>
              <a:xfrm>
                <a:off x="6957025" y="1905906"/>
                <a:ext cx="97925" cy="41975"/>
              </a:xfrm>
              <a:custGeom>
                <a:avLst/>
                <a:gdLst/>
                <a:ahLst/>
                <a:cxnLst/>
                <a:rect l="l" t="t" r="r" b="b"/>
                <a:pathLst>
                  <a:path w="3917" h="1679" extrusionOk="0">
                    <a:moveTo>
                      <a:pt x="2718" y="1"/>
                    </a:moveTo>
                    <a:cubicBezTo>
                      <a:pt x="2608" y="1"/>
                      <a:pt x="2476" y="4"/>
                      <a:pt x="2315" y="8"/>
                    </a:cubicBezTo>
                    <a:cubicBezTo>
                      <a:pt x="1192" y="41"/>
                      <a:pt x="856" y="41"/>
                      <a:pt x="463" y="438"/>
                    </a:cubicBezTo>
                    <a:cubicBezTo>
                      <a:pt x="75" y="828"/>
                      <a:pt x="0" y="1253"/>
                      <a:pt x="449" y="1678"/>
                    </a:cubicBezTo>
                    <a:cubicBezTo>
                      <a:pt x="1713" y="1597"/>
                      <a:pt x="2922" y="1133"/>
                      <a:pt x="3917" y="349"/>
                    </a:cubicBezTo>
                    <a:cubicBezTo>
                      <a:pt x="3294" y="81"/>
                      <a:pt x="3317" y="1"/>
                      <a:pt x="271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39"/>
              <p:cNvSpPr/>
              <p:nvPr/>
            </p:nvSpPr>
            <p:spPr>
              <a:xfrm>
                <a:off x="6799460" y="1771322"/>
                <a:ext cx="313625" cy="178575"/>
              </a:xfrm>
              <a:custGeom>
                <a:avLst/>
                <a:gdLst/>
                <a:ahLst/>
                <a:cxnLst/>
                <a:rect l="l" t="t" r="r" b="b"/>
                <a:pathLst>
                  <a:path w="12545" h="7143" extrusionOk="0">
                    <a:moveTo>
                      <a:pt x="61" y="0"/>
                    </a:moveTo>
                    <a:cubicBezTo>
                      <a:pt x="20" y="289"/>
                      <a:pt x="1" y="579"/>
                      <a:pt x="1" y="871"/>
                    </a:cubicBezTo>
                    <a:cubicBezTo>
                      <a:pt x="1" y="4335"/>
                      <a:pt x="2809" y="7142"/>
                      <a:pt x="6272" y="7142"/>
                    </a:cubicBezTo>
                    <a:cubicBezTo>
                      <a:pt x="9737" y="7142"/>
                      <a:pt x="12544" y="4335"/>
                      <a:pt x="12544" y="871"/>
                    </a:cubicBezTo>
                    <a:cubicBezTo>
                      <a:pt x="12544" y="579"/>
                      <a:pt x="12524" y="289"/>
                      <a:pt x="12484" y="0"/>
                    </a:cubicBezTo>
                    <a:cubicBezTo>
                      <a:pt x="12060" y="3053"/>
                      <a:pt x="9441" y="5402"/>
                      <a:pt x="6272" y="5402"/>
                    </a:cubicBezTo>
                    <a:cubicBezTo>
                      <a:pt x="3104" y="5402"/>
                      <a:pt x="485" y="3053"/>
                      <a:pt x="6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9"/>
              <p:cNvSpPr/>
              <p:nvPr/>
            </p:nvSpPr>
            <p:spPr>
              <a:xfrm>
                <a:off x="7078250" y="2035706"/>
                <a:ext cx="441925" cy="79700"/>
              </a:xfrm>
              <a:custGeom>
                <a:avLst/>
                <a:gdLst/>
                <a:ahLst/>
                <a:cxnLst/>
                <a:rect l="l" t="t" r="r" b="b"/>
                <a:pathLst>
                  <a:path w="17677" h="3188" extrusionOk="0">
                    <a:moveTo>
                      <a:pt x="11666" y="1"/>
                    </a:moveTo>
                    <a:cubicBezTo>
                      <a:pt x="9493" y="1"/>
                      <a:pt x="7337" y="1022"/>
                      <a:pt x="5972" y="2715"/>
                    </a:cubicBezTo>
                    <a:cubicBezTo>
                      <a:pt x="5080" y="2107"/>
                      <a:pt x="4017" y="1697"/>
                      <a:pt x="2948" y="1697"/>
                    </a:cubicBezTo>
                    <a:cubicBezTo>
                      <a:pt x="2749" y="1697"/>
                      <a:pt x="2550" y="1711"/>
                      <a:pt x="2351" y="1741"/>
                    </a:cubicBezTo>
                    <a:cubicBezTo>
                      <a:pt x="1415" y="1882"/>
                      <a:pt x="521" y="2414"/>
                      <a:pt x="1" y="3187"/>
                    </a:cubicBezTo>
                    <a:lnTo>
                      <a:pt x="17677" y="3187"/>
                    </a:lnTo>
                    <a:cubicBezTo>
                      <a:pt x="16413" y="1330"/>
                      <a:pt x="14245" y="111"/>
                      <a:pt x="11995" y="8"/>
                    </a:cubicBezTo>
                    <a:cubicBezTo>
                      <a:pt x="11885" y="3"/>
                      <a:pt x="11776" y="1"/>
                      <a:pt x="116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9"/>
              <p:cNvSpPr/>
              <p:nvPr/>
            </p:nvSpPr>
            <p:spPr>
              <a:xfrm>
                <a:off x="6797325" y="1247606"/>
                <a:ext cx="441925" cy="79700"/>
              </a:xfrm>
              <a:custGeom>
                <a:avLst/>
                <a:gdLst/>
                <a:ahLst/>
                <a:cxnLst/>
                <a:rect l="l" t="t" r="r" b="b"/>
                <a:pathLst>
                  <a:path w="17677" h="3188" extrusionOk="0">
                    <a:moveTo>
                      <a:pt x="6012" y="1"/>
                    </a:moveTo>
                    <a:cubicBezTo>
                      <a:pt x="5902" y="1"/>
                      <a:pt x="5792" y="3"/>
                      <a:pt x="5682" y="8"/>
                    </a:cubicBezTo>
                    <a:cubicBezTo>
                      <a:pt x="3432" y="111"/>
                      <a:pt x="1265" y="1330"/>
                      <a:pt x="0" y="3187"/>
                    </a:cubicBezTo>
                    <a:lnTo>
                      <a:pt x="17677" y="3187"/>
                    </a:lnTo>
                    <a:cubicBezTo>
                      <a:pt x="17157" y="2414"/>
                      <a:pt x="16262" y="1882"/>
                      <a:pt x="15326" y="1741"/>
                    </a:cubicBezTo>
                    <a:cubicBezTo>
                      <a:pt x="15128" y="1711"/>
                      <a:pt x="14929" y="1697"/>
                      <a:pt x="14730" y="1697"/>
                    </a:cubicBezTo>
                    <a:cubicBezTo>
                      <a:pt x="13660" y="1697"/>
                      <a:pt x="12597" y="2107"/>
                      <a:pt x="11705" y="2715"/>
                    </a:cubicBezTo>
                    <a:cubicBezTo>
                      <a:pt x="10340" y="1022"/>
                      <a:pt x="8184" y="1"/>
                      <a:pt x="60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9"/>
              <p:cNvSpPr/>
              <p:nvPr/>
            </p:nvSpPr>
            <p:spPr>
              <a:xfrm>
                <a:off x="7411625" y="1304681"/>
                <a:ext cx="68625" cy="66975"/>
              </a:xfrm>
              <a:custGeom>
                <a:avLst/>
                <a:gdLst/>
                <a:ahLst/>
                <a:cxnLst/>
                <a:rect l="l" t="t" r="r" b="b"/>
                <a:pathLst>
                  <a:path w="2745" h="2679" extrusionOk="0">
                    <a:moveTo>
                      <a:pt x="1020" y="1"/>
                    </a:moveTo>
                    <a:cubicBezTo>
                      <a:pt x="973" y="1"/>
                      <a:pt x="926" y="35"/>
                      <a:pt x="921" y="92"/>
                    </a:cubicBezTo>
                    <a:lnTo>
                      <a:pt x="879" y="605"/>
                    </a:lnTo>
                    <a:cubicBezTo>
                      <a:pt x="856" y="884"/>
                      <a:pt x="713" y="1141"/>
                      <a:pt x="488" y="1307"/>
                    </a:cubicBezTo>
                    <a:lnTo>
                      <a:pt x="74" y="1614"/>
                    </a:lnTo>
                    <a:cubicBezTo>
                      <a:pt x="1" y="1668"/>
                      <a:pt x="33" y="1783"/>
                      <a:pt x="124" y="1791"/>
                    </a:cubicBezTo>
                    <a:lnTo>
                      <a:pt x="638" y="1834"/>
                    </a:lnTo>
                    <a:cubicBezTo>
                      <a:pt x="917" y="1857"/>
                      <a:pt x="1173" y="1999"/>
                      <a:pt x="1340" y="2225"/>
                    </a:cubicBezTo>
                    <a:lnTo>
                      <a:pt x="1646" y="2640"/>
                    </a:lnTo>
                    <a:cubicBezTo>
                      <a:pt x="1666" y="2667"/>
                      <a:pt x="1695" y="2679"/>
                      <a:pt x="1724" y="2679"/>
                    </a:cubicBezTo>
                    <a:cubicBezTo>
                      <a:pt x="1772" y="2679"/>
                      <a:pt x="1819" y="2645"/>
                      <a:pt x="1824" y="2589"/>
                    </a:cubicBezTo>
                    <a:lnTo>
                      <a:pt x="1866" y="2076"/>
                    </a:lnTo>
                    <a:cubicBezTo>
                      <a:pt x="1889" y="1796"/>
                      <a:pt x="2032" y="1540"/>
                      <a:pt x="2257" y="1374"/>
                    </a:cubicBezTo>
                    <a:lnTo>
                      <a:pt x="2671" y="1067"/>
                    </a:lnTo>
                    <a:cubicBezTo>
                      <a:pt x="2744" y="1012"/>
                      <a:pt x="2712" y="897"/>
                      <a:pt x="2621" y="890"/>
                    </a:cubicBezTo>
                    <a:lnTo>
                      <a:pt x="2107" y="847"/>
                    </a:lnTo>
                    <a:cubicBezTo>
                      <a:pt x="1828" y="824"/>
                      <a:pt x="1572" y="681"/>
                      <a:pt x="1405" y="455"/>
                    </a:cubicBezTo>
                    <a:lnTo>
                      <a:pt x="1099" y="41"/>
                    </a:lnTo>
                    <a:cubicBezTo>
                      <a:pt x="1079" y="14"/>
                      <a:pt x="1049" y="1"/>
                      <a:pt x="102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9"/>
              <p:cNvSpPr/>
              <p:nvPr/>
            </p:nvSpPr>
            <p:spPr>
              <a:xfrm>
                <a:off x="7317275" y="1430256"/>
                <a:ext cx="68625" cy="66975"/>
              </a:xfrm>
              <a:custGeom>
                <a:avLst/>
                <a:gdLst/>
                <a:ahLst/>
                <a:cxnLst/>
                <a:rect l="l" t="t" r="r" b="b"/>
                <a:pathLst>
                  <a:path w="2745" h="2679" extrusionOk="0">
                    <a:moveTo>
                      <a:pt x="1020" y="0"/>
                    </a:moveTo>
                    <a:cubicBezTo>
                      <a:pt x="973" y="0"/>
                      <a:pt x="926" y="34"/>
                      <a:pt x="921" y="91"/>
                    </a:cubicBezTo>
                    <a:lnTo>
                      <a:pt x="879" y="605"/>
                    </a:lnTo>
                    <a:cubicBezTo>
                      <a:pt x="856" y="884"/>
                      <a:pt x="713" y="1140"/>
                      <a:pt x="488" y="1306"/>
                    </a:cubicBezTo>
                    <a:lnTo>
                      <a:pt x="74" y="1613"/>
                    </a:lnTo>
                    <a:cubicBezTo>
                      <a:pt x="0" y="1667"/>
                      <a:pt x="33" y="1783"/>
                      <a:pt x="124" y="1790"/>
                    </a:cubicBezTo>
                    <a:lnTo>
                      <a:pt x="638" y="1833"/>
                    </a:lnTo>
                    <a:cubicBezTo>
                      <a:pt x="917" y="1856"/>
                      <a:pt x="1173" y="1998"/>
                      <a:pt x="1339" y="2224"/>
                    </a:cubicBezTo>
                    <a:lnTo>
                      <a:pt x="1646" y="2638"/>
                    </a:lnTo>
                    <a:cubicBezTo>
                      <a:pt x="1667" y="2666"/>
                      <a:pt x="1696" y="2678"/>
                      <a:pt x="1725" y="2678"/>
                    </a:cubicBezTo>
                    <a:cubicBezTo>
                      <a:pt x="1772" y="2678"/>
                      <a:pt x="1819" y="2644"/>
                      <a:pt x="1823" y="2587"/>
                    </a:cubicBezTo>
                    <a:lnTo>
                      <a:pt x="1866" y="2074"/>
                    </a:lnTo>
                    <a:cubicBezTo>
                      <a:pt x="1889" y="1795"/>
                      <a:pt x="2031" y="1539"/>
                      <a:pt x="2257" y="1372"/>
                    </a:cubicBezTo>
                    <a:lnTo>
                      <a:pt x="2671" y="1066"/>
                    </a:lnTo>
                    <a:cubicBezTo>
                      <a:pt x="2744" y="1012"/>
                      <a:pt x="2711" y="896"/>
                      <a:pt x="2621" y="888"/>
                    </a:cubicBezTo>
                    <a:lnTo>
                      <a:pt x="2108" y="845"/>
                    </a:lnTo>
                    <a:cubicBezTo>
                      <a:pt x="1828" y="822"/>
                      <a:pt x="1572" y="680"/>
                      <a:pt x="1405" y="455"/>
                    </a:cubicBezTo>
                    <a:lnTo>
                      <a:pt x="1099" y="41"/>
                    </a:lnTo>
                    <a:cubicBezTo>
                      <a:pt x="1078" y="13"/>
                      <a:pt x="1049" y="0"/>
                      <a:pt x="10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9"/>
              <p:cNvSpPr/>
              <p:nvPr/>
            </p:nvSpPr>
            <p:spPr>
              <a:xfrm>
                <a:off x="6187850" y="1824256"/>
                <a:ext cx="86850" cy="84900"/>
              </a:xfrm>
              <a:custGeom>
                <a:avLst/>
                <a:gdLst/>
                <a:ahLst/>
                <a:cxnLst/>
                <a:rect l="l" t="t" r="r" b="b"/>
                <a:pathLst>
                  <a:path w="3474" h="3396" extrusionOk="0">
                    <a:moveTo>
                      <a:pt x="2074" y="0"/>
                    </a:moveTo>
                    <a:cubicBezTo>
                      <a:pt x="2035" y="0"/>
                      <a:pt x="1997" y="18"/>
                      <a:pt x="1972" y="56"/>
                    </a:cubicBezTo>
                    <a:lnTo>
                      <a:pt x="1624" y="597"/>
                    </a:lnTo>
                    <a:cubicBezTo>
                      <a:pt x="1434" y="893"/>
                      <a:pt x="1126" y="1091"/>
                      <a:pt x="779" y="1143"/>
                    </a:cubicBezTo>
                    <a:lnTo>
                      <a:pt x="143" y="1239"/>
                    </a:lnTo>
                    <a:cubicBezTo>
                      <a:pt x="32" y="1256"/>
                      <a:pt x="1" y="1402"/>
                      <a:pt x="95" y="1463"/>
                    </a:cubicBezTo>
                    <a:lnTo>
                      <a:pt x="636" y="1812"/>
                    </a:lnTo>
                    <a:cubicBezTo>
                      <a:pt x="930" y="2002"/>
                      <a:pt x="1130" y="2309"/>
                      <a:pt x="1181" y="2656"/>
                    </a:cubicBezTo>
                    <a:lnTo>
                      <a:pt x="1278" y="3292"/>
                    </a:lnTo>
                    <a:cubicBezTo>
                      <a:pt x="1288" y="3358"/>
                      <a:pt x="1344" y="3396"/>
                      <a:pt x="1400" y="3396"/>
                    </a:cubicBezTo>
                    <a:cubicBezTo>
                      <a:pt x="1438" y="3396"/>
                      <a:pt x="1477" y="3378"/>
                      <a:pt x="1502" y="3340"/>
                    </a:cubicBezTo>
                    <a:lnTo>
                      <a:pt x="1850" y="2800"/>
                    </a:lnTo>
                    <a:cubicBezTo>
                      <a:pt x="2040" y="2506"/>
                      <a:pt x="2347" y="2306"/>
                      <a:pt x="2694" y="2255"/>
                    </a:cubicBezTo>
                    <a:lnTo>
                      <a:pt x="3331" y="2159"/>
                    </a:lnTo>
                    <a:cubicBezTo>
                      <a:pt x="3442" y="2141"/>
                      <a:pt x="3474" y="1995"/>
                      <a:pt x="3379" y="1934"/>
                    </a:cubicBezTo>
                    <a:lnTo>
                      <a:pt x="2838" y="1586"/>
                    </a:lnTo>
                    <a:cubicBezTo>
                      <a:pt x="2543" y="1395"/>
                      <a:pt x="2344" y="1088"/>
                      <a:pt x="2293" y="742"/>
                    </a:cubicBezTo>
                    <a:lnTo>
                      <a:pt x="2196" y="105"/>
                    </a:lnTo>
                    <a:cubicBezTo>
                      <a:pt x="2186" y="38"/>
                      <a:pt x="2130" y="0"/>
                      <a:pt x="207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9"/>
              <p:cNvSpPr/>
              <p:nvPr/>
            </p:nvSpPr>
            <p:spPr>
              <a:xfrm>
                <a:off x="6306675" y="1947881"/>
                <a:ext cx="58975" cy="57650"/>
              </a:xfrm>
              <a:custGeom>
                <a:avLst/>
                <a:gdLst/>
                <a:ahLst/>
                <a:cxnLst/>
                <a:rect l="l" t="t" r="r" b="b"/>
                <a:pathLst>
                  <a:path w="2359" h="2306" extrusionOk="0">
                    <a:moveTo>
                      <a:pt x="1408" y="0"/>
                    </a:moveTo>
                    <a:cubicBezTo>
                      <a:pt x="1382" y="0"/>
                      <a:pt x="1356" y="12"/>
                      <a:pt x="1339" y="39"/>
                    </a:cubicBezTo>
                    <a:lnTo>
                      <a:pt x="1102" y="406"/>
                    </a:lnTo>
                    <a:cubicBezTo>
                      <a:pt x="974" y="606"/>
                      <a:pt x="765" y="740"/>
                      <a:pt x="530" y="776"/>
                    </a:cubicBezTo>
                    <a:lnTo>
                      <a:pt x="98" y="841"/>
                    </a:lnTo>
                    <a:cubicBezTo>
                      <a:pt x="22" y="852"/>
                      <a:pt x="1" y="952"/>
                      <a:pt x="66" y="993"/>
                    </a:cubicBezTo>
                    <a:lnTo>
                      <a:pt x="432" y="1230"/>
                    </a:lnTo>
                    <a:cubicBezTo>
                      <a:pt x="633" y="1359"/>
                      <a:pt x="767" y="1567"/>
                      <a:pt x="802" y="1802"/>
                    </a:cubicBezTo>
                    <a:lnTo>
                      <a:pt x="867" y="2235"/>
                    </a:lnTo>
                    <a:cubicBezTo>
                      <a:pt x="873" y="2280"/>
                      <a:pt x="911" y="2305"/>
                      <a:pt x="949" y="2305"/>
                    </a:cubicBezTo>
                    <a:cubicBezTo>
                      <a:pt x="976" y="2305"/>
                      <a:pt x="1002" y="2293"/>
                      <a:pt x="1019" y="2267"/>
                    </a:cubicBezTo>
                    <a:lnTo>
                      <a:pt x="1256" y="1900"/>
                    </a:lnTo>
                    <a:cubicBezTo>
                      <a:pt x="1385" y="1700"/>
                      <a:pt x="1593" y="1565"/>
                      <a:pt x="1828" y="1530"/>
                    </a:cubicBezTo>
                    <a:lnTo>
                      <a:pt x="2261" y="1465"/>
                    </a:lnTo>
                    <a:cubicBezTo>
                      <a:pt x="2336" y="1454"/>
                      <a:pt x="2358" y="1355"/>
                      <a:pt x="2294" y="1313"/>
                    </a:cubicBezTo>
                    <a:lnTo>
                      <a:pt x="1926" y="1077"/>
                    </a:lnTo>
                    <a:cubicBezTo>
                      <a:pt x="1727" y="947"/>
                      <a:pt x="1592" y="739"/>
                      <a:pt x="1557" y="504"/>
                    </a:cubicBezTo>
                    <a:lnTo>
                      <a:pt x="1492" y="71"/>
                    </a:lnTo>
                    <a:cubicBezTo>
                      <a:pt x="1485" y="26"/>
                      <a:pt x="1447" y="0"/>
                      <a:pt x="14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9"/>
              <p:cNvSpPr/>
              <p:nvPr/>
            </p:nvSpPr>
            <p:spPr>
              <a:xfrm>
                <a:off x="6022725" y="1505381"/>
                <a:ext cx="622000" cy="351375"/>
              </a:xfrm>
              <a:custGeom>
                <a:avLst/>
                <a:gdLst/>
                <a:ahLst/>
                <a:cxnLst/>
                <a:rect l="l" t="t" r="r" b="b"/>
                <a:pathLst>
                  <a:path w="24880" h="14055" extrusionOk="0">
                    <a:moveTo>
                      <a:pt x="8375" y="1"/>
                    </a:moveTo>
                    <a:cubicBezTo>
                      <a:pt x="8324" y="1"/>
                      <a:pt x="8278" y="5"/>
                      <a:pt x="8238" y="14"/>
                    </a:cubicBezTo>
                    <a:cubicBezTo>
                      <a:pt x="7387" y="201"/>
                      <a:pt x="8769" y="1442"/>
                      <a:pt x="8769" y="1442"/>
                    </a:cubicBezTo>
                    <a:cubicBezTo>
                      <a:pt x="8769" y="1442"/>
                      <a:pt x="5439" y="585"/>
                      <a:pt x="3903" y="585"/>
                    </a:cubicBezTo>
                    <a:cubicBezTo>
                      <a:pt x="3722" y="585"/>
                      <a:pt x="3565" y="597"/>
                      <a:pt x="3443" y="624"/>
                    </a:cubicBezTo>
                    <a:cubicBezTo>
                      <a:pt x="2280" y="878"/>
                      <a:pt x="3974" y="1920"/>
                      <a:pt x="3974" y="1920"/>
                    </a:cubicBezTo>
                    <a:cubicBezTo>
                      <a:pt x="3974" y="1920"/>
                      <a:pt x="0" y="2980"/>
                      <a:pt x="290" y="3901"/>
                    </a:cubicBezTo>
                    <a:cubicBezTo>
                      <a:pt x="484" y="4519"/>
                      <a:pt x="3319" y="4621"/>
                      <a:pt x="5163" y="4621"/>
                    </a:cubicBezTo>
                    <a:cubicBezTo>
                      <a:pt x="6066" y="4621"/>
                      <a:pt x="6731" y="4596"/>
                      <a:pt x="6731" y="4596"/>
                    </a:cubicBezTo>
                    <a:lnTo>
                      <a:pt x="6731" y="4596"/>
                    </a:lnTo>
                    <a:cubicBezTo>
                      <a:pt x="6731" y="4596"/>
                      <a:pt x="4655" y="5042"/>
                      <a:pt x="5277" y="5699"/>
                    </a:cubicBezTo>
                    <a:cubicBezTo>
                      <a:pt x="5376" y="5804"/>
                      <a:pt x="5598" y="5839"/>
                      <a:pt x="5910" y="5839"/>
                    </a:cubicBezTo>
                    <a:cubicBezTo>
                      <a:pt x="6500" y="5839"/>
                      <a:pt x="7411" y="5715"/>
                      <a:pt x="8425" y="5715"/>
                    </a:cubicBezTo>
                    <a:cubicBezTo>
                      <a:pt x="9394" y="5715"/>
                      <a:pt x="10458" y="5828"/>
                      <a:pt x="11427" y="6269"/>
                    </a:cubicBezTo>
                    <a:cubicBezTo>
                      <a:pt x="11427" y="6269"/>
                      <a:pt x="9642" y="7008"/>
                      <a:pt x="9923" y="7623"/>
                    </a:cubicBezTo>
                    <a:cubicBezTo>
                      <a:pt x="10310" y="8466"/>
                      <a:pt x="14766" y="7600"/>
                      <a:pt x="17120" y="9152"/>
                    </a:cubicBezTo>
                    <a:cubicBezTo>
                      <a:pt x="17120" y="9152"/>
                      <a:pt x="16938" y="9130"/>
                      <a:pt x="16700" y="9130"/>
                    </a:cubicBezTo>
                    <a:cubicBezTo>
                      <a:pt x="16229" y="9130"/>
                      <a:pt x="15541" y="9216"/>
                      <a:pt x="15637" y="9731"/>
                    </a:cubicBezTo>
                    <a:cubicBezTo>
                      <a:pt x="15781" y="10507"/>
                      <a:pt x="22606" y="14051"/>
                      <a:pt x="22606" y="14051"/>
                    </a:cubicBezTo>
                    <a:lnTo>
                      <a:pt x="24879" y="14054"/>
                    </a:lnTo>
                    <a:cubicBezTo>
                      <a:pt x="24879" y="14054"/>
                      <a:pt x="23775" y="7902"/>
                      <a:pt x="22337" y="6544"/>
                    </a:cubicBezTo>
                    <a:cubicBezTo>
                      <a:pt x="21853" y="6087"/>
                      <a:pt x="21522" y="5936"/>
                      <a:pt x="21297" y="5936"/>
                    </a:cubicBezTo>
                    <a:cubicBezTo>
                      <a:pt x="20851" y="5936"/>
                      <a:pt x="20816" y="6526"/>
                      <a:pt x="20816" y="6526"/>
                    </a:cubicBezTo>
                    <a:cubicBezTo>
                      <a:pt x="20816" y="6526"/>
                      <a:pt x="17488" y="2921"/>
                      <a:pt x="15791" y="2031"/>
                    </a:cubicBezTo>
                    <a:cubicBezTo>
                      <a:pt x="15306" y="1776"/>
                      <a:pt x="14984" y="1678"/>
                      <a:pt x="14777" y="1678"/>
                    </a:cubicBezTo>
                    <a:cubicBezTo>
                      <a:pt x="14076" y="1678"/>
                      <a:pt x="14689" y="2804"/>
                      <a:pt x="14689" y="2804"/>
                    </a:cubicBezTo>
                    <a:cubicBezTo>
                      <a:pt x="14689" y="2804"/>
                      <a:pt x="9699" y="1"/>
                      <a:pt x="83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9"/>
              <p:cNvSpPr/>
              <p:nvPr/>
            </p:nvSpPr>
            <p:spPr>
              <a:xfrm>
                <a:off x="6101750" y="1556306"/>
                <a:ext cx="479200" cy="259200"/>
              </a:xfrm>
              <a:custGeom>
                <a:avLst/>
                <a:gdLst/>
                <a:ahLst/>
                <a:cxnLst/>
                <a:rect l="l" t="t" r="r" b="b"/>
                <a:pathLst>
                  <a:path w="19168" h="10368" fill="none" extrusionOk="0">
                    <a:moveTo>
                      <a:pt x="19168" y="10367"/>
                    </a:moveTo>
                    <a:cubicBezTo>
                      <a:pt x="13947" y="2188"/>
                      <a:pt x="7412" y="0"/>
                      <a:pt x="0" y="97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9"/>
              <p:cNvSpPr/>
              <p:nvPr/>
            </p:nvSpPr>
            <p:spPr>
              <a:xfrm>
                <a:off x="6201700" y="1505381"/>
                <a:ext cx="443025" cy="351325"/>
              </a:xfrm>
              <a:custGeom>
                <a:avLst/>
                <a:gdLst/>
                <a:ahLst/>
                <a:cxnLst/>
                <a:rect l="l" t="t" r="r" b="b"/>
                <a:pathLst>
                  <a:path w="17721" h="14053" extrusionOk="0">
                    <a:moveTo>
                      <a:pt x="1216" y="1"/>
                    </a:moveTo>
                    <a:cubicBezTo>
                      <a:pt x="1165" y="1"/>
                      <a:pt x="1119" y="5"/>
                      <a:pt x="1079" y="14"/>
                    </a:cubicBezTo>
                    <a:cubicBezTo>
                      <a:pt x="229" y="201"/>
                      <a:pt x="1610" y="1441"/>
                      <a:pt x="1610" y="1441"/>
                    </a:cubicBezTo>
                    <a:cubicBezTo>
                      <a:pt x="1610" y="1441"/>
                      <a:pt x="909" y="1260"/>
                      <a:pt x="1" y="1065"/>
                    </a:cubicBezTo>
                    <a:lnTo>
                      <a:pt x="1" y="1065"/>
                    </a:lnTo>
                    <a:cubicBezTo>
                      <a:pt x="682" y="2108"/>
                      <a:pt x="2680" y="3109"/>
                      <a:pt x="2680" y="3109"/>
                    </a:cubicBezTo>
                    <a:cubicBezTo>
                      <a:pt x="2680" y="3109"/>
                      <a:pt x="7019" y="5867"/>
                      <a:pt x="4268" y="6269"/>
                    </a:cubicBezTo>
                    <a:cubicBezTo>
                      <a:pt x="4268" y="6269"/>
                      <a:pt x="2483" y="7008"/>
                      <a:pt x="2764" y="7621"/>
                    </a:cubicBezTo>
                    <a:cubicBezTo>
                      <a:pt x="3151" y="8466"/>
                      <a:pt x="7607" y="7598"/>
                      <a:pt x="9961" y="9152"/>
                    </a:cubicBezTo>
                    <a:cubicBezTo>
                      <a:pt x="9961" y="9152"/>
                      <a:pt x="9778" y="9130"/>
                      <a:pt x="9539" y="9130"/>
                    </a:cubicBezTo>
                    <a:cubicBezTo>
                      <a:pt x="9068" y="9130"/>
                      <a:pt x="8382" y="9216"/>
                      <a:pt x="8478" y="9731"/>
                    </a:cubicBezTo>
                    <a:cubicBezTo>
                      <a:pt x="8621" y="10507"/>
                      <a:pt x="15447" y="14051"/>
                      <a:pt x="15447" y="14051"/>
                    </a:cubicBezTo>
                    <a:lnTo>
                      <a:pt x="17720" y="14053"/>
                    </a:lnTo>
                    <a:cubicBezTo>
                      <a:pt x="17720" y="14053"/>
                      <a:pt x="16616" y="7901"/>
                      <a:pt x="15178" y="6543"/>
                    </a:cubicBezTo>
                    <a:cubicBezTo>
                      <a:pt x="14694" y="6086"/>
                      <a:pt x="14363" y="5935"/>
                      <a:pt x="14138" y="5935"/>
                    </a:cubicBezTo>
                    <a:cubicBezTo>
                      <a:pt x="13692" y="5935"/>
                      <a:pt x="13657" y="6525"/>
                      <a:pt x="13657" y="6525"/>
                    </a:cubicBezTo>
                    <a:cubicBezTo>
                      <a:pt x="13657" y="6525"/>
                      <a:pt x="10329" y="2920"/>
                      <a:pt x="8632" y="2031"/>
                    </a:cubicBezTo>
                    <a:cubicBezTo>
                      <a:pt x="8146" y="1776"/>
                      <a:pt x="7825" y="1678"/>
                      <a:pt x="7618" y="1678"/>
                    </a:cubicBezTo>
                    <a:cubicBezTo>
                      <a:pt x="6918" y="1678"/>
                      <a:pt x="7530" y="2804"/>
                      <a:pt x="7530" y="2804"/>
                    </a:cubicBezTo>
                    <a:cubicBezTo>
                      <a:pt x="7530" y="2804"/>
                      <a:pt x="2540" y="1"/>
                      <a:pt x="121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9"/>
              <p:cNvSpPr/>
              <p:nvPr/>
            </p:nvSpPr>
            <p:spPr>
              <a:xfrm>
                <a:off x="6124975" y="1095006"/>
                <a:ext cx="567225" cy="815000"/>
              </a:xfrm>
              <a:custGeom>
                <a:avLst/>
                <a:gdLst/>
                <a:ahLst/>
                <a:cxnLst/>
                <a:rect l="l" t="t" r="r" b="b"/>
                <a:pathLst>
                  <a:path w="22689" h="32600" extrusionOk="0">
                    <a:moveTo>
                      <a:pt x="4616" y="0"/>
                    </a:moveTo>
                    <a:cubicBezTo>
                      <a:pt x="4375" y="0"/>
                      <a:pt x="4113" y="118"/>
                      <a:pt x="3837" y="371"/>
                    </a:cubicBezTo>
                    <a:cubicBezTo>
                      <a:pt x="2625" y="1483"/>
                      <a:pt x="2476" y="4278"/>
                      <a:pt x="2476" y="4278"/>
                    </a:cubicBezTo>
                    <a:cubicBezTo>
                      <a:pt x="2476" y="4278"/>
                      <a:pt x="2160" y="2833"/>
                      <a:pt x="1345" y="2833"/>
                    </a:cubicBezTo>
                    <a:cubicBezTo>
                      <a:pt x="1320" y="2833"/>
                      <a:pt x="1294" y="2835"/>
                      <a:pt x="1268" y="2838"/>
                    </a:cubicBezTo>
                    <a:cubicBezTo>
                      <a:pt x="396" y="2934"/>
                      <a:pt x="2761" y="9281"/>
                      <a:pt x="2761" y="9281"/>
                    </a:cubicBezTo>
                    <a:cubicBezTo>
                      <a:pt x="2761" y="9281"/>
                      <a:pt x="1736" y="8253"/>
                      <a:pt x="1025" y="8253"/>
                    </a:cubicBezTo>
                    <a:cubicBezTo>
                      <a:pt x="876" y="8253"/>
                      <a:pt x="741" y="8298"/>
                      <a:pt x="631" y="8407"/>
                    </a:cubicBezTo>
                    <a:cubicBezTo>
                      <a:pt x="1" y="9036"/>
                      <a:pt x="7026" y="16939"/>
                      <a:pt x="7026" y="16939"/>
                    </a:cubicBezTo>
                    <a:cubicBezTo>
                      <a:pt x="7026" y="16939"/>
                      <a:pt x="6233" y="16611"/>
                      <a:pt x="5561" y="16611"/>
                    </a:cubicBezTo>
                    <a:cubicBezTo>
                      <a:pt x="5167" y="16611"/>
                      <a:pt x="4815" y="16724"/>
                      <a:pt x="4689" y="17081"/>
                    </a:cubicBezTo>
                    <a:cubicBezTo>
                      <a:pt x="4349" y="18049"/>
                      <a:pt x="11173" y="21594"/>
                      <a:pt x="11173" y="21594"/>
                    </a:cubicBezTo>
                    <a:cubicBezTo>
                      <a:pt x="11173" y="21594"/>
                      <a:pt x="10968" y="21576"/>
                      <a:pt x="10693" y="21576"/>
                    </a:cubicBezTo>
                    <a:cubicBezTo>
                      <a:pt x="10180" y="21576"/>
                      <a:pt x="9428" y="21638"/>
                      <a:pt x="9333" y="21992"/>
                    </a:cubicBezTo>
                    <a:cubicBezTo>
                      <a:pt x="9186" y="22535"/>
                      <a:pt x="15625" y="25416"/>
                      <a:pt x="17316" y="28814"/>
                    </a:cubicBezTo>
                    <a:cubicBezTo>
                      <a:pt x="19006" y="32211"/>
                      <a:pt x="20411" y="32600"/>
                      <a:pt x="20411" y="32600"/>
                    </a:cubicBezTo>
                    <a:lnTo>
                      <a:pt x="22689" y="31682"/>
                    </a:lnTo>
                    <a:cubicBezTo>
                      <a:pt x="20367" y="28967"/>
                      <a:pt x="19961" y="24040"/>
                      <a:pt x="19224" y="22579"/>
                    </a:cubicBezTo>
                    <a:cubicBezTo>
                      <a:pt x="19069" y="22272"/>
                      <a:pt x="18945" y="22151"/>
                      <a:pt x="18846" y="22151"/>
                    </a:cubicBezTo>
                    <a:cubicBezTo>
                      <a:pt x="18472" y="22151"/>
                      <a:pt x="18446" y="23860"/>
                      <a:pt x="18446" y="23860"/>
                    </a:cubicBezTo>
                    <a:cubicBezTo>
                      <a:pt x="14666" y="17368"/>
                      <a:pt x="15443" y="15981"/>
                      <a:pt x="14329" y="15447"/>
                    </a:cubicBezTo>
                    <a:cubicBezTo>
                      <a:pt x="14258" y="15413"/>
                      <a:pt x="14194" y="15397"/>
                      <a:pt x="14136" y="15397"/>
                    </a:cubicBezTo>
                    <a:cubicBezTo>
                      <a:pt x="13509" y="15397"/>
                      <a:pt x="13556" y="17189"/>
                      <a:pt x="13556" y="17189"/>
                    </a:cubicBezTo>
                    <a:cubicBezTo>
                      <a:pt x="9394" y="11711"/>
                      <a:pt x="9639" y="7865"/>
                      <a:pt x="8866" y="7303"/>
                    </a:cubicBezTo>
                    <a:cubicBezTo>
                      <a:pt x="8722" y="7198"/>
                      <a:pt x="8599" y="7152"/>
                      <a:pt x="8492" y="7152"/>
                    </a:cubicBezTo>
                    <a:cubicBezTo>
                      <a:pt x="7832" y="7152"/>
                      <a:pt x="7847" y="8900"/>
                      <a:pt x="7847" y="8900"/>
                    </a:cubicBezTo>
                    <a:cubicBezTo>
                      <a:pt x="7847" y="8900"/>
                      <a:pt x="5913" y="6097"/>
                      <a:pt x="5965" y="3429"/>
                    </a:cubicBezTo>
                    <a:cubicBezTo>
                      <a:pt x="6005" y="1366"/>
                      <a:pt x="5436" y="0"/>
                      <a:pt x="461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9"/>
              <p:cNvSpPr/>
              <p:nvPr/>
            </p:nvSpPr>
            <p:spPr>
              <a:xfrm>
                <a:off x="6189275" y="1149381"/>
                <a:ext cx="416075" cy="714250"/>
              </a:xfrm>
              <a:custGeom>
                <a:avLst/>
                <a:gdLst/>
                <a:ahLst/>
                <a:cxnLst/>
                <a:rect l="l" t="t" r="r" b="b"/>
                <a:pathLst>
                  <a:path w="16643" h="28570" fill="none" extrusionOk="0">
                    <a:moveTo>
                      <a:pt x="16643" y="28570"/>
                    </a:moveTo>
                    <a:cubicBezTo>
                      <a:pt x="13965" y="19826"/>
                      <a:pt x="5000" y="14882"/>
                      <a:pt x="2500" y="8694"/>
                    </a:cubicBezTo>
                    <a:cubicBezTo>
                      <a:pt x="1" y="2504"/>
                      <a:pt x="1421" y="0"/>
                      <a:pt x="1421"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9"/>
              <p:cNvSpPr/>
              <p:nvPr/>
            </p:nvSpPr>
            <p:spPr>
              <a:xfrm>
                <a:off x="6432200" y="1639406"/>
                <a:ext cx="238975" cy="270575"/>
              </a:xfrm>
              <a:custGeom>
                <a:avLst/>
                <a:gdLst/>
                <a:ahLst/>
                <a:cxnLst/>
                <a:rect l="l" t="t" r="r" b="b"/>
                <a:pathLst>
                  <a:path w="9559" h="10823" extrusionOk="0">
                    <a:moveTo>
                      <a:pt x="5002" y="0"/>
                    </a:moveTo>
                    <a:lnTo>
                      <a:pt x="5002" y="0"/>
                    </a:lnTo>
                    <a:cubicBezTo>
                      <a:pt x="5111" y="2616"/>
                      <a:pt x="5624" y="5805"/>
                      <a:pt x="5624" y="5805"/>
                    </a:cubicBezTo>
                    <a:cubicBezTo>
                      <a:pt x="5624" y="5805"/>
                      <a:pt x="1976" y="2582"/>
                      <a:pt x="0" y="2325"/>
                    </a:cubicBezTo>
                    <a:lnTo>
                      <a:pt x="0" y="2325"/>
                    </a:lnTo>
                    <a:cubicBezTo>
                      <a:pt x="1881" y="3567"/>
                      <a:pt x="4127" y="5229"/>
                      <a:pt x="5027" y="7036"/>
                    </a:cubicBezTo>
                    <a:cubicBezTo>
                      <a:pt x="6717" y="10434"/>
                      <a:pt x="8122" y="10823"/>
                      <a:pt x="8122" y="10823"/>
                    </a:cubicBezTo>
                    <a:lnTo>
                      <a:pt x="9559" y="10245"/>
                    </a:lnTo>
                    <a:lnTo>
                      <a:pt x="9307" y="8232"/>
                    </a:lnTo>
                    <a:cubicBezTo>
                      <a:pt x="7920" y="5507"/>
                      <a:pt x="7538" y="1997"/>
                      <a:pt x="6935" y="803"/>
                    </a:cubicBezTo>
                    <a:cubicBezTo>
                      <a:pt x="6780" y="496"/>
                      <a:pt x="6656" y="375"/>
                      <a:pt x="6557" y="375"/>
                    </a:cubicBezTo>
                    <a:cubicBezTo>
                      <a:pt x="6183" y="375"/>
                      <a:pt x="6157" y="2085"/>
                      <a:pt x="6157" y="2085"/>
                    </a:cubicBezTo>
                    <a:cubicBezTo>
                      <a:pt x="5712" y="1321"/>
                      <a:pt x="5330" y="630"/>
                      <a:pt x="500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9"/>
              <p:cNvSpPr/>
              <p:nvPr/>
            </p:nvSpPr>
            <p:spPr>
              <a:xfrm>
                <a:off x="7327775" y="1756406"/>
                <a:ext cx="675800" cy="377400"/>
              </a:xfrm>
              <a:custGeom>
                <a:avLst/>
                <a:gdLst/>
                <a:ahLst/>
                <a:cxnLst/>
                <a:rect l="l" t="t" r="r" b="b"/>
                <a:pathLst>
                  <a:path w="27032" h="15096" extrusionOk="0">
                    <a:moveTo>
                      <a:pt x="364" y="0"/>
                    </a:moveTo>
                    <a:cubicBezTo>
                      <a:pt x="143" y="0"/>
                      <a:pt x="1" y="57"/>
                      <a:pt x="1" y="57"/>
                    </a:cubicBezTo>
                    <a:lnTo>
                      <a:pt x="433" y="2469"/>
                    </a:lnTo>
                    <a:cubicBezTo>
                      <a:pt x="3107" y="9388"/>
                      <a:pt x="7160" y="12491"/>
                      <a:pt x="8042" y="12491"/>
                    </a:cubicBezTo>
                    <a:cubicBezTo>
                      <a:pt x="8081" y="12491"/>
                      <a:pt x="8114" y="12485"/>
                      <a:pt x="8140" y="12472"/>
                    </a:cubicBezTo>
                    <a:cubicBezTo>
                      <a:pt x="8756" y="12183"/>
                      <a:pt x="7571" y="10460"/>
                      <a:pt x="7571" y="10460"/>
                    </a:cubicBezTo>
                    <a:lnTo>
                      <a:pt x="7571" y="10460"/>
                    </a:lnTo>
                    <a:cubicBezTo>
                      <a:pt x="7572" y="10460"/>
                      <a:pt x="14457" y="14965"/>
                      <a:pt x="16424" y="15087"/>
                    </a:cubicBezTo>
                    <a:cubicBezTo>
                      <a:pt x="16516" y="15093"/>
                      <a:pt x="16600" y="15096"/>
                      <a:pt x="16677" y="15096"/>
                    </a:cubicBezTo>
                    <a:cubicBezTo>
                      <a:pt x="18246" y="15096"/>
                      <a:pt x="16812" y="13951"/>
                      <a:pt x="16812" y="13951"/>
                    </a:cubicBezTo>
                    <a:lnTo>
                      <a:pt x="16812" y="13951"/>
                    </a:lnTo>
                    <a:cubicBezTo>
                      <a:pt x="16812" y="13951"/>
                      <a:pt x="18046" y="14089"/>
                      <a:pt x="19708" y="14089"/>
                    </a:cubicBezTo>
                    <a:cubicBezTo>
                      <a:pt x="20943" y="14089"/>
                      <a:pt x="22415" y="14013"/>
                      <a:pt x="23795" y="13746"/>
                    </a:cubicBezTo>
                    <a:cubicBezTo>
                      <a:pt x="27031" y="13118"/>
                      <a:pt x="26687" y="11693"/>
                      <a:pt x="24185" y="11465"/>
                    </a:cubicBezTo>
                    <a:cubicBezTo>
                      <a:pt x="21684" y="11239"/>
                      <a:pt x="19248" y="10984"/>
                      <a:pt x="19248" y="10984"/>
                    </a:cubicBezTo>
                    <a:cubicBezTo>
                      <a:pt x="19248" y="10984"/>
                      <a:pt x="21143" y="10513"/>
                      <a:pt x="20819" y="9806"/>
                    </a:cubicBezTo>
                    <a:cubicBezTo>
                      <a:pt x="20495" y="9101"/>
                      <a:pt x="15244" y="8819"/>
                      <a:pt x="15244" y="8819"/>
                    </a:cubicBezTo>
                    <a:cubicBezTo>
                      <a:pt x="15244" y="8819"/>
                      <a:pt x="16935" y="8088"/>
                      <a:pt x="16413" y="7407"/>
                    </a:cubicBezTo>
                    <a:cubicBezTo>
                      <a:pt x="15890" y="6726"/>
                      <a:pt x="10138" y="6353"/>
                      <a:pt x="10138" y="6353"/>
                    </a:cubicBezTo>
                    <a:cubicBezTo>
                      <a:pt x="10138" y="6353"/>
                      <a:pt x="12015" y="5836"/>
                      <a:pt x="9521" y="5294"/>
                    </a:cubicBezTo>
                    <a:cubicBezTo>
                      <a:pt x="7027" y="4751"/>
                      <a:pt x="2605" y="2151"/>
                      <a:pt x="1783" y="910"/>
                    </a:cubicBezTo>
                    <a:cubicBezTo>
                      <a:pt x="1277" y="147"/>
                      <a:pt x="718" y="0"/>
                      <a:pt x="3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9"/>
              <p:cNvSpPr/>
              <p:nvPr/>
            </p:nvSpPr>
            <p:spPr>
              <a:xfrm>
                <a:off x="7347225" y="1769056"/>
                <a:ext cx="594800" cy="320275"/>
              </a:xfrm>
              <a:custGeom>
                <a:avLst/>
                <a:gdLst/>
                <a:ahLst/>
                <a:cxnLst/>
                <a:rect l="l" t="t" r="r" b="b"/>
                <a:pathLst>
                  <a:path w="23792" h="12811" fill="none" extrusionOk="0">
                    <a:moveTo>
                      <a:pt x="0" y="0"/>
                    </a:moveTo>
                    <a:cubicBezTo>
                      <a:pt x="1386" y="6007"/>
                      <a:pt x="15828" y="12811"/>
                      <a:pt x="23792" y="11953"/>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9"/>
              <p:cNvSpPr/>
              <p:nvPr/>
            </p:nvSpPr>
            <p:spPr>
              <a:xfrm>
                <a:off x="7358475" y="1794156"/>
                <a:ext cx="388725" cy="234375"/>
              </a:xfrm>
              <a:custGeom>
                <a:avLst/>
                <a:gdLst/>
                <a:ahLst/>
                <a:cxnLst/>
                <a:rect l="l" t="t" r="r" b="b"/>
                <a:pathLst>
                  <a:path w="15549" h="9375" extrusionOk="0">
                    <a:moveTo>
                      <a:pt x="914" y="0"/>
                    </a:moveTo>
                    <a:lnTo>
                      <a:pt x="0" y="2826"/>
                    </a:lnTo>
                    <a:cubicBezTo>
                      <a:pt x="1014" y="4996"/>
                      <a:pt x="2143" y="6707"/>
                      <a:pt x="3193" y="7990"/>
                    </a:cubicBezTo>
                    <a:lnTo>
                      <a:pt x="5020" y="9375"/>
                    </a:lnTo>
                    <a:cubicBezTo>
                      <a:pt x="5020" y="9375"/>
                      <a:pt x="3969" y="7001"/>
                      <a:pt x="5545" y="7001"/>
                    </a:cubicBezTo>
                    <a:cubicBezTo>
                      <a:pt x="5763" y="7001"/>
                      <a:pt x="6031" y="7047"/>
                      <a:pt x="6358" y="7150"/>
                    </a:cubicBezTo>
                    <a:cubicBezTo>
                      <a:pt x="6985" y="7347"/>
                      <a:pt x="7489" y="7423"/>
                      <a:pt x="7894" y="7423"/>
                    </a:cubicBezTo>
                    <a:cubicBezTo>
                      <a:pt x="9233" y="7423"/>
                      <a:pt x="9483" y="6594"/>
                      <a:pt x="9483" y="6594"/>
                    </a:cubicBezTo>
                    <a:cubicBezTo>
                      <a:pt x="9483" y="6594"/>
                      <a:pt x="10767" y="7201"/>
                      <a:pt x="13003" y="7201"/>
                    </a:cubicBezTo>
                    <a:cubicBezTo>
                      <a:pt x="13428" y="7201"/>
                      <a:pt x="13887" y="7179"/>
                      <a:pt x="14378" y="7127"/>
                    </a:cubicBezTo>
                    <a:cubicBezTo>
                      <a:pt x="14842" y="6867"/>
                      <a:pt x="15548" y="6370"/>
                      <a:pt x="15185" y="5897"/>
                    </a:cubicBezTo>
                    <a:cubicBezTo>
                      <a:pt x="14662" y="5216"/>
                      <a:pt x="8910" y="4843"/>
                      <a:pt x="8910" y="4843"/>
                    </a:cubicBezTo>
                    <a:cubicBezTo>
                      <a:pt x="8910" y="4843"/>
                      <a:pt x="10787" y="4326"/>
                      <a:pt x="8293" y="3784"/>
                    </a:cubicBezTo>
                    <a:cubicBezTo>
                      <a:pt x="6200" y="3329"/>
                      <a:pt x="2751" y="1425"/>
                      <a:pt x="1209" y="91"/>
                    </a:cubicBezTo>
                    <a:lnTo>
                      <a:pt x="914" y="0"/>
                    </a:ln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9"/>
              <p:cNvSpPr/>
              <p:nvPr/>
            </p:nvSpPr>
            <p:spPr>
              <a:xfrm>
                <a:off x="7339125" y="1643606"/>
                <a:ext cx="586650" cy="302650"/>
              </a:xfrm>
              <a:custGeom>
                <a:avLst/>
                <a:gdLst/>
                <a:ahLst/>
                <a:cxnLst/>
                <a:rect l="l" t="t" r="r" b="b"/>
                <a:pathLst>
                  <a:path w="23466" h="12106" extrusionOk="0">
                    <a:moveTo>
                      <a:pt x="1372" y="0"/>
                    </a:moveTo>
                    <a:cubicBezTo>
                      <a:pt x="1372" y="0"/>
                      <a:pt x="0" y="780"/>
                      <a:pt x="1125" y="4058"/>
                    </a:cubicBezTo>
                    <a:cubicBezTo>
                      <a:pt x="2249" y="7337"/>
                      <a:pt x="6656" y="11419"/>
                      <a:pt x="8085" y="11867"/>
                    </a:cubicBezTo>
                    <a:cubicBezTo>
                      <a:pt x="8274" y="11926"/>
                      <a:pt x="8419" y="11951"/>
                      <a:pt x="8530" y="11951"/>
                    </a:cubicBezTo>
                    <a:cubicBezTo>
                      <a:pt x="9217" y="11951"/>
                      <a:pt x="8546" y="10959"/>
                      <a:pt x="8473" y="10855"/>
                    </a:cubicBezTo>
                    <a:lnTo>
                      <a:pt x="8473" y="10855"/>
                    </a:lnTo>
                    <a:cubicBezTo>
                      <a:pt x="8721" y="11158"/>
                      <a:pt x="12917" y="12106"/>
                      <a:pt x="15799" y="12106"/>
                    </a:cubicBezTo>
                    <a:cubicBezTo>
                      <a:pt x="16410" y="12106"/>
                      <a:pt x="16961" y="12063"/>
                      <a:pt x="17404" y="11963"/>
                    </a:cubicBezTo>
                    <a:cubicBezTo>
                      <a:pt x="18618" y="11687"/>
                      <a:pt x="16037" y="10861"/>
                      <a:pt x="16037" y="10861"/>
                    </a:cubicBezTo>
                    <a:cubicBezTo>
                      <a:pt x="16037" y="10861"/>
                      <a:pt x="17300" y="10748"/>
                      <a:pt x="19236" y="10198"/>
                    </a:cubicBezTo>
                    <a:cubicBezTo>
                      <a:pt x="21172" y="9648"/>
                      <a:pt x="23465" y="8036"/>
                      <a:pt x="21952" y="7657"/>
                    </a:cubicBezTo>
                    <a:cubicBezTo>
                      <a:pt x="21707" y="7595"/>
                      <a:pt x="21307" y="7570"/>
                      <a:pt x="20811" y="7570"/>
                    </a:cubicBezTo>
                    <a:cubicBezTo>
                      <a:pt x="18248" y="7570"/>
                      <a:pt x="13092" y="8256"/>
                      <a:pt x="13092" y="8256"/>
                    </a:cubicBezTo>
                    <a:cubicBezTo>
                      <a:pt x="13092" y="8256"/>
                      <a:pt x="16013" y="7403"/>
                      <a:pt x="15603" y="6851"/>
                    </a:cubicBezTo>
                    <a:cubicBezTo>
                      <a:pt x="15191" y="6298"/>
                      <a:pt x="13965" y="6344"/>
                      <a:pt x="11817" y="6245"/>
                    </a:cubicBezTo>
                    <a:cubicBezTo>
                      <a:pt x="9669" y="6146"/>
                      <a:pt x="7630" y="5134"/>
                      <a:pt x="7630" y="5134"/>
                    </a:cubicBezTo>
                    <a:cubicBezTo>
                      <a:pt x="7630" y="5134"/>
                      <a:pt x="9938" y="5052"/>
                      <a:pt x="9366" y="4443"/>
                    </a:cubicBezTo>
                    <a:cubicBezTo>
                      <a:pt x="8795" y="3834"/>
                      <a:pt x="3431" y="2295"/>
                      <a:pt x="137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39"/>
              <p:cNvSpPr/>
              <p:nvPr/>
            </p:nvSpPr>
            <p:spPr>
              <a:xfrm>
                <a:off x="7361975" y="1668231"/>
                <a:ext cx="477025" cy="266375"/>
              </a:xfrm>
              <a:custGeom>
                <a:avLst/>
                <a:gdLst/>
                <a:ahLst/>
                <a:cxnLst/>
                <a:rect l="l" t="t" r="r" b="b"/>
                <a:pathLst>
                  <a:path w="19081" h="10655" fill="none" extrusionOk="0">
                    <a:moveTo>
                      <a:pt x="19081" y="7844"/>
                    </a:moveTo>
                    <a:cubicBezTo>
                      <a:pt x="8743" y="10654"/>
                      <a:pt x="2761" y="5677"/>
                      <a:pt x="0"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39"/>
              <p:cNvSpPr/>
              <p:nvPr/>
            </p:nvSpPr>
            <p:spPr>
              <a:xfrm>
                <a:off x="7355750" y="1649581"/>
                <a:ext cx="209000" cy="198275"/>
              </a:xfrm>
              <a:custGeom>
                <a:avLst/>
                <a:gdLst/>
                <a:ahLst/>
                <a:cxnLst/>
                <a:rect l="l" t="t" r="r" b="b"/>
                <a:pathLst>
                  <a:path w="8360" h="7931" extrusionOk="0">
                    <a:moveTo>
                      <a:pt x="938" y="1"/>
                    </a:moveTo>
                    <a:lnTo>
                      <a:pt x="19" y="1419"/>
                    </a:lnTo>
                    <a:cubicBezTo>
                      <a:pt x="1" y="2008"/>
                      <a:pt x="107" y="2791"/>
                      <a:pt x="461" y="3819"/>
                    </a:cubicBezTo>
                    <a:cubicBezTo>
                      <a:pt x="918" y="5157"/>
                      <a:pt x="1924" y="6627"/>
                      <a:pt x="3049" y="7930"/>
                    </a:cubicBezTo>
                    <a:cubicBezTo>
                      <a:pt x="3597" y="7249"/>
                      <a:pt x="4266" y="7064"/>
                      <a:pt x="4829" y="7064"/>
                    </a:cubicBezTo>
                    <a:cubicBezTo>
                      <a:pt x="5491" y="7064"/>
                      <a:pt x="6006" y="7319"/>
                      <a:pt x="6006" y="7319"/>
                    </a:cubicBezTo>
                    <a:cubicBezTo>
                      <a:pt x="6006" y="7319"/>
                      <a:pt x="8359" y="7012"/>
                      <a:pt x="8082" y="5354"/>
                    </a:cubicBezTo>
                    <a:cubicBezTo>
                      <a:pt x="7401" y="5112"/>
                      <a:pt x="6965" y="4895"/>
                      <a:pt x="6965" y="4895"/>
                    </a:cubicBezTo>
                    <a:cubicBezTo>
                      <a:pt x="7281" y="4881"/>
                      <a:pt x="7596" y="4850"/>
                      <a:pt x="7909" y="4802"/>
                    </a:cubicBezTo>
                    <a:cubicBezTo>
                      <a:pt x="7849" y="4667"/>
                      <a:pt x="7781" y="4536"/>
                      <a:pt x="7705" y="4410"/>
                    </a:cubicBezTo>
                    <a:lnTo>
                      <a:pt x="6313" y="3072"/>
                    </a:lnTo>
                    <a:cubicBezTo>
                      <a:pt x="4546" y="2321"/>
                      <a:pt x="2247" y="1286"/>
                      <a:pt x="93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39"/>
              <p:cNvSpPr/>
              <p:nvPr/>
            </p:nvSpPr>
            <p:spPr>
              <a:xfrm>
                <a:off x="7363975" y="1547181"/>
                <a:ext cx="509900" cy="210275"/>
              </a:xfrm>
              <a:custGeom>
                <a:avLst/>
                <a:gdLst/>
                <a:ahLst/>
                <a:cxnLst/>
                <a:rect l="l" t="t" r="r" b="b"/>
                <a:pathLst>
                  <a:path w="20396" h="8411" fill="none" extrusionOk="0">
                    <a:moveTo>
                      <a:pt x="0" y="7873"/>
                    </a:moveTo>
                    <a:cubicBezTo>
                      <a:pt x="3793" y="8411"/>
                      <a:pt x="7293" y="6590"/>
                      <a:pt x="10276" y="4927"/>
                    </a:cubicBezTo>
                    <a:cubicBezTo>
                      <a:pt x="13259" y="3264"/>
                      <a:pt x="15140" y="857"/>
                      <a:pt x="20395"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39"/>
              <p:cNvSpPr/>
              <p:nvPr/>
            </p:nvSpPr>
            <p:spPr>
              <a:xfrm>
                <a:off x="7726575" y="1446881"/>
                <a:ext cx="71875" cy="154000"/>
              </a:xfrm>
              <a:custGeom>
                <a:avLst/>
                <a:gdLst/>
                <a:ahLst/>
                <a:cxnLst/>
                <a:rect l="l" t="t" r="r" b="b"/>
                <a:pathLst>
                  <a:path w="2875" h="6160" fill="none" extrusionOk="0">
                    <a:moveTo>
                      <a:pt x="2875" y="1"/>
                    </a:moveTo>
                    <a:cubicBezTo>
                      <a:pt x="2798" y="3101"/>
                      <a:pt x="1" y="6160"/>
                      <a:pt x="1" y="616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39"/>
              <p:cNvSpPr/>
              <p:nvPr/>
            </p:nvSpPr>
            <p:spPr>
              <a:xfrm>
                <a:off x="7563925" y="1672281"/>
                <a:ext cx="205000" cy="32675"/>
              </a:xfrm>
              <a:custGeom>
                <a:avLst/>
                <a:gdLst/>
                <a:ahLst/>
                <a:cxnLst/>
                <a:rect l="l" t="t" r="r" b="b"/>
                <a:pathLst>
                  <a:path w="8200" h="1307" fill="none" extrusionOk="0">
                    <a:moveTo>
                      <a:pt x="1" y="1134"/>
                    </a:moveTo>
                    <a:cubicBezTo>
                      <a:pt x="3139" y="0"/>
                      <a:pt x="8200" y="1307"/>
                      <a:pt x="8200" y="130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39"/>
              <p:cNvSpPr/>
              <p:nvPr/>
            </p:nvSpPr>
            <p:spPr>
              <a:xfrm>
                <a:off x="7438650" y="1743256"/>
                <a:ext cx="25" cy="25"/>
              </a:xfrm>
              <a:custGeom>
                <a:avLst/>
                <a:gdLst/>
                <a:ahLst/>
                <a:cxnLst/>
                <a:rect l="l" t="t" r="r" b="b"/>
                <a:pathLst>
                  <a:path w="1" h="1" fill="none" extrusionOk="0">
                    <a:moveTo>
                      <a:pt x="0" y="1"/>
                    </a:moveTo>
                    <a:close/>
                  </a:path>
                </a:pathLst>
              </a:custGeom>
              <a:noFill/>
              <a:ln w="3425" cap="rnd" cmpd="sng">
                <a:solidFill>
                  <a:srgbClr val="391A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39"/>
              <p:cNvSpPr/>
              <p:nvPr/>
            </p:nvSpPr>
            <p:spPr>
              <a:xfrm>
                <a:off x="7662125" y="1627706"/>
                <a:ext cx="142325" cy="61800"/>
              </a:xfrm>
              <a:custGeom>
                <a:avLst/>
                <a:gdLst/>
                <a:ahLst/>
                <a:cxnLst/>
                <a:rect l="l" t="t" r="r" b="b"/>
                <a:pathLst>
                  <a:path w="5693" h="2472" fill="none" extrusionOk="0">
                    <a:moveTo>
                      <a:pt x="5693" y="1"/>
                    </a:moveTo>
                    <a:cubicBezTo>
                      <a:pt x="3320" y="1718"/>
                      <a:pt x="0" y="2471"/>
                      <a:pt x="0" y="247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39"/>
              <p:cNvSpPr/>
              <p:nvPr/>
            </p:nvSpPr>
            <p:spPr>
              <a:xfrm>
                <a:off x="7605400" y="1465681"/>
                <a:ext cx="104000" cy="213225"/>
              </a:xfrm>
              <a:custGeom>
                <a:avLst/>
                <a:gdLst/>
                <a:ahLst/>
                <a:cxnLst/>
                <a:rect l="l" t="t" r="r" b="b"/>
                <a:pathLst>
                  <a:path w="4160" h="8529" extrusionOk="0">
                    <a:moveTo>
                      <a:pt x="3544" y="0"/>
                    </a:moveTo>
                    <a:cubicBezTo>
                      <a:pt x="3291" y="0"/>
                      <a:pt x="2945" y="406"/>
                      <a:pt x="2546" y="1382"/>
                    </a:cubicBezTo>
                    <a:cubicBezTo>
                      <a:pt x="1414" y="4155"/>
                      <a:pt x="1" y="8528"/>
                      <a:pt x="1" y="8528"/>
                    </a:cubicBezTo>
                    <a:lnTo>
                      <a:pt x="619" y="8187"/>
                    </a:lnTo>
                    <a:cubicBezTo>
                      <a:pt x="619" y="8187"/>
                      <a:pt x="3084" y="5772"/>
                      <a:pt x="3736" y="3106"/>
                    </a:cubicBezTo>
                    <a:cubicBezTo>
                      <a:pt x="4159" y="1378"/>
                      <a:pt x="4010" y="0"/>
                      <a:pt x="354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39"/>
              <p:cNvSpPr/>
              <p:nvPr/>
            </p:nvSpPr>
            <p:spPr>
              <a:xfrm>
                <a:off x="7456200" y="1594706"/>
                <a:ext cx="149650" cy="145400"/>
              </a:xfrm>
              <a:custGeom>
                <a:avLst/>
                <a:gdLst/>
                <a:ahLst/>
                <a:cxnLst/>
                <a:rect l="l" t="t" r="r" b="b"/>
                <a:pathLst>
                  <a:path w="5986" h="5816" extrusionOk="0">
                    <a:moveTo>
                      <a:pt x="5203" y="0"/>
                    </a:moveTo>
                    <a:cubicBezTo>
                      <a:pt x="5173" y="0"/>
                      <a:pt x="5142" y="3"/>
                      <a:pt x="5110" y="9"/>
                    </a:cubicBezTo>
                    <a:cubicBezTo>
                      <a:pt x="4560" y="114"/>
                      <a:pt x="107" y="5682"/>
                      <a:pt x="2" y="5813"/>
                    </a:cubicBezTo>
                    <a:lnTo>
                      <a:pt x="2" y="5813"/>
                    </a:lnTo>
                    <a:cubicBezTo>
                      <a:pt x="122" y="5678"/>
                      <a:pt x="2718" y="4832"/>
                      <a:pt x="4395" y="2784"/>
                    </a:cubicBezTo>
                    <a:cubicBezTo>
                      <a:pt x="5985" y="839"/>
                      <a:pt x="5706" y="0"/>
                      <a:pt x="5203" y="0"/>
                    </a:cubicBezTo>
                    <a:close/>
                    <a:moveTo>
                      <a:pt x="2" y="5813"/>
                    </a:moveTo>
                    <a:cubicBezTo>
                      <a:pt x="1" y="5814"/>
                      <a:pt x="1" y="5815"/>
                      <a:pt x="0" y="5816"/>
                    </a:cubicBezTo>
                    <a:cubicBezTo>
                      <a:pt x="0" y="5816"/>
                      <a:pt x="1" y="5815"/>
                      <a:pt x="2" y="5813"/>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39"/>
              <p:cNvSpPr/>
              <p:nvPr/>
            </p:nvSpPr>
            <p:spPr>
              <a:xfrm>
                <a:off x="7487625" y="1725681"/>
                <a:ext cx="157275" cy="70100"/>
              </a:xfrm>
              <a:custGeom>
                <a:avLst/>
                <a:gdLst/>
                <a:ahLst/>
                <a:cxnLst/>
                <a:rect l="l" t="t" r="r" b="b"/>
                <a:pathLst>
                  <a:path w="6291" h="2804" extrusionOk="0">
                    <a:moveTo>
                      <a:pt x="733" y="1"/>
                    </a:moveTo>
                    <a:lnTo>
                      <a:pt x="0" y="247"/>
                    </a:lnTo>
                    <a:cubicBezTo>
                      <a:pt x="0" y="247"/>
                      <a:pt x="4337" y="2804"/>
                      <a:pt x="5769" y="2804"/>
                    </a:cubicBezTo>
                    <a:cubicBezTo>
                      <a:pt x="6114" y="2804"/>
                      <a:pt x="6290" y="2656"/>
                      <a:pt x="6198" y="2290"/>
                    </a:cubicBezTo>
                    <a:cubicBezTo>
                      <a:pt x="5725" y="401"/>
                      <a:pt x="733" y="1"/>
                      <a:pt x="73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39"/>
              <p:cNvSpPr/>
              <p:nvPr/>
            </p:nvSpPr>
            <p:spPr>
              <a:xfrm>
                <a:off x="7679500" y="1690556"/>
                <a:ext cx="109500" cy="87275"/>
              </a:xfrm>
              <a:custGeom>
                <a:avLst/>
                <a:gdLst/>
                <a:ahLst/>
                <a:cxnLst/>
                <a:rect l="l" t="t" r="r" b="b"/>
                <a:pathLst>
                  <a:path w="4380" h="3491" extrusionOk="0">
                    <a:moveTo>
                      <a:pt x="0" y="1"/>
                    </a:moveTo>
                    <a:cubicBezTo>
                      <a:pt x="1" y="1"/>
                      <a:pt x="2074" y="3490"/>
                      <a:pt x="3152" y="3490"/>
                    </a:cubicBezTo>
                    <a:cubicBezTo>
                      <a:pt x="3291" y="3490"/>
                      <a:pt x="3414" y="3432"/>
                      <a:pt x="3513" y="3300"/>
                    </a:cubicBezTo>
                    <a:cubicBezTo>
                      <a:pt x="4379" y="2147"/>
                      <a:pt x="872" y="91"/>
                      <a:pt x="872" y="91"/>
                    </a:cubicBez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39"/>
              <p:cNvSpPr/>
              <p:nvPr/>
            </p:nvSpPr>
            <p:spPr>
              <a:xfrm>
                <a:off x="7762000" y="1391756"/>
                <a:ext cx="71575" cy="67025"/>
              </a:xfrm>
              <a:custGeom>
                <a:avLst/>
                <a:gdLst/>
                <a:ahLst/>
                <a:cxnLst/>
                <a:rect l="l" t="t" r="r" b="b"/>
                <a:pathLst>
                  <a:path w="2863" h="2681" extrusionOk="0">
                    <a:moveTo>
                      <a:pt x="1434" y="0"/>
                    </a:moveTo>
                    <a:cubicBezTo>
                      <a:pt x="1371" y="0"/>
                      <a:pt x="1307" y="5"/>
                      <a:pt x="1243" y="14"/>
                    </a:cubicBezTo>
                    <a:cubicBezTo>
                      <a:pt x="707" y="90"/>
                      <a:pt x="270" y="482"/>
                      <a:pt x="135" y="1008"/>
                    </a:cubicBezTo>
                    <a:cubicBezTo>
                      <a:pt x="1" y="1532"/>
                      <a:pt x="195" y="2088"/>
                      <a:pt x="629" y="2413"/>
                    </a:cubicBezTo>
                    <a:cubicBezTo>
                      <a:pt x="870" y="2593"/>
                      <a:pt x="1153" y="2681"/>
                      <a:pt x="1432" y="2681"/>
                    </a:cubicBezTo>
                    <a:cubicBezTo>
                      <a:pt x="1840" y="2681"/>
                      <a:pt x="2242" y="2496"/>
                      <a:pt x="2506" y="2145"/>
                    </a:cubicBezTo>
                    <a:cubicBezTo>
                      <a:pt x="2831" y="1711"/>
                      <a:pt x="2863" y="1124"/>
                      <a:pt x="2587" y="658"/>
                    </a:cubicBezTo>
                    <a:cubicBezTo>
                      <a:pt x="2344" y="246"/>
                      <a:pt x="1903" y="0"/>
                      <a:pt x="143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39"/>
              <p:cNvSpPr/>
              <p:nvPr/>
            </p:nvSpPr>
            <p:spPr>
              <a:xfrm>
                <a:off x="7760325" y="1411906"/>
                <a:ext cx="71400" cy="46900"/>
              </a:xfrm>
              <a:custGeom>
                <a:avLst/>
                <a:gdLst/>
                <a:ahLst/>
                <a:cxnLst/>
                <a:rect l="l" t="t" r="r" b="b"/>
                <a:pathLst>
                  <a:path w="2856" h="1876" extrusionOk="0">
                    <a:moveTo>
                      <a:pt x="272" y="1"/>
                    </a:moveTo>
                    <a:cubicBezTo>
                      <a:pt x="1" y="624"/>
                      <a:pt x="238" y="1351"/>
                      <a:pt x="826" y="1693"/>
                    </a:cubicBezTo>
                    <a:cubicBezTo>
                      <a:pt x="1038" y="1816"/>
                      <a:pt x="1270" y="1875"/>
                      <a:pt x="1499" y="1875"/>
                    </a:cubicBezTo>
                    <a:cubicBezTo>
                      <a:pt x="1909" y="1875"/>
                      <a:pt x="2311" y="1687"/>
                      <a:pt x="2573" y="1339"/>
                    </a:cubicBezTo>
                    <a:cubicBezTo>
                      <a:pt x="2761" y="1088"/>
                      <a:pt x="2855" y="778"/>
                      <a:pt x="2839" y="464"/>
                    </a:cubicBezTo>
                    <a:lnTo>
                      <a:pt x="2839" y="464"/>
                    </a:lnTo>
                    <a:cubicBezTo>
                      <a:pt x="2623" y="960"/>
                      <a:pt x="2136" y="1270"/>
                      <a:pt x="1610" y="1270"/>
                    </a:cubicBezTo>
                    <a:cubicBezTo>
                      <a:pt x="1531" y="1270"/>
                      <a:pt x="1452" y="1263"/>
                      <a:pt x="1372" y="1249"/>
                    </a:cubicBezTo>
                    <a:cubicBezTo>
                      <a:pt x="760" y="1138"/>
                      <a:pt x="304" y="621"/>
                      <a:pt x="272"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39"/>
              <p:cNvSpPr/>
              <p:nvPr/>
            </p:nvSpPr>
            <p:spPr>
              <a:xfrm>
                <a:off x="7850925" y="1510456"/>
                <a:ext cx="71525" cy="67050"/>
              </a:xfrm>
              <a:custGeom>
                <a:avLst/>
                <a:gdLst/>
                <a:ahLst/>
                <a:cxnLst/>
                <a:rect l="l" t="t" r="r" b="b"/>
                <a:pathLst>
                  <a:path w="2861" h="2682" extrusionOk="0">
                    <a:moveTo>
                      <a:pt x="1431" y="1"/>
                    </a:moveTo>
                    <a:cubicBezTo>
                      <a:pt x="1318" y="1"/>
                      <a:pt x="1205" y="15"/>
                      <a:pt x="1093" y="44"/>
                    </a:cubicBezTo>
                    <a:cubicBezTo>
                      <a:pt x="568" y="180"/>
                      <a:pt x="177" y="619"/>
                      <a:pt x="103" y="1157"/>
                    </a:cubicBezTo>
                    <a:cubicBezTo>
                      <a:pt x="1" y="1890"/>
                      <a:pt x="512" y="2567"/>
                      <a:pt x="1246" y="2669"/>
                    </a:cubicBezTo>
                    <a:cubicBezTo>
                      <a:pt x="1308" y="2677"/>
                      <a:pt x="1369" y="2681"/>
                      <a:pt x="1430" y="2681"/>
                    </a:cubicBezTo>
                    <a:cubicBezTo>
                      <a:pt x="1901" y="2681"/>
                      <a:pt x="2343" y="2433"/>
                      <a:pt x="2586" y="2019"/>
                    </a:cubicBezTo>
                    <a:cubicBezTo>
                      <a:pt x="2861" y="1552"/>
                      <a:pt x="2826" y="965"/>
                      <a:pt x="2500" y="532"/>
                    </a:cubicBezTo>
                    <a:cubicBezTo>
                      <a:pt x="2242" y="192"/>
                      <a:pt x="1844" y="1"/>
                      <a:pt x="143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39"/>
              <p:cNvSpPr/>
              <p:nvPr/>
            </p:nvSpPr>
            <p:spPr>
              <a:xfrm>
                <a:off x="7852800" y="1510606"/>
                <a:ext cx="51625" cy="66900"/>
              </a:xfrm>
              <a:custGeom>
                <a:avLst/>
                <a:gdLst/>
                <a:ahLst/>
                <a:cxnLst/>
                <a:rect l="l" t="t" r="r" b="b"/>
                <a:pathLst>
                  <a:path w="2065" h="2676" extrusionOk="0">
                    <a:moveTo>
                      <a:pt x="1228" y="1"/>
                    </a:moveTo>
                    <a:cubicBezTo>
                      <a:pt x="551" y="65"/>
                      <a:pt x="30" y="627"/>
                      <a:pt x="15" y="1306"/>
                    </a:cubicBezTo>
                    <a:cubicBezTo>
                      <a:pt x="0" y="1986"/>
                      <a:pt x="498" y="2568"/>
                      <a:pt x="1171" y="2662"/>
                    </a:cubicBezTo>
                    <a:lnTo>
                      <a:pt x="1171" y="2663"/>
                    </a:lnTo>
                    <a:cubicBezTo>
                      <a:pt x="1233" y="2671"/>
                      <a:pt x="1294" y="2676"/>
                      <a:pt x="1356" y="2676"/>
                    </a:cubicBezTo>
                    <a:cubicBezTo>
                      <a:pt x="1605" y="2676"/>
                      <a:pt x="1851" y="2605"/>
                      <a:pt x="2064" y="2471"/>
                    </a:cubicBezTo>
                    <a:lnTo>
                      <a:pt x="2064" y="2471"/>
                    </a:lnTo>
                    <a:cubicBezTo>
                      <a:pt x="2021" y="2475"/>
                      <a:pt x="1978" y="2477"/>
                      <a:pt x="1936" y="2477"/>
                    </a:cubicBezTo>
                    <a:cubicBezTo>
                      <a:pt x="1367" y="2477"/>
                      <a:pt x="853" y="2116"/>
                      <a:pt x="667" y="1568"/>
                    </a:cubicBezTo>
                    <a:cubicBezTo>
                      <a:pt x="468" y="979"/>
                      <a:pt x="700" y="330"/>
                      <a:pt x="122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39"/>
              <p:cNvSpPr/>
              <p:nvPr/>
            </p:nvSpPr>
            <p:spPr>
              <a:xfrm>
                <a:off x="7785175" y="1584231"/>
                <a:ext cx="70725" cy="67050"/>
              </a:xfrm>
              <a:custGeom>
                <a:avLst/>
                <a:gdLst/>
                <a:ahLst/>
                <a:cxnLst/>
                <a:rect l="l" t="t" r="r" b="b"/>
                <a:pathLst>
                  <a:path w="2829" h="2682" extrusionOk="0">
                    <a:moveTo>
                      <a:pt x="1388" y="1"/>
                    </a:moveTo>
                    <a:cubicBezTo>
                      <a:pt x="1172" y="1"/>
                      <a:pt x="954" y="53"/>
                      <a:pt x="755" y="160"/>
                    </a:cubicBezTo>
                    <a:cubicBezTo>
                      <a:pt x="278" y="416"/>
                      <a:pt x="1" y="935"/>
                      <a:pt x="55" y="1474"/>
                    </a:cubicBezTo>
                    <a:cubicBezTo>
                      <a:pt x="124" y="2166"/>
                      <a:pt x="707" y="2682"/>
                      <a:pt x="1386" y="2682"/>
                    </a:cubicBezTo>
                    <a:cubicBezTo>
                      <a:pt x="1431" y="2682"/>
                      <a:pt x="1476" y="2680"/>
                      <a:pt x="1521" y="2675"/>
                    </a:cubicBezTo>
                    <a:cubicBezTo>
                      <a:pt x="2061" y="2621"/>
                      <a:pt x="2515" y="2248"/>
                      <a:pt x="2672" y="1729"/>
                    </a:cubicBezTo>
                    <a:cubicBezTo>
                      <a:pt x="2828" y="1210"/>
                      <a:pt x="2657" y="648"/>
                      <a:pt x="2238" y="305"/>
                    </a:cubicBezTo>
                    <a:cubicBezTo>
                      <a:pt x="1993" y="104"/>
                      <a:pt x="1692" y="1"/>
                      <a:pt x="138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39"/>
              <p:cNvSpPr/>
              <p:nvPr/>
            </p:nvSpPr>
            <p:spPr>
              <a:xfrm>
                <a:off x="7783425" y="1586106"/>
                <a:ext cx="60400" cy="65225"/>
              </a:xfrm>
              <a:custGeom>
                <a:avLst/>
                <a:gdLst/>
                <a:ahLst/>
                <a:cxnLst/>
                <a:rect l="l" t="t" r="r" b="b"/>
                <a:pathLst>
                  <a:path w="2416" h="2609" extrusionOk="0">
                    <a:moveTo>
                      <a:pt x="1021" y="1"/>
                    </a:moveTo>
                    <a:lnTo>
                      <a:pt x="1021" y="1"/>
                    </a:lnTo>
                    <a:cubicBezTo>
                      <a:pt x="378" y="222"/>
                      <a:pt x="1" y="890"/>
                      <a:pt x="147" y="1555"/>
                    </a:cubicBezTo>
                    <a:cubicBezTo>
                      <a:pt x="282" y="2175"/>
                      <a:pt x="832" y="2608"/>
                      <a:pt x="1454" y="2608"/>
                    </a:cubicBezTo>
                    <a:cubicBezTo>
                      <a:pt x="1499" y="2608"/>
                      <a:pt x="1545" y="2606"/>
                      <a:pt x="1591" y="2601"/>
                    </a:cubicBezTo>
                    <a:lnTo>
                      <a:pt x="1592" y="2600"/>
                    </a:lnTo>
                    <a:cubicBezTo>
                      <a:pt x="1904" y="2569"/>
                      <a:pt x="2196" y="2429"/>
                      <a:pt x="2415" y="2205"/>
                    </a:cubicBezTo>
                    <a:lnTo>
                      <a:pt x="2415" y="2205"/>
                    </a:lnTo>
                    <a:cubicBezTo>
                      <a:pt x="2272" y="2254"/>
                      <a:pt x="2124" y="2278"/>
                      <a:pt x="1979" y="2278"/>
                    </a:cubicBezTo>
                    <a:cubicBezTo>
                      <a:pt x="1529" y="2278"/>
                      <a:pt x="1097" y="2051"/>
                      <a:pt x="846" y="1654"/>
                    </a:cubicBezTo>
                    <a:cubicBezTo>
                      <a:pt x="514" y="1130"/>
                      <a:pt x="587" y="444"/>
                      <a:pt x="1021"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39"/>
              <p:cNvSpPr/>
              <p:nvPr/>
            </p:nvSpPr>
            <p:spPr>
              <a:xfrm>
                <a:off x="7752700" y="1681156"/>
                <a:ext cx="71075" cy="67050"/>
              </a:xfrm>
              <a:custGeom>
                <a:avLst/>
                <a:gdLst/>
                <a:ahLst/>
                <a:cxnLst/>
                <a:rect l="l" t="t" r="r" b="b"/>
                <a:pathLst>
                  <a:path w="2843" h="2682" extrusionOk="0">
                    <a:moveTo>
                      <a:pt x="1486" y="0"/>
                    </a:moveTo>
                    <a:cubicBezTo>
                      <a:pt x="1122" y="0"/>
                      <a:pt x="764" y="149"/>
                      <a:pt x="506" y="425"/>
                    </a:cubicBezTo>
                    <a:cubicBezTo>
                      <a:pt x="0" y="966"/>
                      <a:pt x="29" y="1815"/>
                      <a:pt x="570" y="2320"/>
                    </a:cubicBezTo>
                    <a:cubicBezTo>
                      <a:pt x="823" y="2557"/>
                      <a:pt x="1151" y="2681"/>
                      <a:pt x="1485" y="2681"/>
                    </a:cubicBezTo>
                    <a:cubicBezTo>
                      <a:pt x="1672" y="2681"/>
                      <a:pt x="1861" y="2642"/>
                      <a:pt x="2039" y="2561"/>
                    </a:cubicBezTo>
                    <a:cubicBezTo>
                      <a:pt x="2533" y="2338"/>
                      <a:pt x="2843" y="1838"/>
                      <a:pt x="2825" y="1297"/>
                    </a:cubicBezTo>
                    <a:cubicBezTo>
                      <a:pt x="2807" y="755"/>
                      <a:pt x="2464" y="277"/>
                      <a:pt x="1957" y="86"/>
                    </a:cubicBezTo>
                    <a:cubicBezTo>
                      <a:pt x="1804" y="28"/>
                      <a:pt x="1644" y="0"/>
                      <a:pt x="14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39"/>
              <p:cNvSpPr/>
              <p:nvPr/>
            </p:nvSpPr>
            <p:spPr>
              <a:xfrm>
                <a:off x="7752750" y="1681181"/>
                <a:ext cx="53700" cy="66950"/>
              </a:xfrm>
              <a:custGeom>
                <a:avLst/>
                <a:gdLst/>
                <a:ahLst/>
                <a:cxnLst/>
                <a:rect l="l" t="t" r="r" b="b"/>
                <a:pathLst>
                  <a:path w="2148" h="2678" extrusionOk="0">
                    <a:moveTo>
                      <a:pt x="1484" y="0"/>
                    </a:moveTo>
                    <a:cubicBezTo>
                      <a:pt x="1070" y="0"/>
                      <a:pt x="665" y="191"/>
                      <a:pt x="405" y="545"/>
                    </a:cubicBezTo>
                    <a:cubicBezTo>
                      <a:pt x="1" y="1092"/>
                      <a:pt x="72" y="1855"/>
                      <a:pt x="568" y="2318"/>
                    </a:cubicBezTo>
                    <a:cubicBezTo>
                      <a:pt x="797" y="2534"/>
                      <a:pt x="1094" y="2661"/>
                      <a:pt x="1409" y="2677"/>
                    </a:cubicBezTo>
                    <a:cubicBezTo>
                      <a:pt x="868" y="2370"/>
                      <a:pt x="610" y="1730"/>
                      <a:pt x="787" y="1135"/>
                    </a:cubicBezTo>
                    <a:cubicBezTo>
                      <a:pt x="956" y="562"/>
                      <a:pt x="1481" y="174"/>
                      <a:pt x="2071" y="174"/>
                    </a:cubicBezTo>
                    <a:cubicBezTo>
                      <a:pt x="2097" y="174"/>
                      <a:pt x="2122" y="175"/>
                      <a:pt x="2148" y="177"/>
                    </a:cubicBezTo>
                    <a:cubicBezTo>
                      <a:pt x="1939" y="57"/>
                      <a:pt x="1710" y="0"/>
                      <a:pt x="1484"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39"/>
              <p:cNvSpPr/>
              <p:nvPr/>
            </p:nvSpPr>
            <p:spPr>
              <a:xfrm>
                <a:off x="6501450" y="1211881"/>
                <a:ext cx="106700" cy="540525"/>
              </a:xfrm>
              <a:custGeom>
                <a:avLst/>
                <a:gdLst/>
                <a:ahLst/>
                <a:cxnLst/>
                <a:rect l="l" t="t" r="r" b="b"/>
                <a:pathLst>
                  <a:path w="4268" h="21621" fill="none" extrusionOk="0">
                    <a:moveTo>
                      <a:pt x="1510" y="21620"/>
                    </a:moveTo>
                    <a:cubicBezTo>
                      <a:pt x="0" y="18124"/>
                      <a:pt x="828" y="14291"/>
                      <a:pt x="1640" y="10995"/>
                    </a:cubicBezTo>
                    <a:cubicBezTo>
                      <a:pt x="2453" y="7698"/>
                      <a:pt x="4267" y="5264"/>
                      <a:pt x="3710"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39"/>
              <p:cNvSpPr/>
              <p:nvPr/>
            </p:nvSpPr>
            <p:spPr>
              <a:xfrm>
                <a:off x="6581325" y="1257881"/>
                <a:ext cx="128825" cy="109300"/>
              </a:xfrm>
              <a:custGeom>
                <a:avLst/>
                <a:gdLst/>
                <a:ahLst/>
                <a:cxnLst/>
                <a:rect l="l" t="t" r="r" b="b"/>
                <a:pathLst>
                  <a:path w="5153" h="4372" fill="none" extrusionOk="0">
                    <a:moveTo>
                      <a:pt x="5153" y="0"/>
                    </a:moveTo>
                    <a:cubicBezTo>
                      <a:pt x="2201" y="886"/>
                      <a:pt x="0" y="4371"/>
                      <a:pt x="0" y="437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39"/>
              <p:cNvSpPr/>
              <p:nvPr/>
            </p:nvSpPr>
            <p:spPr>
              <a:xfrm>
                <a:off x="6470425" y="1353881"/>
                <a:ext cx="64525" cy="195400"/>
              </a:xfrm>
              <a:custGeom>
                <a:avLst/>
                <a:gdLst/>
                <a:ahLst/>
                <a:cxnLst/>
                <a:rect l="l" t="t" r="r" b="b"/>
                <a:pathLst>
                  <a:path w="2581" h="7816" fill="none" extrusionOk="0">
                    <a:moveTo>
                      <a:pt x="2318" y="7816"/>
                    </a:moveTo>
                    <a:cubicBezTo>
                      <a:pt x="2580" y="4510"/>
                      <a:pt x="1" y="0"/>
                      <a:pt x="1"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39"/>
              <p:cNvSpPr/>
              <p:nvPr/>
            </p:nvSpPr>
            <p:spPr>
              <a:xfrm>
                <a:off x="6520300" y="1680606"/>
                <a:ext cx="25" cy="25"/>
              </a:xfrm>
              <a:custGeom>
                <a:avLst/>
                <a:gdLst/>
                <a:ahLst/>
                <a:cxnLst/>
                <a:rect l="l" t="t" r="r" b="b"/>
                <a:pathLst>
                  <a:path w="1" h="1" fill="none" extrusionOk="0">
                    <a:moveTo>
                      <a:pt x="1" y="0"/>
                    </a:moveTo>
                    <a:close/>
                  </a:path>
                </a:pathLst>
              </a:custGeom>
              <a:noFill/>
              <a:ln w="3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39"/>
              <p:cNvSpPr/>
              <p:nvPr/>
            </p:nvSpPr>
            <p:spPr>
              <a:xfrm>
                <a:off x="6509575" y="1299531"/>
                <a:ext cx="25625" cy="152700"/>
              </a:xfrm>
              <a:custGeom>
                <a:avLst/>
                <a:gdLst/>
                <a:ahLst/>
                <a:cxnLst/>
                <a:rect l="l" t="t" r="r" b="b"/>
                <a:pathLst>
                  <a:path w="1025" h="6108" fill="none" extrusionOk="0">
                    <a:moveTo>
                      <a:pt x="1024" y="1"/>
                    </a:moveTo>
                    <a:cubicBezTo>
                      <a:pt x="0" y="2726"/>
                      <a:pt x="148" y="6107"/>
                      <a:pt x="148" y="610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39"/>
              <p:cNvSpPr/>
              <p:nvPr/>
            </p:nvSpPr>
            <p:spPr>
              <a:xfrm>
                <a:off x="6538300" y="1357281"/>
                <a:ext cx="188375" cy="146550"/>
              </a:xfrm>
              <a:custGeom>
                <a:avLst/>
                <a:gdLst/>
                <a:ahLst/>
                <a:cxnLst/>
                <a:rect l="l" t="t" r="r" b="b"/>
                <a:pathLst>
                  <a:path w="7535" h="5862" extrusionOk="0">
                    <a:moveTo>
                      <a:pt x="6741" y="1"/>
                    </a:moveTo>
                    <a:cubicBezTo>
                      <a:pt x="6185" y="1"/>
                      <a:pt x="5243" y="288"/>
                      <a:pt x="4220" y="857"/>
                    </a:cubicBezTo>
                    <a:cubicBezTo>
                      <a:pt x="1834" y="2182"/>
                      <a:pt x="166" y="5179"/>
                      <a:pt x="166" y="5179"/>
                    </a:cubicBezTo>
                    <a:lnTo>
                      <a:pt x="0" y="5861"/>
                    </a:lnTo>
                    <a:cubicBezTo>
                      <a:pt x="0" y="5861"/>
                      <a:pt x="3824" y="3359"/>
                      <a:pt x="6185" y="1546"/>
                    </a:cubicBezTo>
                    <a:cubicBezTo>
                      <a:pt x="7534" y="510"/>
                      <a:pt x="7480" y="1"/>
                      <a:pt x="674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39"/>
              <p:cNvSpPr/>
              <p:nvPr/>
            </p:nvSpPr>
            <p:spPr>
              <a:xfrm>
                <a:off x="6518750" y="1493156"/>
                <a:ext cx="106825" cy="169800"/>
              </a:xfrm>
              <a:custGeom>
                <a:avLst/>
                <a:gdLst/>
                <a:ahLst/>
                <a:cxnLst/>
                <a:rect l="l" t="t" r="r" b="b"/>
                <a:pathLst>
                  <a:path w="4273" h="6792" extrusionOk="0">
                    <a:moveTo>
                      <a:pt x="3830" y="1"/>
                    </a:moveTo>
                    <a:cubicBezTo>
                      <a:pt x="3422" y="1"/>
                      <a:pt x="2713" y="435"/>
                      <a:pt x="1755" y="1782"/>
                    </a:cubicBezTo>
                    <a:cubicBezTo>
                      <a:pt x="232" y="3926"/>
                      <a:pt x="102" y="6636"/>
                      <a:pt x="2" y="6788"/>
                    </a:cubicBezTo>
                    <a:lnTo>
                      <a:pt x="2" y="6788"/>
                    </a:lnTo>
                    <a:cubicBezTo>
                      <a:pt x="104" y="6649"/>
                      <a:pt x="4272" y="922"/>
                      <a:pt x="4229" y="368"/>
                    </a:cubicBezTo>
                    <a:cubicBezTo>
                      <a:pt x="4212" y="158"/>
                      <a:pt x="4076" y="1"/>
                      <a:pt x="3830" y="1"/>
                    </a:cubicBezTo>
                    <a:close/>
                    <a:moveTo>
                      <a:pt x="2" y="6788"/>
                    </a:moveTo>
                    <a:lnTo>
                      <a:pt x="2" y="6788"/>
                    </a:lnTo>
                    <a:cubicBezTo>
                      <a:pt x="1" y="6790"/>
                      <a:pt x="0" y="6791"/>
                      <a:pt x="0" y="6791"/>
                    </a:cubicBezTo>
                    <a:cubicBezTo>
                      <a:pt x="1" y="6790"/>
                      <a:pt x="2" y="6789"/>
                      <a:pt x="2" y="67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9"/>
              <p:cNvSpPr/>
              <p:nvPr/>
            </p:nvSpPr>
            <p:spPr>
              <a:xfrm>
                <a:off x="6417075" y="1495431"/>
                <a:ext cx="102450" cy="135200"/>
              </a:xfrm>
              <a:custGeom>
                <a:avLst/>
                <a:gdLst/>
                <a:ahLst/>
                <a:cxnLst/>
                <a:rect l="l" t="t" r="r" b="b"/>
                <a:pathLst>
                  <a:path w="4098" h="5408" extrusionOk="0">
                    <a:moveTo>
                      <a:pt x="496" y="1"/>
                    </a:moveTo>
                    <a:cubicBezTo>
                      <a:pt x="487" y="1"/>
                      <a:pt x="478" y="1"/>
                      <a:pt x="469" y="1"/>
                    </a:cubicBezTo>
                    <a:cubicBezTo>
                      <a:pt x="96" y="9"/>
                      <a:pt x="1" y="216"/>
                      <a:pt x="88" y="543"/>
                    </a:cubicBezTo>
                    <a:cubicBezTo>
                      <a:pt x="316" y="926"/>
                      <a:pt x="533" y="1316"/>
                      <a:pt x="738" y="1709"/>
                    </a:cubicBezTo>
                    <a:cubicBezTo>
                      <a:pt x="1879" y="3294"/>
                      <a:pt x="4054" y="5408"/>
                      <a:pt x="4054" y="5408"/>
                    </a:cubicBezTo>
                    <a:lnTo>
                      <a:pt x="4098" y="4640"/>
                    </a:lnTo>
                    <a:cubicBezTo>
                      <a:pt x="4098" y="4640"/>
                      <a:pt x="2419" y="1"/>
                      <a:pt x="4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9"/>
              <p:cNvSpPr/>
              <p:nvPr/>
            </p:nvSpPr>
            <p:spPr>
              <a:xfrm>
                <a:off x="6383625" y="1366556"/>
                <a:ext cx="124050" cy="69300"/>
              </a:xfrm>
              <a:custGeom>
                <a:avLst/>
                <a:gdLst/>
                <a:ahLst/>
                <a:cxnLst/>
                <a:rect l="l" t="t" r="r" b="b"/>
                <a:pathLst>
                  <a:path w="4962" h="2772" extrusionOk="0">
                    <a:moveTo>
                      <a:pt x="1464" y="0"/>
                    </a:moveTo>
                    <a:cubicBezTo>
                      <a:pt x="1228" y="0"/>
                      <a:pt x="1025" y="79"/>
                      <a:pt x="878" y="269"/>
                    </a:cubicBezTo>
                    <a:cubicBezTo>
                      <a:pt x="1" y="1402"/>
                      <a:pt x="4962" y="2772"/>
                      <a:pt x="4962" y="2772"/>
                    </a:cubicBezTo>
                    <a:lnTo>
                      <a:pt x="4648" y="1958"/>
                    </a:lnTo>
                    <a:cubicBezTo>
                      <a:pt x="4648" y="1958"/>
                      <a:pt x="2642" y="0"/>
                      <a:pt x="14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39"/>
              <p:cNvSpPr/>
              <p:nvPr/>
            </p:nvSpPr>
            <p:spPr>
              <a:xfrm>
                <a:off x="6693550" y="1219306"/>
                <a:ext cx="75475" cy="66675"/>
              </a:xfrm>
              <a:custGeom>
                <a:avLst/>
                <a:gdLst/>
                <a:ahLst/>
                <a:cxnLst/>
                <a:rect l="l" t="t" r="r" b="b"/>
                <a:pathLst>
                  <a:path w="3019" h="2667" extrusionOk="0">
                    <a:moveTo>
                      <a:pt x="1509" y="1"/>
                    </a:moveTo>
                    <a:cubicBezTo>
                      <a:pt x="1347" y="1"/>
                      <a:pt x="1182" y="31"/>
                      <a:pt x="1022" y="94"/>
                    </a:cubicBezTo>
                    <a:cubicBezTo>
                      <a:pt x="337" y="363"/>
                      <a:pt x="0" y="1136"/>
                      <a:pt x="269" y="1820"/>
                    </a:cubicBezTo>
                    <a:cubicBezTo>
                      <a:pt x="475" y="2346"/>
                      <a:pt x="977" y="2666"/>
                      <a:pt x="1509" y="2666"/>
                    </a:cubicBezTo>
                    <a:cubicBezTo>
                      <a:pt x="1671" y="2666"/>
                      <a:pt x="1836" y="2637"/>
                      <a:pt x="1997" y="2574"/>
                    </a:cubicBezTo>
                    <a:cubicBezTo>
                      <a:pt x="2681" y="2304"/>
                      <a:pt x="3018" y="1531"/>
                      <a:pt x="2750" y="846"/>
                    </a:cubicBezTo>
                    <a:cubicBezTo>
                      <a:pt x="2543" y="322"/>
                      <a:pt x="2041" y="1"/>
                      <a:pt x="15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39"/>
              <p:cNvSpPr/>
              <p:nvPr/>
            </p:nvSpPr>
            <p:spPr>
              <a:xfrm>
                <a:off x="6697575" y="1219456"/>
                <a:ext cx="51475" cy="66450"/>
              </a:xfrm>
              <a:custGeom>
                <a:avLst/>
                <a:gdLst/>
                <a:ahLst/>
                <a:cxnLst/>
                <a:rect l="l" t="t" r="r" b="b"/>
                <a:pathLst>
                  <a:path w="2059" h="2658" extrusionOk="0">
                    <a:moveTo>
                      <a:pt x="1339" y="1"/>
                    </a:moveTo>
                    <a:cubicBezTo>
                      <a:pt x="1284" y="1"/>
                      <a:pt x="1228" y="4"/>
                      <a:pt x="1173" y="11"/>
                    </a:cubicBezTo>
                    <a:cubicBezTo>
                      <a:pt x="502" y="95"/>
                      <a:pt x="0" y="669"/>
                      <a:pt x="7" y="1345"/>
                    </a:cubicBezTo>
                    <a:cubicBezTo>
                      <a:pt x="12" y="2020"/>
                      <a:pt x="524" y="2584"/>
                      <a:pt x="1195" y="2658"/>
                    </a:cubicBezTo>
                    <a:cubicBezTo>
                      <a:pt x="675" y="2324"/>
                      <a:pt x="453" y="1675"/>
                      <a:pt x="660" y="1093"/>
                    </a:cubicBezTo>
                    <a:cubicBezTo>
                      <a:pt x="849" y="556"/>
                      <a:pt x="1355" y="205"/>
                      <a:pt x="1914" y="205"/>
                    </a:cubicBezTo>
                    <a:cubicBezTo>
                      <a:pt x="1962" y="205"/>
                      <a:pt x="2010" y="207"/>
                      <a:pt x="2059" y="213"/>
                    </a:cubicBezTo>
                    <a:cubicBezTo>
                      <a:pt x="1843" y="74"/>
                      <a:pt x="1593" y="1"/>
                      <a:pt x="133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39"/>
              <p:cNvSpPr/>
              <p:nvPr/>
            </p:nvSpPr>
            <p:spPr>
              <a:xfrm>
                <a:off x="6556025" y="1165431"/>
                <a:ext cx="73825" cy="66625"/>
              </a:xfrm>
              <a:custGeom>
                <a:avLst/>
                <a:gdLst/>
                <a:ahLst/>
                <a:cxnLst/>
                <a:rect l="l" t="t" r="r" b="b"/>
                <a:pathLst>
                  <a:path w="2953" h="2665" extrusionOk="0">
                    <a:moveTo>
                      <a:pt x="1516" y="0"/>
                    </a:moveTo>
                    <a:cubicBezTo>
                      <a:pt x="1339" y="0"/>
                      <a:pt x="1160" y="35"/>
                      <a:pt x="990" y="108"/>
                    </a:cubicBezTo>
                    <a:cubicBezTo>
                      <a:pt x="315" y="397"/>
                      <a:pt x="1" y="1181"/>
                      <a:pt x="291" y="1857"/>
                    </a:cubicBezTo>
                    <a:cubicBezTo>
                      <a:pt x="501" y="2348"/>
                      <a:pt x="983" y="2665"/>
                      <a:pt x="1515" y="2665"/>
                    </a:cubicBezTo>
                    <a:cubicBezTo>
                      <a:pt x="1520" y="2665"/>
                      <a:pt x="1526" y="2665"/>
                      <a:pt x="1531" y="2665"/>
                    </a:cubicBezTo>
                    <a:cubicBezTo>
                      <a:pt x="2071" y="2658"/>
                      <a:pt x="2553" y="2328"/>
                      <a:pt x="2752" y="1827"/>
                    </a:cubicBezTo>
                    <a:cubicBezTo>
                      <a:pt x="2952" y="1327"/>
                      <a:pt x="2832" y="755"/>
                      <a:pt x="2446" y="379"/>
                    </a:cubicBezTo>
                    <a:cubicBezTo>
                      <a:pt x="2192" y="131"/>
                      <a:pt x="1857" y="0"/>
                      <a:pt x="151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39"/>
              <p:cNvSpPr/>
              <p:nvPr/>
            </p:nvSpPr>
            <p:spPr>
              <a:xfrm>
                <a:off x="6557150" y="1165406"/>
                <a:ext cx="46350" cy="66625"/>
              </a:xfrm>
              <a:custGeom>
                <a:avLst/>
                <a:gdLst/>
                <a:ahLst/>
                <a:cxnLst/>
                <a:rect l="l" t="t" r="r" b="b"/>
                <a:pathLst>
                  <a:path w="1854" h="2665" extrusionOk="0">
                    <a:moveTo>
                      <a:pt x="1470" y="1"/>
                    </a:moveTo>
                    <a:cubicBezTo>
                      <a:pt x="1291" y="1"/>
                      <a:pt x="1112" y="37"/>
                      <a:pt x="945" y="109"/>
                    </a:cubicBezTo>
                    <a:cubicBezTo>
                      <a:pt x="325" y="375"/>
                      <a:pt x="0" y="1064"/>
                      <a:pt x="193" y="1712"/>
                    </a:cubicBezTo>
                    <a:cubicBezTo>
                      <a:pt x="363" y="2284"/>
                      <a:pt x="888" y="2665"/>
                      <a:pt x="1469" y="2665"/>
                    </a:cubicBezTo>
                    <a:cubicBezTo>
                      <a:pt x="1545" y="2665"/>
                      <a:pt x="1622" y="2658"/>
                      <a:pt x="1699" y="2645"/>
                    </a:cubicBezTo>
                    <a:cubicBezTo>
                      <a:pt x="1106" y="2468"/>
                      <a:pt x="714" y="1907"/>
                      <a:pt x="750" y="1289"/>
                    </a:cubicBezTo>
                    <a:cubicBezTo>
                      <a:pt x="788" y="673"/>
                      <a:pt x="1244" y="163"/>
                      <a:pt x="1853" y="58"/>
                    </a:cubicBezTo>
                    <a:cubicBezTo>
                      <a:pt x="1728" y="20"/>
                      <a:pt x="1599" y="1"/>
                      <a:pt x="1470"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39"/>
              <p:cNvSpPr/>
              <p:nvPr/>
            </p:nvSpPr>
            <p:spPr>
              <a:xfrm>
                <a:off x="6504750" y="1248806"/>
                <a:ext cx="71300" cy="66650"/>
              </a:xfrm>
              <a:custGeom>
                <a:avLst/>
                <a:gdLst/>
                <a:ahLst/>
                <a:cxnLst/>
                <a:rect l="l" t="t" r="r" b="b"/>
                <a:pathLst>
                  <a:path w="2852" h="2666" extrusionOk="0">
                    <a:moveTo>
                      <a:pt x="1437" y="1"/>
                    </a:moveTo>
                    <a:cubicBezTo>
                      <a:pt x="1364" y="1"/>
                      <a:pt x="1289" y="7"/>
                      <a:pt x="1215" y="20"/>
                    </a:cubicBezTo>
                    <a:cubicBezTo>
                      <a:pt x="489" y="142"/>
                      <a:pt x="1" y="830"/>
                      <a:pt x="123" y="1556"/>
                    </a:cubicBezTo>
                    <a:cubicBezTo>
                      <a:pt x="213" y="2087"/>
                      <a:pt x="615" y="2512"/>
                      <a:pt x="1139" y="2632"/>
                    </a:cubicBezTo>
                    <a:cubicBezTo>
                      <a:pt x="1238" y="2654"/>
                      <a:pt x="1337" y="2665"/>
                      <a:pt x="1436" y="2665"/>
                    </a:cubicBezTo>
                    <a:cubicBezTo>
                      <a:pt x="1862" y="2665"/>
                      <a:pt x="2270" y="2461"/>
                      <a:pt x="2523" y="2104"/>
                    </a:cubicBezTo>
                    <a:cubicBezTo>
                      <a:pt x="2836" y="1665"/>
                      <a:pt x="2852" y="1081"/>
                      <a:pt x="2565" y="625"/>
                    </a:cubicBezTo>
                    <a:cubicBezTo>
                      <a:pt x="2319" y="232"/>
                      <a:pt x="1890" y="1"/>
                      <a:pt x="143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39"/>
              <p:cNvSpPr/>
              <p:nvPr/>
            </p:nvSpPr>
            <p:spPr>
              <a:xfrm>
                <a:off x="6506525" y="1248806"/>
                <a:ext cx="50950" cy="66550"/>
              </a:xfrm>
              <a:custGeom>
                <a:avLst/>
                <a:gdLst/>
                <a:ahLst/>
                <a:cxnLst/>
                <a:rect l="l" t="t" r="r" b="b"/>
                <a:pathLst>
                  <a:path w="2038" h="2662" extrusionOk="0">
                    <a:moveTo>
                      <a:pt x="1367" y="1"/>
                    </a:moveTo>
                    <a:cubicBezTo>
                      <a:pt x="1293" y="1"/>
                      <a:pt x="1218" y="7"/>
                      <a:pt x="1144" y="20"/>
                    </a:cubicBezTo>
                    <a:cubicBezTo>
                      <a:pt x="477" y="132"/>
                      <a:pt x="1" y="726"/>
                      <a:pt x="36" y="1400"/>
                    </a:cubicBezTo>
                    <a:cubicBezTo>
                      <a:pt x="70" y="2076"/>
                      <a:pt x="605" y="2618"/>
                      <a:pt x="1279" y="2662"/>
                    </a:cubicBezTo>
                    <a:cubicBezTo>
                      <a:pt x="745" y="2351"/>
                      <a:pt x="496" y="1712"/>
                      <a:pt x="677" y="1121"/>
                    </a:cubicBezTo>
                    <a:cubicBezTo>
                      <a:pt x="849" y="559"/>
                      <a:pt x="1368" y="180"/>
                      <a:pt x="1949" y="180"/>
                    </a:cubicBezTo>
                    <a:cubicBezTo>
                      <a:pt x="1979" y="180"/>
                      <a:pt x="2008" y="181"/>
                      <a:pt x="2038" y="183"/>
                    </a:cubicBezTo>
                    <a:cubicBezTo>
                      <a:pt x="1833" y="63"/>
                      <a:pt x="1601" y="1"/>
                      <a:pt x="136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39"/>
              <p:cNvSpPr/>
              <p:nvPr/>
            </p:nvSpPr>
            <p:spPr>
              <a:xfrm>
                <a:off x="6417750" y="1303056"/>
                <a:ext cx="73150" cy="66650"/>
              </a:xfrm>
              <a:custGeom>
                <a:avLst/>
                <a:gdLst/>
                <a:ahLst/>
                <a:cxnLst/>
                <a:rect l="l" t="t" r="r" b="b"/>
                <a:pathLst>
                  <a:path w="2926" h="2666" extrusionOk="0">
                    <a:moveTo>
                      <a:pt x="1516" y="0"/>
                    </a:moveTo>
                    <a:cubicBezTo>
                      <a:pt x="1255" y="0"/>
                      <a:pt x="994" y="77"/>
                      <a:pt x="769" y="230"/>
                    </a:cubicBezTo>
                    <a:cubicBezTo>
                      <a:pt x="159" y="643"/>
                      <a:pt x="0" y="1471"/>
                      <a:pt x="413" y="2080"/>
                    </a:cubicBezTo>
                    <a:cubicBezTo>
                      <a:pt x="664" y="2451"/>
                      <a:pt x="1079" y="2665"/>
                      <a:pt x="1515" y="2665"/>
                    </a:cubicBezTo>
                    <a:cubicBezTo>
                      <a:pt x="1604" y="2665"/>
                      <a:pt x="1694" y="2656"/>
                      <a:pt x="1784" y="2638"/>
                    </a:cubicBezTo>
                    <a:cubicBezTo>
                      <a:pt x="2311" y="2529"/>
                      <a:pt x="2722" y="2113"/>
                      <a:pt x="2824" y="1584"/>
                    </a:cubicBezTo>
                    <a:cubicBezTo>
                      <a:pt x="2926" y="1056"/>
                      <a:pt x="2699" y="517"/>
                      <a:pt x="2249" y="220"/>
                    </a:cubicBezTo>
                    <a:cubicBezTo>
                      <a:pt x="2027" y="74"/>
                      <a:pt x="1771" y="0"/>
                      <a:pt x="151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39"/>
              <p:cNvSpPr/>
              <p:nvPr/>
            </p:nvSpPr>
            <p:spPr>
              <a:xfrm>
                <a:off x="6418275" y="1303056"/>
                <a:ext cx="49175" cy="66625"/>
              </a:xfrm>
              <a:custGeom>
                <a:avLst/>
                <a:gdLst/>
                <a:ahLst/>
                <a:cxnLst/>
                <a:rect l="l" t="t" r="r" b="b"/>
                <a:pathLst>
                  <a:path w="1967" h="2665" extrusionOk="0">
                    <a:moveTo>
                      <a:pt x="1491" y="0"/>
                    </a:moveTo>
                    <a:cubicBezTo>
                      <a:pt x="1226" y="0"/>
                      <a:pt x="967" y="80"/>
                      <a:pt x="747" y="230"/>
                    </a:cubicBezTo>
                    <a:cubicBezTo>
                      <a:pt x="188" y="609"/>
                      <a:pt x="1" y="1347"/>
                      <a:pt x="312" y="1946"/>
                    </a:cubicBezTo>
                    <a:cubicBezTo>
                      <a:pt x="547" y="2399"/>
                      <a:pt x="1010" y="2664"/>
                      <a:pt x="1494" y="2664"/>
                    </a:cubicBezTo>
                    <a:cubicBezTo>
                      <a:pt x="1652" y="2664"/>
                      <a:pt x="1811" y="2636"/>
                      <a:pt x="1966" y="2578"/>
                    </a:cubicBezTo>
                    <a:cubicBezTo>
                      <a:pt x="1351" y="2516"/>
                      <a:pt x="859" y="2039"/>
                      <a:pt x="779" y="1427"/>
                    </a:cubicBezTo>
                    <a:cubicBezTo>
                      <a:pt x="698" y="814"/>
                      <a:pt x="1050" y="226"/>
                      <a:pt x="1629" y="8"/>
                    </a:cubicBezTo>
                    <a:cubicBezTo>
                      <a:pt x="1583" y="3"/>
                      <a:pt x="1537" y="0"/>
                      <a:pt x="149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39"/>
              <p:cNvSpPr/>
              <p:nvPr/>
            </p:nvSpPr>
            <p:spPr>
              <a:xfrm>
                <a:off x="6903400" y="1384081"/>
                <a:ext cx="544900" cy="693400"/>
              </a:xfrm>
              <a:custGeom>
                <a:avLst/>
                <a:gdLst/>
                <a:ahLst/>
                <a:cxnLst/>
                <a:rect l="l" t="t" r="r" b="b"/>
                <a:pathLst>
                  <a:path w="21796" h="27736" extrusionOk="0">
                    <a:moveTo>
                      <a:pt x="5791" y="0"/>
                    </a:moveTo>
                    <a:cubicBezTo>
                      <a:pt x="5493" y="0"/>
                      <a:pt x="5198" y="87"/>
                      <a:pt x="4945" y="257"/>
                    </a:cubicBezTo>
                    <a:lnTo>
                      <a:pt x="1087" y="2844"/>
                    </a:lnTo>
                    <a:cubicBezTo>
                      <a:pt x="467" y="3261"/>
                      <a:pt x="82" y="3949"/>
                      <a:pt x="55" y="4697"/>
                    </a:cubicBezTo>
                    <a:lnTo>
                      <a:pt x="26" y="5509"/>
                    </a:lnTo>
                    <a:lnTo>
                      <a:pt x="24" y="5533"/>
                    </a:lnTo>
                    <a:lnTo>
                      <a:pt x="0" y="6197"/>
                    </a:lnTo>
                    <a:lnTo>
                      <a:pt x="718" y="8560"/>
                    </a:lnTo>
                    <a:cubicBezTo>
                      <a:pt x="840" y="8957"/>
                      <a:pt x="1195" y="9235"/>
                      <a:pt x="1609" y="9258"/>
                    </a:cubicBezTo>
                    <a:lnTo>
                      <a:pt x="2381" y="9301"/>
                    </a:lnTo>
                    <a:lnTo>
                      <a:pt x="2407" y="9303"/>
                    </a:lnTo>
                    <a:lnTo>
                      <a:pt x="2660" y="9317"/>
                    </a:lnTo>
                    <a:cubicBezTo>
                      <a:pt x="4828" y="9022"/>
                      <a:pt x="5286" y="6197"/>
                      <a:pt x="5286" y="6197"/>
                    </a:cubicBezTo>
                    <a:cubicBezTo>
                      <a:pt x="5288" y="6197"/>
                      <a:pt x="5289" y="6197"/>
                      <a:pt x="5290" y="6199"/>
                    </a:cubicBezTo>
                    <a:cubicBezTo>
                      <a:pt x="5389" y="6265"/>
                      <a:pt x="7256" y="7500"/>
                      <a:pt x="8469" y="9514"/>
                    </a:cubicBezTo>
                    <a:cubicBezTo>
                      <a:pt x="9719" y="11582"/>
                      <a:pt x="10768" y="15096"/>
                      <a:pt x="10572" y="17721"/>
                    </a:cubicBezTo>
                    <a:cubicBezTo>
                      <a:pt x="10527" y="18307"/>
                      <a:pt x="10262" y="18845"/>
                      <a:pt x="9860" y="19343"/>
                    </a:cubicBezTo>
                    <a:cubicBezTo>
                      <a:pt x="8451" y="21081"/>
                      <a:pt x="5362" y="22343"/>
                      <a:pt x="4137" y="23465"/>
                    </a:cubicBezTo>
                    <a:cubicBezTo>
                      <a:pt x="3564" y="23992"/>
                      <a:pt x="3351" y="24741"/>
                      <a:pt x="3313" y="25482"/>
                    </a:cubicBezTo>
                    <a:cubicBezTo>
                      <a:pt x="3302" y="25668"/>
                      <a:pt x="3304" y="25856"/>
                      <a:pt x="3316" y="26043"/>
                    </a:cubicBezTo>
                    <a:cubicBezTo>
                      <a:pt x="3323" y="26200"/>
                      <a:pt x="3337" y="26355"/>
                      <a:pt x="3357" y="26503"/>
                    </a:cubicBezTo>
                    <a:cubicBezTo>
                      <a:pt x="3358" y="26505"/>
                      <a:pt x="3358" y="26505"/>
                      <a:pt x="3358" y="26507"/>
                    </a:cubicBezTo>
                    <a:cubicBezTo>
                      <a:pt x="3388" y="26750"/>
                      <a:pt x="3431" y="26979"/>
                      <a:pt x="3475" y="27179"/>
                    </a:cubicBezTo>
                    <a:cubicBezTo>
                      <a:pt x="3478" y="27194"/>
                      <a:pt x="3480" y="27208"/>
                      <a:pt x="3483" y="27221"/>
                    </a:cubicBezTo>
                    <a:cubicBezTo>
                      <a:pt x="3485" y="27226"/>
                      <a:pt x="3485" y="27233"/>
                      <a:pt x="3487" y="27236"/>
                    </a:cubicBezTo>
                    <a:lnTo>
                      <a:pt x="3487" y="27238"/>
                    </a:lnTo>
                    <a:cubicBezTo>
                      <a:pt x="3564" y="27541"/>
                      <a:pt x="3834" y="27736"/>
                      <a:pt x="4122" y="27736"/>
                    </a:cubicBezTo>
                    <a:cubicBezTo>
                      <a:pt x="4222" y="27736"/>
                      <a:pt x="4324" y="27712"/>
                      <a:pt x="4420" y="27662"/>
                    </a:cubicBezTo>
                    <a:cubicBezTo>
                      <a:pt x="5257" y="27231"/>
                      <a:pt x="6749" y="26465"/>
                      <a:pt x="8439" y="25633"/>
                    </a:cubicBezTo>
                    <a:cubicBezTo>
                      <a:pt x="10209" y="24759"/>
                      <a:pt x="11108" y="24604"/>
                      <a:pt x="12953" y="24604"/>
                    </a:cubicBezTo>
                    <a:cubicBezTo>
                      <a:pt x="13809" y="24604"/>
                      <a:pt x="14870" y="24637"/>
                      <a:pt x="16317" y="24648"/>
                    </a:cubicBezTo>
                    <a:cubicBezTo>
                      <a:pt x="18469" y="24663"/>
                      <a:pt x="20377" y="24913"/>
                      <a:pt x="21796" y="25170"/>
                    </a:cubicBezTo>
                    <a:lnTo>
                      <a:pt x="21796" y="11637"/>
                    </a:lnTo>
                    <a:lnTo>
                      <a:pt x="18648" y="8465"/>
                    </a:lnTo>
                    <a:cubicBezTo>
                      <a:pt x="18648" y="8465"/>
                      <a:pt x="16941" y="7118"/>
                      <a:pt x="14970" y="5575"/>
                    </a:cubicBezTo>
                    <a:cubicBezTo>
                      <a:pt x="13435" y="4372"/>
                      <a:pt x="10321" y="1570"/>
                      <a:pt x="9023" y="395"/>
                    </a:cubicBezTo>
                    <a:cubicBezTo>
                      <a:pt x="8895" y="277"/>
                      <a:pt x="8746" y="184"/>
                      <a:pt x="8584" y="120"/>
                    </a:cubicBezTo>
                    <a:cubicBezTo>
                      <a:pt x="8400" y="43"/>
                      <a:pt x="8202" y="4"/>
                      <a:pt x="8004" y="4"/>
                    </a:cubicBezTo>
                    <a:cubicBezTo>
                      <a:pt x="7890" y="4"/>
                      <a:pt x="7775" y="17"/>
                      <a:pt x="7662" y="44"/>
                    </a:cubicBezTo>
                    <a:lnTo>
                      <a:pt x="6762" y="257"/>
                    </a:lnTo>
                    <a:lnTo>
                      <a:pt x="6303" y="89"/>
                    </a:lnTo>
                    <a:cubicBezTo>
                      <a:pt x="6136" y="29"/>
                      <a:pt x="5963" y="0"/>
                      <a:pt x="5791" y="0"/>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39"/>
              <p:cNvSpPr/>
              <p:nvPr/>
            </p:nvSpPr>
            <p:spPr>
              <a:xfrm>
                <a:off x="6969875" y="1516856"/>
                <a:ext cx="204400" cy="105900"/>
              </a:xfrm>
              <a:custGeom>
                <a:avLst/>
                <a:gdLst/>
                <a:ahLst/>
                <a:cxnLst/>
                <a:rect l="l" t="t" r="r" b="b"/>
                <a:pathLst>
                  <a:path w="8176" h="4236" fill="none" extrusionOk="0">
                    <a:moveTo>
                      <a:pt x="1" y="4006"/>
                    </a:moveTo>
                    <a:cubicBezTo>
                      <a:pt x="1" y="4006"/>
                      <a:pt x="1150" y="4006"/>
                      <a:pt x="1839" y="2989"/>
                    </a:cubicBezTo>
                    <a:cubicBezTo>
                      <a:pt x="2529" y="1970"/>
                      <a:pt x="2693" y="493"/>
                      <a:pt x="2693" y="493"/>
                    </a:cubicBezTo>
                    <a:lnTo>
                      <a:pt x="5156" y="1"/>
                    </a:lnTo>
                    <a:cubicBezTo>
                      <a:pt x="5156" y="1"/>
                      <a:pt x="6994" y="1379"/>
                      <a:pt x="8175" y="4236"/>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39"/>
              <p:cNvSpPr/>
              <p:nvPr/>
            </p:nvSpPr>
            <p:spPr>
              <a:xfrm>
                <a:off x="6984650" y="1773756"/>
                <a:ext cx="220000" cy="262650"/>
              </a:xfrm>
              <a:custGeom>
                <a:avLst/>
                <a:gdLst/>
                <a:ahLst/>
                <a:cxnLst/>
                <a:rect l="l" t="t" r="r" b="b"/>
                <a:pathLst>
                  <a:path w="8800" h="10506" fill="none" extrusionOk="0">
                    <a:moveTo>
                      <a:pt x="8800" y="0"/>
                    </a:moveTo>
                    <a:cubicBezTo>
                      <a:pt x="8800" y="0"/>
                      <a:pt x="8438" y="1970"/>
                      <a:pt x="6797" y="3579"/>
                    </a:cubicBezTo>
                    <a:cubicBezTo>
                      <a:pt x="5155" y="5187"/>
                      <a:pt x="1938" y="6927"/>
                      <a:pt x="986" y="7780"/>
                    </a:cubicBezTo>
                    <a:cubicBezTo>
                      <a:pt x="34" y="8634"/>
                      <a:pt x="1" y="9357"/>
                      <a:pt x="100" y="10505"/>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39"/>
              <p:cNvSpPr/>
              <p:nvPr/>
            </p:nvSpPr>
            <p:spPr>
              <a:xfrm>
                <a:off x="6999450" y="2013406"/>
                <a:ext cx="100950" cy="61575"/>
              </a:xfrm>
              <a:custGeom>
                <a:avLst/>
                <a:gdLst/>
                <a:ahLst/>
                <a:cxnLst/>
                <a:rect l="l" t="t" r="r" b="b"/>
                <a:pathLst>
                  <a:path w="4038" h="2463" fill="none" extrusionOk="0">
                    <a:moveTo>
                      <a:pt x="0" y="2463"/>
                    </a:moveTo>
                    <a:cubicBezTo>
                      <a:pt x="0" y="2463"/>
                      <a:pt x="624" y="0"/>
                      <a:pt x="4037" y="68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39"/>
              <p:cNvSpPr/>
              <p:nvPr/>
            </p:nvSpPr>
            <p:spPr>
              <a:xfrm>
                <a:off x="6944225" y="1386981"/>
                <a:ext cx="174225" cy="180975"/>
              </a:xfrm>
              <a:custGeom>
                <a:avLst/>
                <a:gdLst/>
                <a:ahLst/>
                <a:cxnLst/>
                <a:rect l="l" t="t" r="r" b="b"/>
                <a:pathLst>
                  <a:path w="6969" h="7239" fill="none" extrusionOk="0">
                    <a:moveTo>
                      <a:pt x="346" y="7239"/>
                    </a:moveTo>
                    <a:cubicBezTo>
                      <a:pt x="346" y="7239"/>
                      <a:pt x="1" y="4900"/>
                      <a:pt x="322" y="4456"/>
                    </a:cubicBezTo>
                    <a:cubicBezTo>
                      <a:pt x="641" y="4014"/>
                      <a:pt x="5812" y="148"/>
                      <a:pt x="6969"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39"/>
              <p:cNvSpPr/>
              <p:nvPr/>
            </p:nvSpPr>
            <p:spPr>
              <a:xfrm>
                <a:off x="6919000" y="1378356"/>
                <a:ext cx="195150" cy="153900"/>
              </a:xfrm>
              <a:custGeom>
                <a:avLst/>
                <a:gdLst/>
                <a:ahLst/>
                <a:cxnLst/>
                <a:rect l="l" t="t" r="r" b="b"/>
                <a:pathLst>
                  <a:path w="7806" h="6156" fill="none" extrusionOk="0">
                    <a:moveTo>
                      <a:pt x="183" y="6156"/>
                    </a:moveTo>
                    <a:cubicBezTo>
                      <a:pt x="183" y="6156"/>
                      <a:pt x="0" y="4531"/>
                      <a:pt x="641" y="3817"/>
                    </a:cubicBezTo>
                    <a:cubicBezTo>
                      <a:pt x="1281" y="3103"/>
                      <a:pt x="5114" y="969"/>
                      <a:pt x="6141" y="485"/>
                    </a:cubicBezTo>
                    <a:cubicBezTo>
                      <a:pt x="7167" y="0"/>
                      <a:pt x="7806" y="272"/>
                      <a:pt x="7806" y="272"/>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39"/>
              <p:cNvSpPr/>
              <p:nvPr/>
            </p:nvSpPr>
            <p:spPr>
              <a:xfrm>
                <a:off x="6949800" y="1527931"/>
                <a:ext cx="33275" cy="68750"/>
              </a:xfrm>
              <a:custGeom>
                <a:avLst/>
                <a:gdLst/>
                <a:ahLst/>
                <a:cxnLst/>
                <a:rect l="l" t="t" r="r" b="b"/>
                <a:pathLst>
                  <a:path w="1331" h="2750" fill="none" extrusionOk="0">
                    <a:moveTo>
                      <a:pt x="0" y="1"/>
                    </a:moveTo>
                    <a:cubicBezTo>
                      <a:pt x="416" y="212"/>
                      <a:pt x="724" y="509"/>
                      <a:pt x="971" y="904"/>
                    </a:cubicBezTo>
                    <a:cubicBezTo>
                      <a:pt x="1219" y="1301"/>
                      <a:pt x="1330" y="1792"/>
                      <a:pt x="1222" y="2246"/>
                    </a:cubicBezTo>
                    <a:cubicBezTo>
                      <a:pt x="1178" y="2429"/>
                      <a:pt x="1099" y="2606"/>
                      <a:pt x="977" y="274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39"/>
              <p:cNvSpPr/>
              <p:nvPr/>
            </p:nvSpPr>
            <p:spPr>
              <a:xfrm>
                <a:off x="6422150" y="1476481"/>
                <a:ext cx="568750" cy="676725"/>
              </a:xfrm>
              <a:custGeom>
                <a:avLst/>
                <a:gdLst/>
                <a:ahLst/>
                <a:cxnLst/>
                <a:rect l="l" t="t" r="r" b="b"/>
                <a:pathLst>
                  <a:path w="22750" h="27069" extrusionOk="0">
                    <a:moveTo>
                      <a:pt x="12901" y="0"/>
                    </a:moveTo>
                    <a:cubicBezTo>
                      <a:pt x="12585" y="0"/>
                      <a:pt x="12276" y="125"/>
                      <a:pt x="12047" y="360"/>
                    </a:cubicBezTo>
                    <a:cubicBezTo>
                      <a:pt x="10813" y="1618"/>
                      <a:pt x="7857" y="4688"/>
                      <a:pt x="5725" y="7328"/>
                    </a:cubicBezTo>
                    <a:cubicBezTo>
                      <a:pt x="4174" y="9249"/>
                      <a:pt x="1788" y="11986"/>
                      <a:pt x="0" y="14007"/>
                    </a:cubicBezTo>
                    <a:lnTo>
                      <a:pt x="0" y="27068"/>
                    </a:lnTo>
                    <a:lnTo>
                      <a:pt x="1792" y="27068"/>
                    </a:lnTo>
                    <a:cubicBezTo>
                      <a:pt x="1846" y="27014"/>
                      <a:pt x="1902" y="26961"/>
                      <a:pt x="1958" y="26907"/>
                    </a:cubicBezTo>
                    <a:cubicBezTo>
                      <a:pt x="2505" y="26386"/>
                      <a:pt x="3084" y="25900"/>
                      <a:pt x="3690" y="25451"/>
                    </a:cubicBezTo>
                    <a:cubicBezTo>
                      <a:pt x="6855" y="23098"/>
                      <a:pt x="8093" y="21921"/>
                      <a:pt x="11108" y="21921"/>
                    </a:cubicBezTo>
                    <a:cubicBezTo>
                      <a:pt x="11689" y="21921"/>
                      <a:pt x="12337" y="21965"/>
                      <a:pt x="13078" y="22052"/>
                    </a:cubicBezTo>
                    <a:cubicBezTo>
                      <a:pt x="14510" y="22222"/>
                      <a:pt x="15925" y="22487"/>
                      <a:pt x="17215" y="22777"/>
                    </a:cubicBezTo>
                    <a:cubicBezTo>
                      <a:pt x="17217" y="22779"/>
                      <a:pt x="17219" y="22779"/>
                      <a:pt x="17222" y="22779"/>
                    </a:cubicBezTo>
                    <a:cubicBezTo>
                      <a:pt x="18076" y="22972"/>
                      <a:pt x="18875" y="23178"/>
                      <a:pt x="19588" y="23375"/>
                    </a:cubicBezTo>
                    <a:cubicBezTo>
                      <a:pt x="19593" y="23375"/>
                      <a:pt x="19598" y="23376"/>
                      <a:pt x="19603" y="23378"/>
                    </a:cubicBezTo>
                    <a:cubicBezTo>
                      <a:pt x="20541" y="23640"/>
                      <a:pt x="21329" y="23884"/>
                      <a:pt x="21894" y="24069"/>
                    </a:cubicBezTo>
                    <a:cubicBezTo>
                      <a:pt x="21960" y="24090"/>
                      <a:pt x="22029" y="24102"/>
                      <a:pt x="22098" y="24102"/>
                    </a:cubicBezTo>
                    <a:lnTo>
                      <a:pt x="22101" y="24102"/>
                    </a:lnTo>
                    <a:cubicBezTo>
                      <a:pt x="22263" y="24101"/>
                      <a:pt x="22418" y="24038"/>
                      <a:pt x="22537" y="23929"/>
                    </a:cubicBezTo>
                    <a:cubicBezTo>
                      <a:pt x="22647" y="23827"/>
                      <a:pt x="22718" y="23690"/>
                      <a:pt x="22737" y="23542"/>
                    </a:cubicBezTo>
                    <a:cubicBezTo>
                      <a:pt x="22750" y="23471"/>
                      <a:pt x="22748" y="23399"/>
                      <a:pt x="22734" y="23329"/>
                    </a:cubicBezTo>
                    <a:cubicBezTo>
                      <a:pt x="22734" y="23325"/>
                      <a:pt x="22733" y="23323"/>
                      <a:pt x="22733" y="23319"/>
                    </a:cubicBezTo>
                    <a:cubicBezTo>
                      <a:pt x="22699" y="23153"/>
                      <a:pt x="22659" y="22983"/>
                      <a:pt x="22609" y="22810"/>
                    </a:cubicBezTo>
                    <a:cubicBezTo>
                      <a:pt x="22402" y="22099"/>
                      <a:pt x="22045" y="21353"/>
                      <a:pt x="21432" y="20697"/>
                    </a:cubicBezTo>
                    <a:cubicBezTo>
                      <a:pt x="20963" y="20192"/>
                      <a:pt x="20338" y="19741"/>
                      <a:pt x="19515" y="19408"/>
                    </a:cubicBezTo>
                    <a:cubicBezTo>
                      <a:pt x="19433" y="19374"/>
                      <a:pt x="19353" y="19343"/>
                      <a:pt x="19273" y="19312"/>
                    </a:cubicBezTo>
                    <a:cubicBezTo>
                      <a:pt x="19269" y="19309"/>
                      <a:pt x="19263" y="19308"/>
                      <a:pt x="19259" y="19306"/>
                    </a:cubicBezTo>
                    <a:cubicBezTo>
                      <a:pt x="17595" y="18657"/>
                      <a:pt x="16344" y="18400"/>
                      <a:pt x="15261" y="17814"/>
                    </a:cubicBezTo>
                    <a:cubicBezTo>
                      <a:pt x="15250" y="17808"/>
                      <a:pt x="15236" y="17801"/>
                      <a:pt x="15224" y="17794"/>
                    </a:cubicBezTo>
                    <a:cubicBezTo>
                      <a:pt x="14625" y="17469"/>
                      <a:pt x="14079" y="17040"/>
                      <a:pt x="13539" y="16388"/>
                    </a:cubicBezTo>
                    <a:cubicBezTo>
                      <a:pt x="13453" y="16284"/>
                      <a:pt x="13376" y="16173"/>
                      <a:pt x="13309" y="16054"/>
                    </a:cubicBezTo>
                    <a:cubicBezTo>
                      <a:pt x="13293" y="16029"/>
                      <a:pt x="13280" y="16004"/>
                      <a:pt x="13267" y="15980"/>
                    </a:cubicBezTo>
                    <a:cubicBezTo>
                      <a:pt x="12142" y="13924"/>
                      <a:pt x="12942" y="9666"/>
                      <a:pt x="13010" y="9319"/>
                    </a:cubicBezTo>
                    <a:cubicBezTo>
                      <a:pt x="13012" y="9304"/>
                      <a:pt x="13018" y="9290"/>
                      <a:pt x="13026" y="9277"/>
                    </a:cubicBezTo>
                    <a:cubicBezTo>
                      <a:pt x="13026" y="9275"/>
                      <a:pt x="13028" y="9273"/>
                      <a:pt x="13030" y="9269"/>
                    </a:cubicBezTo>
                    <a:lnTo>
                      <a:pt x="13108" y="9144"/>
                    </a:lnTo>
                    <a:lnTo>
                      <a:pt x="15427" y="5454"/>
                    </a:lnTo>
                    <a:cubicBezTo>
                      <a:pt x="15443" y="5427"/>
                      <a:pt x="15461" y="5402"/>
                      <a:pt x="15476" y="5379"/>
                    </a:cubicBezTo>
                    <a:lnTo>
                      <a:pt x="15566" y="5236"/>
                    </a:lnTo>
                    <a:cubicBezTo>
                      <a:pt x="15623" y="5147"/>
                      <a:pt x="15671" y="5067"/>
                      <a:pt x="15714" y="5000"/>
                    </a:cubicBezTo>
                    <a:lnTo>
                      <a:pt x="15790" y="4879"/>
                    </a:lnTo>
                    <a:cubicBezTo>
                      <a:pt x="15838" y="4803"/>
                      <a:pt x="15864" y="4762"/>
                      <a:pt x="15864" y="4762"/>
                    </a:cubicBezTo>
                    <a:cubicBezTo>
                      <a:pt x="15886" y="4725"/>
                      <a:pt x="15927" y="4702"/>
                      <a:pt x="15970" y="4702"/>
                    </a:cubicBezTo>
                    <a:cubicBezTo>
                      <a:pt x="15971" y="4702"/>
                      <a:pt x="15972" y="4702"/>
                      <a:pt x="15973" y="4702"/>
                    </a:cubicBezTo>
                    <a:lnTo>
                      <a:pt x="18148" y="4702"/>
                    </a:lnTo>
                    <a:cubicBezTo>
                      <a:pt x="18149" y="4702"/>
                      <a:pt x="18150" y="4702"/>
                      <a:pt x="18151" y="4702"/>
                    </a:cubicBezTo>
                    <a:cubicBezTo>
                      <a:pt x="18184" y="4702"/>
                      <a:pt x="18216" y="4716"/>
                      <a:pt x="18238" y="4740"/>
                    </a:cubicBezTo>
                    <a:cubicBezTo>
                      <a:pt x="18867" y="5377"/>
                      <a:pt x="19429" y="5714"/>
                      <a:pt x="19917" y="5865"/>
                    </a:cubicBezTo>
                    <a:lnTo>
                      <a:pt x="19940" y="5870"/>
                    </a:lnTo>
                    <a:cubicBezTo>
                      <a:pt x="20152" y="5933"/>
                      <a:pt x="20351" y="5960"/>
                      <a:pt x="20534" y="5960"/>
                    </a:cubicBezTo>
                    <a:cubicBezTo>
                      <a:pt x="20693" y="5960"/>
                      <a:pt x="20841" y="5940"/>
                      <a:pt x="20978" y="5905"/>
                    </a:cubicBezTo>
                    <a:cubicBezTo>
                      <a:pt x="20987" y="5905"/>
                      <a:pt x="20995" y="5904"/>
                      <a:pt x="21003" y="5901"/>
                    </a:cubicBezTo>
                    <a:cubicBezTo>
                      <a:pt x="21229" y="5840"/>
                      <a:pt x="21441" y="5740"/>
                      <a:pt x="21632" y="5605"/>
                    </a:cubicBezTo>
                    <a:cubicBezTo>
                      <a:pt x="21706" y="5554"/>
                      <a:pt x="21772" y="5499"/>
                      <a:pt x="21833" y="5449"/>
                    </a:cubicBezTo>
                    <a:lnTo>
                      <a:pt x="21841" y="5441"/>
                    </a:lnTo>
                    <a:cubicBezTo>
                      <a:pt x="21954" y="5340"/>
                      <a:pt x="22056" y="5230"/>
                      <a:pt x="22148" y="5109"/>
                    </a:cubicBezTo>
                    <a:cubicBezTo>
                      <a:pt x="22183" y="5065"/>
                      <a:pt x="22183" y="5001"/>
                      <a:pt x="22148" y="4955"/>
                    </a:cubicBezTo>
                    <a:lnTo>
                      <a:pt x="20150" y="2350"/>
                    </a:lnTo>
                    <a:lnTo>
                      <a:pt x="20057" y="2230"/>
                    </a:lnTo>
                    <a:cubicBezTo>
                      <a:pt x="20045" y="2214"/>
                      <a:pt x="20030" y="2201"/>
                      <a:pt x="20012" y="2193"/>
                    </a:cubicBezTo>
                    <a:lnTo>
                      <a:pt x="19274" y="1836"/>
                    </a:lnTo>
                    <a:lnTo>
                      <a:pt x="16426" y="454"/>
                    </a:lnTo>
                    <a:cubicBezTo>
                      <a:pt x="16222" y="355"/>
                      <a:pt x="16003" y="306"/>
                      <a:pt x="15784" y="306"/>
                    </a:cubicBezTo>
                    <a:cubicBezTo>
                      <a:pt x="15448" y="306"/>
                      <a:pt x="15114" y="422"/>
                      <a:pt x="14845" y="645"/>
                    </a:cubicBezTo>
                    <a:cubicBezTo>
                      <a:pt x="14822" y="665"/>
                      <a:pt x="14794" y="676"/>
                      <a:pt x="14765" y="676"/>
                    </a:cubicBezTo>
                    <a:cubicBezTo>
                      <a:pt x="14748" y="676"/>
                      <a:pt x="14731" y="672"/>
                      <a:pt x="14715" y="665"/>
                    </a:cubicBezTo>
                    <a:lnTo>
                      <a:pt x="13369" y="96"/>
                    </a:lnTo>
                    <a:cubicBezTo>
                      <a:pt x="13218" y="31"/>
                      <a:pt x="13059" y="0"/>
                      <a:pt x="12901"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39"/>
              <p:cNvSpPr/>
              <p:nvPr/>
            </p:nvSpPr>
            <p:spPr>
              <a:xfrm>
                <a:off x="6656775" y="1476831"/>
                <a:ext cx="319100" cy="231600"/>
              </a:xfrm>
              <a:custGeom>
                <a:avLst/>
                <a:gdLst/>
                <a:ahLst/>
                <a:cxnLst/>
                <a:rect l="l" t="t" r="r" b="b"/>
                <a:pathLst>
                  <a:path w="12764" h="9264" fill="none" extrusionOk="0">
                    <a:moveTo>
                      <a:pt x="1" y="6526"/>
                    </a:moveTo>
                    <a:lnTo>
                      <a:pt x="5330" y="652"/>
                    </a:lnTo>
                    <a:cubicBezTo>
                      <a:pt x="5330" y="652"/>
                      <a:pt x="5885" y="1"/>
                      <a:pt x="6772" y="322"/>
                    </a:cubicBezTo>
                    <a:cubicBezTo>
                      <a:pt x="7659" y="641"/>
                      <a:pt x="10761" y="2242"/>
                      <a:pt x="10761" y="2242"/>
                    </a:cubicBezTo>
                    <a:lnTo>
                      <a:pt x="12763" y="4941"/>
                    </a:lnTo>
                    <a:cubicBezTo>
                      <a:pt x="12763" y="4941"/>
                      <a:pt x="12378" y="6132"/>
                      <a:pt x="10801" y="5902"/>
                    </a:cubicBezTo>
                    <a:cubicBezTo>
                      <a:pt x="9371" y="5693"/>
                      <a:pt x="8763" y="4687"/>
                      <a:pt x="8763" y="4687"/>
                    </a:cubicBezTo>
                    <a:lnTo>
                      <a:pt x="6480" y="4747"/>
                    </a:lnTo>
                    <a:cubicBezTo>
                      <a:pt x="6480" y="4747"/>
                      <a:pt x="3686" y="9170"/>
                      <a:pt x="3641" y="9264"/>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39"/>
              <p:cNvSpPr/>
              <p:nvPr/>
            </p:nvSpPr>
            <p:spPr>
              <a:xfrm>
                <a:off x="6812500" y="1569806"/>
                <a:ext cx="6275" cy="25725"/>
              </a:xfrm>
              <a:custGeom>
                <a:avLst/>
                <a:gdLst/>
                <a:ahLst/>
                <a:cxnLst/>
                <a:rect l="l" t="t" r="r" b="b"/>
                <a:pathLst>
                  <a:path w="251" h="1029" fill="none" extrusionOk="0">
                    <a:moveTo>
                      <a:pt x="1" y="0"/>
                    </a:moveTo>
                    <a:lnTo>
                      <a:pt x="251" y="1028"/>
                    </a:ln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39"/>
              <p:cNvSpPr/>
              <p:nvPr/>
            </p:nvSpPr>
            <p:spPr>
              <a:xfrm>
                <a:off x="6878100" y="1569156"/>
                <a:ext cx="5225" cy="25825"/>
              </a:xfrm>
              <a:custGeom>
                <a:avLst/>
                <a:gdLst/>
                <a:ahLst/>
                <a:cxnLst/>
                <a:rect l="l" t="t" r="r" b="b"/>
                <a:pathLst>
                  <a:path w="209" h="1033" fill="none" extrusionOk="0">
                    <a:moveTo>
                      <a:pt x="208" y="1"/>
                    </a:moveTo>
                    <a:lnTo>
                      <a:pt x="0" y="1032"/>
                    </a:ln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39"/>
              <p:cNvSpPr/>
              <p:nvPr/>
            </p:nvSpPr>
            <p:spPr>
              <a:xfrm>
                <a:off x="6722650" y="1852306"/>
                <a:ext cx="268600" cy="229700"/>
              </a:xfrm>
              <a:custGeom>
                <a:avLst/>
                <a:gdLst/>
                <a:ahLst/>
                <a:cxnLst/>
                <a:rect l="l" t="t" r="r" b="b"/>
                <a:pathLst>
                  <a:path w="10744" h="9188" fill="none" extrusionOk="0">
                    <a:moveTo>
                      <a:pt x="937" y="1"/>
                    </a:moveTo>
                    <a:cubicBezTo>
                      <a:pt x="937" y="1"/>
                      <a:pt x="1108" y="2193"/>
                      <a:pt x="4137" y="3128"/>
                    </a:cubicBezTo>
                    <a:cubicBezTo>
                      <a:pt x="7166" y="4064"/>
                      <a:pt x="8952" y="4933"/>
                      <a:pt x="10087" y="6394"/>
                    </a:cubicBezTo>
                    <a:cubicBezTo>
                      <a:pt x="10514" y="6945"/>
                      <a:pt x="10744" y="7856"/>
                      <a:pt x="10712" y="8375"/>
                    </a:cubicBezTo>
                    <a:cubicBezTo>
                      <a:pt x="10685" y="8824"/>
                      <a:pt x="10385" y="9187"/>
                      <a:pt x="9959" y="9042"/>
                    </a:cubicBezTo>
                    <a:cubicBezTo>
                      <a:pt x="9302" y="8816"/>
                      <a:pt x="8351" y="8516"/>
                      <a:pt x="7387" y="8299"/>
                    </a:cubicBezTo>
                    <a:cubicBezTo>
                      <a:pt x="5639" y="7905"/>
                      <a:pt x="2216" y="6821"/>
                      <a:pt x="0" y="6896"/>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39"/>
              <p:cNvSpPr/>
              <p:nvPr/>
            </p:nvSpPr>
            <p:spPr>
              <a:xfrm>
                <a:off x="6885950" y="2033431"/>
                <a:ext cx="84475" cy="42950"/>
              </a:xfrm>
              <a:custGeom>
                <a:avLst/>
                <a:gdLst/>
                <a:ahLst/>
                <a:cxnLst/>
                <a:rect l="l" t="t" r="r" b="b"/>
                <a:pathLst>
                  <a:path w="3379" h="1718" fill="none" extrusionOk="0">
                    <a:moveTo>
                      <a:pt x="1" y="816"/>
                    </a:moveTo>
                    <a:cubicBezTo>
                      <a:pt x="432" y="234"/>
                      <a:pt x="1252" y="1"/>
                      <a:pt x="1946" y="208"/>
                    </a:cubicBezTo>
                    <a:cubicBezTo>
                      <a:pt x="2639" y="415"/>
                      <a:pt x="3183" y="1020"/>
                      <a:pt x="3379" y="1718"/>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39"/>
              <p:cNvSpPr/>
              <p:nvPr/>
            </p:nvSpPr>
            <p:spPr>
              <a:xfrm>
                <a:off x="6919950" y="1534081"/>
                <a:ext cx="55750" cy="68425"/>
              </a:xfrm>
              <a:custGeom>
                <a:avLst/>
                <a:gdLst/>
                <a:ahLst/>
                <a:cxnLst/>
                <a:rect l="l" t="t" r="r" b="b"/>
                <a:pathLst>
                  <a:path w="2230" h="2737" fill="none" extrusionOk="0">
                    <a:moveTo>
                      <a:pt x="256" y="0"/>
                    </a:moveTo>
                    <a:cubicBezTo>
                      <a:pt x="1" y="614"/>
                      <a:pt x="91" y="1360"/>
                      <a:pt x="487" y="1894"/>
                    </a:cubicBezTo>
                    <a:cubicBezTo>
                      <a:pt x="882" y="2430"/>
                      <a:pt x="1567" y="2736"/>
                      <a:pt x="2230" y="2674"/>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39"/>
              <p:cNvSpPr/>
              <p:nvPr/>
            </p:nvSpPr>
            <p:spPr>
              <a:xfrm>
                <a:off x="6822875" y="1690056"/>
                <a:ext cx="269125" cy="202900"/>
              </a:xfrm>
              <a:custGeom>
                <a:avLst/>
                <a:gdLst/>
                <a:ahLst/>
                <a:cxnLst/>
                <a:rect l="l" t="t" r="r" b="b"/>
                <a:pathLst>
                  <a:path w="10765" h="8116" extrusionOk="0">
                    <a:moveTo>
                      <a:pt x="7626" y="0"/>
                    </a:moveTo>
                    <a:cubicBezTo>
                      <a:pt x="6554" y="0"/>
                      <a:pt x="5589" y="1232"/>
                      <a:pt x="5197" y="1807"/>
                    </a:cubicBezTo>
                    <a:cubicBezTo>
                      <a:pt x="4742" y="1382"/>
                      <a:pt x="3721" y="541"/>
                      <a:pt x="2761" y="541"/>
                    </a:cubicBezTo>
                    <a:cubicBezTo>
                      <a:pt x="2226" y="541"/>
                      <a:pt x="1709" y="803"/>
                      <a:pt x="1320" y="1546"/>
                    </a:cubicBezTo>
                    <a:cubicBezTo>
                      <a:pt x="1" y="4068"/>
                      <a:pt x="5932" y="8116"/>
                      <a:pt x="5932" y="8116"/>
                    </a:cubicBezTo>
                    <a:lnTo>
                      <a:pt x="5925" y="8011"/>
                    </a:lnTo>
                    <a:lnTo>
                      <a:pt x="5925" y="8011"/>
                    </a:lnTo>
                    <a:lnTo>
                      <a:pt x="5940" y="8115"/>
                    </a:lnTo>
                    <a:cubicBezTo>
                      <a:pt x="5940" y="8115"/>
                      <a:pt x="10764" y="2873"/>
                      <a:pt x="8923" y="702"/>
                    </a:cubicBezTo>
                    <a:cubicBezTo>
                      <a:pt x="8494" y="195"/>
                      <a:pt x="8051" y="0"/>
                      <a:pt x="762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25" name="Google Shape;825;p39"/>
          <p:cNvGrpSpPr/>
          <p:nvPr/>
        </p:nvGrpSpPr>
        <p:grpSpPr>
          <a:xfrm rot="-1237238">
            <a:off x="7726454" y="4082226"/>
            <a:ext cx="364798" cy="290645"/>
            <a:chOff x="1881101" y="889998"/>
            <a:chExt cx="763818" cy="608555"/>
          </a:xfrm>
        </p:grpSpPr>
        <p:sp>
          <p:nvSpPr>
            <p:cNvPr id="826" name="Google Shape;826;p39"/>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39"/>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28" name="Google Shape;828;p39"/>
          <p:cNvGrpSpPr/>
          <p:nvPr/>
        </p:nvGrpSpPr>
        <p:grpSpPr>
          <a:xfrm rot="-1270561">
            <a:off x="4298951" y="4124538"/>
            <a:ext cx="258599" cy="206033"/>
            <a:chOff x="1881101" y="889998"/>
            <a:chExt cx="763818" cy="608555"/>
          </a:xfrm>
        </p:grpSpPr>
        <p:sp>
          <p:nvSpPr>
            <p:cNvPr id="829" name="Google Shape;829;p39"/>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39"/>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1" name="Google Shape;831;p39"/>
          <p:cNvGrpSpPr/>
          <p:nvPr/>
        </p:nvGrpSpPr>
        <p:grpSpPr>
          <a:xfrm rot="1545308">
            <a:off x="3209510" y="848822"/>
            <a:ext cx="258575" cy="206014"/>
            <a:chOff x="1881101" y="889998"/>
            <a:chExt cx="763818" cy="608555"/>
          </a:xfrm>
        </p:grpSpPr>
        <p:sp>
          <p:nvSpPr>
            <p:cNvPr id="832" name="Google Shape;832;p39"/>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39"/>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4" name="Google Shape;834;p39"/>
          <p:cNvGrpSpPr/>
          <p:nvPr/>
        </p:nvGrpSpPr>
        <p:grpSpPr>
          <a:xfrm rot="3168661">
            <a:off x="986851" y="4246647"/>
            <a:ext cx="269877" cy="263391"/>
            <a:chOff x="1997678" y="1628379"/>
            <a:chExt cx="565037" cy="551456"/>
          </a:xfrm>
        </p:grpSpPr>
        <p:sp>
          <p:nvSpPr>
            <p:cNvPr id="835" name="Google Shape;835;p39"/>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39"/>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7" name="Google Shape;837;p39"/>
          <p:cNvGrpSpPr/>
          <p:nvPr/>
        </p:nvGrpSpPr>
        <p:grpSpPr>
          <a:xfrm rot="1857455">
            <a:off x="578287" y="590165"/>
            <a:ext cx="269884" cy="263398"/>
            <a:chOff x="1997678" y="1628379"/>
            <a:chExt cx="565037" cy="551456"/>
          </a:xfrm>
        </p:grpSpPr>
        <p:sp>
          <p:nvSpPr>
            <p:cNvPr id="838" name="Google Shape;838;p39"/>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9"/>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0" name="Google Shape;840;p39"/>
          <p:cNvGrpSpPr/>
          <p:nvPr/>
        </p:nvGrpSpPr>
        <p:grpSpPr>
          <a:xfrm>
            <a:off x="7022398" y="539510"/>
            <a:ext cx="269861" cy="263375"/>
            <a:chOff x="1997678" y="1628379"/>
            <a:chExt cx="565037" cy="551456"/>
          </a:xfrm>
        </p:grpSpPr>
        <p:sp>
          <p:nvSpPr>
            <p:cNvPr id="841" name="Google Shape;841;p39"/>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9"/>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739"/>
        <p:cNvGrpSpPr/>
        <p:nvPr/>
      </p:nvGrpSpPr>
      <p:grpSpPr>
        <a:xfrm>
          <a:off x="0" y="0"/>
          <a:ext cx="0" cy="0"/>
          <a:chOff x="0" y="0"/>
          <a:chExt cx="0" cy="0"/>
        </a:xfrm>
      </p:grpSpPr>
      <p:sp>
        <p:nvSpPr>
          <p:cNvPr id="2740" name="Google Shape;2740;p65"/>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How?</a:t>
            </a:r>
            <a:endParaRPr dirty="0"/>
          </a:p>
        </p:txBody>
      </p:sp>
      <p:sp>
        <p:nvSpPr>
          <p:cNvPr id="2741" name="Google Shape;2741;p65"/>
          <p:cNvSpPr/>
          <p:nvPr/>
        </p:nvSpPr>
        <p:spPr>
          <a:xfrm>
            <a:off x="906350" y="1843750"/>
            <a:ext cx="1191900" cy="1191900"/>
          </a:xfrm>
          <a:prstGeom prst="ellipse">
            <a:avLst/>
          </a:prstGeom>
          <a:solidFill>
            <a:schemeClr val="accent2"/>
          </a:solidFill>
          <a:ln w="76200" cap="flat" cmpd="sng">
            <a:solidFill>
              <a:schemeClr val="accent2"/>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2" name="Google Shape;2742;p65"/>
          <p:cNvSpPr txBox="1"/>
          <p:nvPr/>
        </p:nvSpPr>
        <p:spPr>
          <a:xfrm>
            <a:off x="906350" y="2261738"/>
            <a:ext cx="1191900"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RSE Code</a:t>
            </a:r>
            <a:endParaRPr sz="1600" dirty="0">
              <a:solidFill>
                <a:schemeClr val="dk2"/>
              </a:solidFill>
              <a:latin typeface="Mulish Medium"/>
              <a:ea typeface="Mulish Medium"/>
              <a:cs typeface="Mulish Medium"/>
              <a:sym typeface="Mulish Medium"/>
            </a:endParaRPr>
          </a:p>
        </p:txBody>
      </p:sp>
      <p:sp>
        <p:nvSpPr>
          <p:cNvPr id="2743" name="Google Shape;2743;p65"/>
          <p:cNvSpPr/>
          <p:nvPr/>
        </p:nvSpPr>
        <p:spPr>
          <a:xfrm>
            <a:off x="2454142" y="1845788"/>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4" name="Google Shape;2744;p65"/>
          <p:cNvSpPr txBox="1"/>
          <p:nvPr/>
        </p:nvSpPr>
        <p:spPr>
          <a:xfrm>
            <a:off x="2420059" y="2099733"/>
            <a:ext cx="1260071" cy="825961"/>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Training</a:t>
            </a:r>
            <a:endParaRPr sz="1600" dirty="0">
              <a:solidFill>
                <a:schemeClr val="dk2"/>
              </a:solidFill>
              <a:latin typeface="Mulish Medium"/>
              <a:ea typeface="Mulish Medium"/>
              <a:cs typeface="Mulish Medium"/>
              <a:sym typeface="Mulish Medium"/>
            </a:endParaRPr>
          </a:p>
        </p:txBody>
      </p:sp>
      <p:sp>
        <p:nvSpPr>
          <p:cNvPr id="2747" name="Google Shape;2747;p65"/>
          <p:cNvSpPr/>
          <p:nvPr/>
        </p:nvSpPr>
        <p:spPr>
          <a:xfrm>
            <a:off x="5549739" y="1845788"/>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8" name="Google Shape;2748;p65"/>
          <p:cNvSpPr txBox="1"/>
          <p:nvPr/>
        </p:nvSpPr>
        <p:spPr>
          <a:xfrm>
            <a:off x="5410200" y="2261738"/>
            <a:ext cx="1458685"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Questionnaires</a:t>
            </a:r>
            <a:endParaRPr sz="1600" dirty="0">
              <a:solidFill>
                <a:schemeClr val="dk2"/>
              </a:solidFill>
              <a:latin typeface="Mulish Medium"/>
              <a:ea typeface="Mulish Medium"/>
              <a:cs typeface="Mulish Medium"/>
              <a:sym typeface="Mulish Medium"/>
            </a:endParaRPr>
          </a:p>
        </p:txBody>
      </p:sp>
      <p:sp>
        <p:nvSpPr>
          <p:cNvPr id="2749" name="Google Shape;2749;p65"/>
          <p:cNvSpPr/>
          <p:nvPr/>
        </p:nvSpPr>
        <p:spPr>
          <a:xfrm>
            <a:off x="906350" y="3341644"/>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0" name="Google Shape;2750;p65"/>
          <p:cNvSpPr txBox="1"/>
          <p:nvPr/>
        </p:nvSpPr>
        <p:spPr>
          <a:xfrm>
            <a:off x="906350" y="3757594"/>
            <a:ext cx="1191900"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RSE embedded in curriculum </a:t>
            </a:r>
            <a:endParaRPr sz="1600" dirty="0">
              <a:solidFill>
                <a:schemeClr val="dk2"/>
              </a:solidFill>
              <a:latin typeface="Mulish Medium"/>
              <a:ea typeface="Mulish Medium"/>
              <a:cs typeface="Mulish Medium"/>
              <a:sym typeface="Mulish Medium"/>
            </a:endParaRPr>
          </a:p>
        </p:txBody>
      </p:sp>
      <p:sp>
        <p:nvSpPr>
          <p:cNvPr id="2751" name="Google Shape;2751;p65"/>
          <p:cNvSpPr/>
          <p:nvPr/>
        </p:nvSpPr>
        <p:spPr>
          <a:xfrm>
            <a:off x="2454142" y="3341644"/>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2" name="Google Shape;2752;p65"/>
          <p:cNvSpPr txBox="1"/>
          <p:nvPr/>
        </p:nvSpPr>
        <p:spPr>
          <a:xfrm>
            <a:off x="2454142" y="3757594"/>
            <a:ext cx="1191900"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Use LA guidance and lesson plans</a:t>
            </a:r>
            <a:endParaRPr sz="1600" dirty="0">
              <a:solidFill>
                <a:schemeClr val="dk2"/>
              </a:solidFill>
              <a:latin typeface="Mulish Medium"/>
              <a:ea typeface="Mulish Medium"/>
              <a:cs typeface="Mulish Medium"/>
              <a:sym typeface="Mulish Medium"/>
            </a:endParaRPr>
          </a:p>
        </p:txBody>
      </p:sp>
      <p:sp>
        <p:nvSpPr>
          <p:cNvPr id="2753" name="Google Shape;2753;p65"/>
          <p:cNvSpPr/>
          <p:nvPr/>
        </p:nvSpPr>
        <p:spPr>
          <a:xfrm>
            <a:off x="4001940" y="3341644"/>
            <a:ext cx="1191900" cy="1191900"/>
          </a:xfrm>
          <a:prstGeom prst="ellipse">
            <a:avLst/>
          </a:prstGeom>
          <a:solidFill>
            <a:schemeClr val="accent2"/>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4" name="Google Shape;2754;p65"/>
          <p:cNvSpPr txBox="1"/>
          <p:nvPr/>
        </p:nvSpPr>
        <p:spPr>
          <a:xfrm>
            <a:off x="4001940" y="3757594"/>
            <a:ext cx="1191900"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chemeClr val="dk2"/>
                </a:solidFill>
                <a:latin typeface="Mulish Medium"/>
                <a:ea typeface="Mulish Medium"/>
                <a:cs typeface="Mulish Medium"/>
                <a:sym typeface="Mulish Medium"/>
              </a:rPr>
              <a:t>Create a scheme unique for Llangan Primary School</a:t>
            </a:r>
            <a:endParaRPr dirty="0">
              <a:solidFill>
                <a:schemeClr val="dk2"/>
              </a:solidFill>
              <a:latin typeface="Mulish Medium"/>
              <a:ea typeface="Mulish Medium"/>
              <a:cs typeface="Mulish Medium"/>
              <a:sym typeface="Mulish Medium"/>
            </a:endParaRPr>
          </a:p>
        </p:txBody>
      </p:sp>
      <p:sp>
        <p:nvSpPr>
          <p:cNvPr id="2755" name="Google Shape;2755;p65"/>
          <p:cNvSpPr/>
          <p:nvPr/>
        </p:nvSpPr>
        <p:spPr>
          <a:xfrm>
            <a:off x="5549739" y="3341644"/>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65"/>
          <p:cNvSpPr txBox="1"/>
          <p:nvPr/>
        </p:nvSpPr>
        <p:spPr>
          <a:xfrm>
            <a:off x="5549739" y="3757594"/>
            <a:ext cx="1191900"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Teach</a:t>
            </a:r>
            <a:endParaRPr sz="1600" dirty="0">
              <a:solidFill>
                <a:schemeClr val="dk2"/>
              </a:solidFill>
              <a:latin typeface="Mulish Medium"/>
              <a:ea typeface="Mulish Medium"/>
              <a:cs typeface="Mulish Medium"/>
              <a:sym typeface="Mulish Medium"/>
            </a:endParaRPr>
          </a:p>
        </p:txBody>
      </p:sp>
      <p:sp>
        <p:nvSpPr>
          <p:cNvPr id="2757" name="Google Shape;2757;p65"/>
          <p:cNvSpPr/>
          <p:nvPr/>
        </p:nvSpPr>
        <p:spPr>
          <a:xfrm>
            <a:off x="7097551" y="1845788"/>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65"/>
          <p:cNvSpPr txBox="1"/>
          <p:nvPr/>
        </p:nvSpPr>
        <p:spPr>
          <a:xfrm>
            <a:off x="7097551" y="2261737"/>
            <a:ext cx="1191900" cy="47282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Gathering Data</a:t>
            </a:r>
            <a:endParaRPr sz="1600" dirty="0">
              <a:solidFill>
                <a:schemeClr val="dk2"/>
              </a:solidFill>
              <a:latin typeface="Mulish Medium"/>
              <a:ea typeface="Mulish Medium"/>
              <a:cs typeface="Mulish Medium"/>
              <a:sym typeface="Mulish Medium"/>
            </a:endParaRPr>
          </a:p>
        </p:txBody>
      </p:sp>
      <p:sp>
        <p:nvSpPr>
          <p:cNvPr id="2759" name="Google Shape;2759;p65"/>
          <p:cNvSpPr/>
          <p:nvPr/>
        </p:nvSpPr>
        <p:spPr>
          <a:xfrm>
            <a:off x="7097551" y="3341644"/>
            <a:ext cx="1191900" cy="1191900"/>
          </a:xfrm>
          <a:prstGeom prst="ellipse">
            <a:avLst/>
          </a:prstGeom>
          <a:solidFill>
            <a:schemeClr val="accent2"/>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65"/>
          <p:cNvSpPr txBox="1"/>
          <p:nvPr/>
        </p:nvSpPr>
        <p:spPr>
          <a:xfrm>
            <a:off x="7097551" y="3757594"/>
            <a:ext cx="1191900" cy="360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dirty="0">
                <a:solidFill>
                  <a:schemeClr val="dk2"/>
                </a:solidFill>
                <a:latin typeface="Mulish Medium"/>
                <a:ea typeface="Mulish Medium"/>
                <a:cs typeface="Mulish Medium"/>
                <a:sym typeface="Mulish Medium"/>
              </a:rPr>
              <a:t>Evaluate</a:t>
            </a:r>
            <a:endParaRPr sz="1600" dirty="0">
              <a:solidFill>
                <a:schemeClr val="dk2"/>
              </a:solidFill>
              <a:latin typeface="Mulish Medium"/>
              <a:ea typeface="Mulish Medium"/>
              <a:cs typeface="Mulish Medium"/>
              <a:sym typeface="Mulish Medium"/>
            </a:endParaRPr>
          </a:p>
        </p:txBody>
      </p:sp>
      <p:grpSp>
        <p:nvGrpSpPr>
          <p:cNvPr id="2762" name="Google Shape;2762;p65"/>
          <p:cNvGrpSpPr/>
          <p:nvPr/>
        </p:nvGrpSpPr>
        <p:grpSpPr>
          <a:xfrm rot="-1237238">
            <a:off x="8650754" y="2565276"/>
            <a:ext cx="364798" cy="290645"/>
            <a:chOff x="1881101" y="889998"/>
            <a:chExt cx="763818" cy="608555"/>
          </a:xfrm>
        </p:grpSpPr>
        <p:sp>
          <p:nvSpPr>
            <p:cNvPr id="2763" name="Google Shape;2763;p65"/>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4" name="Google Shape;2764;p65"/>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65" name="Google Shape;2765;p65"/>
          <p:cNvGrpSpPr/>
          <p:nvPr/>
        </p:nvGrpSpPr>
        <p:grpSpPr>
          <a:xfrm rot="3394088">
            <a:off x="7876160" y="484656"/>
            <a:ext cx="258560" cy="206001"/>
            <a:chOff x="1881101" y="889998"/>
            <a:chExt cx="763818" cy="608555"/>
          </a:xfrm>
        </p:grpSpPr>
        <p:sp>
          <p:nvSpPr>
            <p:cNvPr id="2766" name="Google Shape;2766;p65"/>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7" name="Google Shape;2767;p65"/>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68" name="Google Shape;2768;p65"/>
          <p:cNvGrpSpPr/>
          <p:nvPr/>
        </p:nvGrpSpPr>
        <p:grpSpPr>
          <a:xfrm rot="-978902">
            <a:off x="182686" y="3596389"/>
            <a:ext cx="258577" cy="206015"/>
            <a:chOff x="1881101" y="889998"/>
            <a:chExt cx="763818" cy="608555"/>
          </a:xfrm>
        </p:grpSpPr>
        <p:sp>
          <p:nvSpPr>
            <p:cNvPr id="2769" name="Google Shape;2769;p65"/>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0" name="Google Shape;2770;p65"/>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71" name="Google Shape;2771;p65"/>
          <p:cNvGrpSpPr/>
          <p:nvPr/>
        </p:nvGrpSpPr>
        <p:grpSpPr>
          <a:xfrm rot="3168661">
            <a:off x="2369726" y="4698197"/>
            <a:ext cx="269877" cy="263391"/>
            <a:chOff x="1997678" y="1628379"/>
            <a:chExt cx="565037" cy="551456"/>
          </a:xfrm>
        </p:grpSpPr>
        <p:sp>
          <p:nvSpPr>
            <p:cNvPr id="2772" name="Google Shape;2772;p65"/>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3" name="Google Shape;2773;p65"/>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2747;p65">
            <a:extLst>
              <a:ext uri="{FF2B5EF4-FFF2-40B4-BE49-F238E27FC236}">
                <a16:creationId xmlns:a16="http://schemas.microsoft.com/office/drawing/2014/main" id="{F10FA0FF-B710-4A28-FC4F-599A54B9E137}"/>
              </a:ext>
            </a:extLst>
          </p:cNvPr>
          <p:cNvSpPr/>
          <p:nvPr/>
        </p:nvSpPr>
        <p:spPr>
          <a:xfrm>
            <a:off x="4036029" y="1914399"/>
            <a:ext cx="1191900" cy="1191900"/>
          </a:xfrm>
          <a:prstGeom prst="ellipse">
            <a:avLst/>
          </a:prstGeom>
          <a:solidFill>
            <a:srgbClr val="F9F5FF"/>
          </a:solidFill>
          <a:ln w="762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2774" name="Google Shape;2774;p65"/>
          <p:cNvGrpSpPr/>
          <p:nvPr/>
        </p:nvGrpSpPr>
        <p:grpSpPr>
          <a:xfrm rot="1857455">
            <a:off x="6790174" y="4654665"/>
            <a:ext cx="269884" cy="263398"/>
            <a:chOff x="1997678" y="1628379"/>
            <a:chExt cx="565037" cy="551456"/>
          </a:xfrm>
        </p:grpSpPr>
        <p:sp>
          <p:nvSpPr>
            <p:cNvPr id="2775" name="Google Shape;2775;p65"/>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6" name="Google Shape;2776;p65"/>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77" name="Google Shape;2777;p65"/>
          <p:cNvGrpSpPr/>
          <p:nvPr/>
        </p:nvGrpSpPr>
        <p:grpSpPr>
          <a:xfrm>
            <a:off x="771148" y="754360"/>
            <a:ext cx="269861" cy="263375"/>
            <a:chOff x="1997678" y="1628379"/>
            <a:chExt cx="565037" cy="551456"/>
          </a:xfrm>
        </p:grpSpPr>
        <p:sp>
          <p:nvSpPr>
            <p:cNvPr id="2778" name="Google Shape;2778;p65"/>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9" name="Google Shape;2779;p65"/>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46" name="Google Shape;2746;p65"/>
          <p:cNvSpPr txBox="1"/>
          <p:nvPr/>
        </p:nvSpPr>
        <p:spPr>
          <a:xfrm>
            <a:off x="4001939" y="2261737"/>
            <a:ext cx="1260071" cy="649105"/>
          </a:xfrm>
          <a:prstGeom prst="rect">
            <a:avLst/>
          </a:prstGeom>
          <a:noFill/>
          <a:ln>
            <a:noFill/>
          </a:ln>
        </p:spPr>
        <p:txBody>
          <a:bodyPr spcFirstLastPara="1" wrap="square" lIns="91425" tIns="91425" rIns="91425" bIns="91425" anchor="ctr" anchorCtr="0">
            <a:noAutofit/>
          </a:bodyPr>
          <a:lstStyle/>
          <a:p>
            <a:pPr algn="ctr"/>
            <a:r>
              <a:rPr lang="en-GB" sz="1600" dirty="0">
                <a:solidFill>
                  <a:schemeClr val="dk2"/>
                </a:solidFill>
                <a:latin typeface="Mulish Medium"/>
                <a:ea typeface="Mulish Medium"/>
                <a:cs typeface="Mulish Medium"/>
                <a:sym typeface="Mulish Medium"/>
              </a:rPr>
              <a:t>Including all stakeholders</a:t>
            </a:r>
          </a:p>
          <a:p>
            <a:pPr marL="0" lvl="0" indent="0" algn="ctr" rtl="0">
              <a:spcBef>
                <a:spcPts val="0"/>
              </a:spcBef>
              <a:spcAft>
                <a:spcPts val="0"/>
              </a:spcAft>
              <a:buNone/>
            </a:pPr>
            <a:endParaRPr sz="1600" dirty="0">
              <a:solidFill>
                <a:schemeClr val="dk2"/>
              </a:solidFill>
              <a:latin typeface="Mulish Medium"/>
              <a:ea typeface="Mulish Medium"/>
              <a:cs typeface="Mulish Medium"/>
              <a:sym typeface="Mulish Medium"/>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571"/>
        <p:cNvGrpSpPr/>
        <p:nvPr/>
      </p:nvGrpSpPr>
      <p:grpSpPr>
        <a:xfrm>
          <a:off x="0" y="0"/>
          <a:ext cx="0" cy="0"/>
          <a:chOff x="0" y="0"/>
          <a:chExt cx="0" cy="0"/>
        </a:xfrm>
      </p:grpSpPr>
      <p:sp>
        <p:nvSpPr>
          <p:cNvPr id="3572" name="Google Shape;3572;p72"/>
          <p:cNvSpPr txBox="1">
            <a:spLocks noGrp="1"/>
          </p:cNvSpPr>
          <p:nvPr>
            <p:ph type="title"/>
          </p:nvPr>
        </p:nvSpPr>
        <p:spPr>
          <a:xfrm>
            <a:off x="722376" y="448056"/>
            <a:ext cx="77085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We need to also think about..</a:t>
            </a:r>
            <a:endParaRPr dirty="0"/>
          </a:p>
        </p:txBody>
      </p:sp>
      <p:sp>
        <p:nvSpPr>
          <p:cNvPr id="3573" name="Google Shape;3573;p72"/>
          <p:cNvSpPr txBox="1">
            <a:spLocks noGrp="1"/>
          </p:cNvSpPr>
          <p:nvPr>
            <p:ph type="subTitle" idx="1"/>
          </p:nvPr>
        </p:nvSpPr>
        <p:spPr>
          <a:xfrm>
            <a:off x="680973" y="1016953"/>
            <a:ext cx="4595700" cy="2261088"/>
          </a:xfrm>
          <a:prstGeom prst="rect">
            <a:avLst/>
          </a:prstGeom>
        </p:spPr>
        <p:txBody>
          <a:bodyPr spcFirstLastPara="1" wrap="square" lIns="91425" tIns="91425" rIns="91425" bIns="91425" anchor="t" anchorCtr="0">
            <a:noAutofit/>
          </a:bodyPr>
          <a:lstStyle/>
          <a:p>
            <a:pPr marL="285750" lvl="0" indent="-285750" algn="l" rtl="0">
              <a:spcBef>
                <a:spcPts val="1000"/>
              </a:spcBef>
              <a:spcAft>
                <a:spcPts val="0"/>
              </a:spcAft>
              <a:buFont typeface="Arial" panose="020B0604020202020204" pitchFamily="34" charset="0"/>
              <a:buChar char="•"/>
            </a:pPr>
            <a:r>
              <a:rPr lang="en-GB" dirty="0"/>
              <a:t>Using the correct terminology when naming body parts.</a:t>
            </a:r>
          </a:p>
          <a:p>
            <a:pPr marL="285750" lvl="0" indent="-285750" algn="l" rtl="0">
              <a:spcBef>
                <a:spcPts val="1000"/>
              </a:spcBef>
              <a:spcAft>
                <a:spcPts val="0"/>
              </a:spcAft>
              <a:buFont typeface="Arial" panose="020B0604020202020204" pitchFamily="34" charset="0"/>
              <a:buChar char="•"/>
            </a:pPr>
            <a:r>
              <a:rPr lang="en-GB" dirty="0"/>
              <a:t>What are relationships? What is a healthy relationship?</a:t>
            </a:r>
          </a:p>
          <a:p>
            <a:pPr marL="285750" lvl="0" indent="-285750" algn="l" rtl="0">
              <a:spcBef>
                <a:spcPts val="1000"/>
              </a:spcBef>
              <a:spcAft>
                <a:spcPts val="0"/>
              </a:spcAft>
              <a:buFont typeface="Arial" panose="020B0604020202020204" pitchFamily="34" charset="0"/>
              <a:buChar char="•"/>
            </a:pPr>
            <a:r>
              <a:rPr lang="en-GB" dirty="0"/>
              <a:t>What is consent?</a:t>
            </a:r>
          </a:p>
          <a:p>
            <a:pPr marL="285750" lvl="0" indent="-285750" algn="l" rtl="0">
              <a:spcBef>
                <a:spcPts val="1000"/>
              </a:spcBef>
              <a:spcAft>
                <a:spcPts val="0"/>
              </a:spcAft>
              <a:buFont typeface="Arial" panose="020B0604020202020204" pitchFamily="34" charset="0"/>
              <a:buChar char="•"/>
            </a:pPr>
            <a:r>
              <a:rPr lang="en-GB" dirty="0"/>
              <a:t>Embracing our identity.</a:t>
            </a:r>
          </a:p>
          <a:p>
            <a:pPr marL="285750" lvl="0" indent="-285750" algn="l" rtl="0">
              <a:spcBef>
                <a:spcPts val="1000"/>
              </a:spcBef>
              <a:spcAft>
                <a:spcPts val="0"/>
              </a:spcAft>
              <a:buFont typeface="Arial" panose="020B0604020202020204" pitchFamily="34" charset="0"/>
              <a:buChar char="•"/>
            </a:pPr>
            <a:r>
              <a:rPr lang="en-GB" dirty="0"/>
              <a:t>Puberty.</a:t>
            </a:r>
          </a:p>
          <a:p>
            <a:pPr marL="285750" lvl="0" indent="-285750" algn="l" rtl="0">
              <a:spcBef>
                <a:spcPts val="1000"/>
              </a:spcBef>
              <a:spcAft>
                <a:spcPts val="0"/>
              </a:spcAft>
              <a:buFont typeface="Arial" panose="020B0604020202020204" pitchFamily="34" charset="0"/>
              <a:buChar char="•"/>
            </a:pPr>
            <a:r>
              <a:rPr lang="en-GB" dirty="0"/>
              <a:t>Hygiene</a:t>
            </a:r>
            <a:endParaRPr dirty="0"/>
          </a:p>
        </p:txBody>
      </p:sp>
      <p:grpSp>
        <p:nvGrpSpPr>
          <p:cNvPr id="3574" name="Google Shape;3574;p72"/>
          <p:cNvGrpSpPr/>
          <p:nvPr/>
        </p:nvGrpSpPr>
        <p:grpSpPr>
          <a:xfrm>
            <a:off x="5639008" y="1510929"/>
            <a:ext cx="1305284" cy="1282072"/>
            <a:chOff x="4600125" y="312550"/>
            <a:chExt cx="1189325" cy="1168175"/>
          </a:xfrm>
        </p:grpSpPr>
        <p:sp>
          <p:nvSpPr>
            <p:cNvPr id="3575" name="Google Shape;3575;p72"/>
            <p:cNvSpPr/>
            <p:nvPr/>
          </p:nvSpPr>
          <p:spPr>
            <a:xfrm>
              <a:off x="4600125" y="312550"/>
              <a:ext cx="1189325" cy="1168175"/>
            </a:xfrm>
            <a:custGeom>
              <a:avLst/>
              <a:gdLst/>
              <a:ahLst/>
              <a:cxnLst/>
              <a:rect l="l" t="t" r="r" b="b"/>
              <a:pathLst>
                <a:path w="47573" h="46727" extrusionOk="0">
                  <a:moveTo>
                    <a:pt x="23787" y="0"/>
                  </a:moveTo>
                  <a:cubicBezTo>
                    <a:pt x="20252" y="0"/>
                    <a:pt x="16851" y="757"/>
                    <a:pt x="13679" y="2249"/>
                  </a:cubicBezTo>
                  <a:cubicBezTo>
                    <a:pt x="9908" y="4021"/>
                    <a:pt x="6652" y="6770"/>
                    <a:pt x="4260" y="10204"/>
                  </a:cubicBezTo>
                  <a:cubicBezTo>
                    <a:pt x="4112" y="10416"/>
                    <a:pt x="3970" y="10629"/>
                    <a:pt x="3829" y="10846"/>
                  </a:cubicBezTo>
                  <a:cubicBezTo>
                    <a:pt x="1324" y="14697"/>
                    <a:pt x="1" y="19171"/>
                    <a:pt x="1" y="23784"/>
                  </a:cubicBezTo>
                  <a:lnTo>
                    <a:pt x="1" y="45389"/>
                  </a:lnTo>
                  <a:cubicBezTo>
                    <a:pt x="1" y="46127"/>
                    <a:pt x="600" y="46726"/>
                    <a:pt x="1338" y="46726"/>
                  </a:cubicBezTo>
                  <a:lnTo>
                    <a:pt x="46235" y="46726"/>
                  </a:lnTo>
                  <a:cubicBezTo>
                    <a:pt x="46974" y="46726"/>
                    <a:pt x="47572" y="46127"/>
                    <a:pt x="47572" y="45389"/>
                  </a:cubicBezTo>
                  <a:lnTo>
                    <a:pt x="47572" y="23784"/>
                  </a:lnTo>
                  <a:cubicBezTo>
                    <a:pt x="47573" y="22506"/>
                    <a:pt x="47470" y="21231"/>
                    <a:pt x="47266" y="19970"/>
                  </a:cubicBezTo>
                  <a:cubicBezTo>
                    <a:pt x="46470" y="15023"/>
                    <a:pt x="44167" y="10526"/>
                    <a:pt x="40605" y="6967"/>
                  </a:cubicBezTo>
                  <a:cubicBezTo>
                    <a:pt x="36114" y="2474"/>
                    <a:pt x="30141" y="0"/>
                    <a:pt x="23787"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76" name="Google Shape;3576;p72"/>
            <p:cNvGrpSpPr/>
            <p:nvPr/>
          </p:nvGrpSpPr>
          <p:grpSpPr>
            <a:xfrm>
              <a:off x="4633563" y="345975"/>
              <a:ext cx="1122450" cy="1101325"/>
              <a:chOff x="4018225" y="355950"/>
              <a:chExt cx="1122450" cy="1101325"/>
            </a:xfrm>
          </p:grpSpPr>
          <p:sp>
            <p:nvSpPr>
              <p:cNvPr id="3577" name="Google Shape;3577;p72"/>
              <p:cNvSpPr/>
              <p:nvPr/>
            </p:nvSpPr>
            <p:spPr>
              <a:xfrm>
                <a:off x="4018225" y="355950"/>
                <a:ext cx="1122450" cy="1101325"/>
              </a:xfrm>
              <a:custGeom>
                <a:avLst/>
                <a:gdLst/>
                <a:ahLst/>
                <a:cxnLst/>
                <a:rect l="l" t="t" r="r" b="b"/>
                <a:pathLst>
                  <a:path w="44898" h="44053" extrusionOk="0">
                    <a:moveTo>
                      <a:pt x="22450" y="1"/>
                    </a:moveTo>
                    <a:cubicBezTo>
                      <a:pt x="19040" y="1"/>
                      <a:pt x="15805" y="760"/>
                      <a:pt x="12910" y="2122"/>
                    </a:cubicBezTo>
                    <a:cubicBezTo>
                      <a:pt x="9327" y="3805"/>
                      <a:pt x="6264" y="6409"/>
                      <a:pt x="4022" y="9627"/>
                    </a:cubicBezTo>
                    <a:cubicBezTo>
                      <a:pt x="3882" y="9830"/>
                      <a:pt x="3745" y="10032"/>
                      <a:pt x="3611" y="10238"/>
                    </a:cubicBezTo>
                    <a:cubicBezTo>
                      <a:pt x="1327" y="13751"/>
                      <a:pt x="0" y="17944"/>
                      <a:pt x="0" y="22447"/>
                    </a:cubicBezTo>
                    <a:lnTo>
                      <a:pt x="0" y="44052"/>
                    </a:lnTo>
                    <a:lnTo>
                      <a:pt x="44897" y="44052"/>
                    </a:lnTo>
                    <a:lnTo>
                      <a:pt x="44897" y="22447"/>
                    </a:lnTo>
                    <a:cubicBezTo>
                      <a:pt x="44898" y="21241"/>
                      <a:pt x="44801" y="20036"/>
                      <a:pt x="44608" y="18846"/>
                    </a:cubicBezTo>
                    <a:cubicBezTo>
                      <a:pt x="43843" y="14090"/>
                      <a:pt x="41580" y="9832"/>
                      <a:pt x="38322" y="6576"/>
                    </a:cubicBezTo>
                    <a:cubicBezTo>
                      <a:pt x="34259" y="2513"/>
                      <a:pt x="28649" y="1"/>
                      <a:pt x="224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8" name="Google Shape;3578;p72"/>
              <p:cNvSpPr/>
              <p:nvPr/>
            </p:nvSpPr>
            <p:spPr>
              <a:xfrm>
                <a:off x="4521650" y="478550"/>
                <a:ext cx="72725" cy="71800"/>
              </a:xfrm>
              <a:custGeom>
                <a:avLst/>
                <a:gdLst/>
                <a:ahLst/>
                <a:cxnLst/>
                <a:rect l="l" t="t" r="r" b="b"/>
                <a:pathLst>
                  <a:path w="2909" h="2872" extrusionOk="0">
                    <a:moveTo>
                      <a:pt x="1451" y="1"/>
                    </a:moveTo>
                    <a:cubicBezTo>
                      <a:pt x="1418" y="1"/>
                      <a:pt x="1385" y="20"/>
                      <a:pt x="1372" y="57"/>
                    </a:cubicBezTo>
                    <a:lnTo>
                      <a:pt x="1058" y="989"/>
                    </a:lnTo>
                    <a:cubicBezTo>
                      <a:pt x="1049" y="1014"/>
                      <a:pt x="1030" y="1033"/>
                      <a:pt x="1005" y="1042"/>
                    </a:cubicBezTo>
                    <a:lnTo>
                      <a:pt x="75" y="1361"/>
                    </a:lnTo>
                    <a:cubicBezTo>
                      <a:pt x="1" y="1386"/>
                      <a:pt x="1" y="1492"/>
                      <a:pt x="75" y="1518"/>
                    </a:cubicBezTo>
                    <a:lnTo>
                      <a:pt x="1008" y="1833"/>
                    </a:lnTo>
                    <a:cubicBezTo>
                      <a:pt x="1032" y="1841"/>
                      <a:pt x="1051" y="1860"/>
                      <a:pt x="1060" y="1885"/>
                    </a:cubicBezTo>
                    <a:lnTo>
                      <a:pt x="1379" y="2814"/>
                    </a:lnTo>
                    <a:cubicBezTo>
                      <a:pt x="1391" y="2852"/>
                      <a:pt x="1425" y="2871"/>
                      <a:pt x="1458" y="2871"/>
                    </a:cubicBezTo>
                    <a:cubicBezTo>
                      <a:pt x="1491" y="2871"/>
                      <a:pt x="1524" y="2852"/>
                      <a:pt x="1537" y="2814"/>
                    </a:cubicBezTo>
                    <a:lnTo>
                      <a:pt x="1851" y="1883"/>
                    </a:lnTo>
                    <a:cubicBezTo>
                      <a:pt x="1860" y="1858"/>
                      <a:pt x="1879" y="1839"/>
                      <a:pt x="1903" y="1830"/>
                    </a:cubicBezTo>
                    <a:lnTo>
                      <a:pt x="2834" y="1511"/>
                    </a:lnTo>
                    <a:cubicBezTo>
                      <a:pt x="2908" y="1486"/>
                      <a:pt x="2908" y="1380"/>
                      <a:pt x="2834" y="1354"/>
                    </a:cubicBezTo>
                    <a:lnTo>
                      <a:pt x="1901" y="1040"/>
                    </a:lnTo>
                    <a:cubicBezTo>
                      <a:pt x="1876" y="1031"/>
                      <a:pt x="1857" y="1012"/>
                      <a:pt x="1848" y="987"/>
                    </a:cubicBezTo>
                    <a:lnTo>
                      <a:pt x="1529" y="57"/>
                    </a:lnTo>
                    <a:cubicBezTo>
                      <a:pt x="1517" y="20"/>
                      <a:pt x="1484" y="1"/>
                      <a:pt x="145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9" name="Google Shape;3579;p72"/>
              <p:cNvSpPr/>
              <p:nvPr/>
            </p:nvSpPr>
            <p:spPr>
              <a:xfrm>
                <a:off x="4967725" y="739650"/>
                <a:ext cx="72725" cy="71800"/>
              </a:xfrm>
              <a:custGeom>
                <a:avLst/>
                <a:gdLst/>
                <a:ahLst/>
                <a:cxnLst/>
                <a:rect l="l" t="t" r="r" b="b"/>
                <a:pathLst>
                  <a:path w="2909" h="2872" extrusionOk="0">
                    <a:moveTo>
                      <a:pt x="1451" y="0"/>
                    </a:moveTo>
                    <a:cubicBezTo>
                      <a:pt x="1418" y="0"/>
                      <a:pt x="1385" y="19"/>
                      <a:pt x="1372" y="57"/>
                    </a:cubicBezTo>
                    <a:lnTo>
                      <a:pt x="1057" y="989"/>
                    </a:lnTo>
                    <a:cubicBezTo>
                      <a:pt x="1049" y="1014"/>
                      <a:pt x="1029" y="1033"/>
                      <a:pt x="1005" y="1041"/>
                    </a:cubicBezTo>
                    <a:lnTo>
                      <a:pt x="75" y="1360"/>
                    </a:lnTo>
                    <a:cubicBezTo>
                      <a:pt x="0" y="1386"/>
                      <a:pt x="0" y="1492"/>
                      <a:pt x="75" y="1517"/>
                    </a:cubicBezTo>
                    <a:lnTo>
                      <a:pt x="1007" y="1833"/>
                    </a:lnTo>
                    <a:cubicBezTo>
                      <a:pt x="1032" y="1841"/>
                      <a:pt x="1051" y="1860"/>
                      <a:pt x="1059" y="1884"/>
                    </a:cubicBezTo>
                    <a:lnTo>
                      <a:pt x="1378" y="2814"/>
                    </a:lnTo>
                    <a:cubicBezTo>
                      <a:pt x="1391" y="2852"/>
                      <a:pt x="1424" y="2871"/>
                      <a:pt x="1457" y="2871"/>
                    </a:cubicBezTo>
                    <a:cubicBezTo>
                      <a:pt x="1490" y="2871"/>
                      <a:pt x="1523" y="2852"/>
                      <a:pt x="1535" y="2814"/>
                    </a:cubicBezTo>
                    <a:lnTo>
                      <a:pt x="1851" y="1882"/>
                    </a:lnTo>
                    <a:cubicBezTo>
                      <a:pt x="1859" y="1858"/>
                      <a:pt x="1878" y="1838"/>
                      <a:pt x="1902" y="1830"/>
                    </a:cubicBezTo>
                    <a:lnTo>
                      <a:pt x="2833" y="1511"/>
                    </a:lnTo>
                    <a:cubicBezTo>
                      <a:pt x="2908" y="1485"/>
                      <a:pt x="2908" y="1379"/>
                      <a:pt x="2833" y="1354"/>
                    </a:cubicBezTo>
                    <a:lnTo>
                      <a:pt x="1900" y="1039"/>
                    </a:lnTo>
                    <a:cubicBezTo>
                      <a:pt x="1876" y="1031"/>
                      <a:pt x="1856" y="1011"/>
                      <a:pt x="1848" y="987"/>
                    </a:cubicBezTo>
                    <a:lnTo>
                      <a:pt x="1530" y="57"/>
                    </a:lnTo>
                    <a:cubicBezTo>
                      <a:pt x="1517" y="19"/>
                      <a:pt x="1484" y="0"/>
                      <a:pt x="145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0" name="Google Shape;3580;p72"/>
              <p:cNvSpPr/>
              <p:nvPr/>
            </p:nvSpPr>
            <p:spPr>
              <a:xfrm>
                <a:off x="5051475" y="1203900"/>
                <a:ext cx="72725" cy="71800"/>
              </a:xfrm>
              <a:custGeom>
                <a:avLst/>
                <a:gdLst/>
                <a:ahLst/>
                <a:cxnLst/>
                <a:rect l="l" t="t" r="r" b="b"/>
                <a:pathLst>
                  <a:path w="2909" h="2872" extrusionOk="0">
                    <a:moveTo>
                      <a:pt x="1452" y="0"/>
                    </a:moveTo>
                    <a:cubicBezTo>
                      <a:pt x="1418" y="0"/>
                      <a:pt x="1385" y="19"/>
                      <a:pt x="1372" y="56"/>
                    </a:cubicBezTo>
                    <a:lnTo>
                      <a:pt x="1058" y="989"/>
                    </a:lnTo>
                    <a:cubicBezTo>
                      <a:pt x="1049" y="1014"/>
                      <a:pt x="1030" y="1033"/>
                      <a:pt x="1007" y="1042"/>
                    </a:cubicBezTo>
                    <a:lnTo>
                      <a:pt x="76" y="1360"/>
                    </a:lnTo>
                    <a:cubicBezTo>
                      <a:pt x="1" y="1386"/>
                      <a:pt x="1" y="1492"/>
                      <a:pt x="76" y="1518"/>
                    </a:cubicBezTo>
                    <a:lnTo>
                      <a:pt x="1009" y="1832"/>
                    </a:lnTo>
                    <a:cubicBezTo>
                      <a:pt x="1032" y="1841"/>
                      <a:pt x="1052" y="1860"/>
                      <a:pt x="1060" y="1885"/>
                    </a:cubicBezTo>
                    <a:lnTo>
                      <a:pt x="1379" y="2814"/>
                    </a:lnTo>
                    <a:cubicBezTo>
                      <a:pt x="1392" y="2852"/>
                      <a:pt x="1425" y="2871"/>
                      <a:pt x="1458" y="2871"/>
                    </a:cubicBezTo>
                    <a:cubicBezTo>
                      <a:pt x="1491" y="2871"/>
                      <a:pt x="1524" y="2852"/>
                      <a:pt x="1537" y="2814"/>
                    </a:cubicBezTo>
                    <a:lnTo>
                      <a:pt x="1852" y="1882"/>
                    </a:lnTo>
                    <a:cubicBezTo>
                      <a:pt x="1860" y="1858"/>
                      <a:pt x="1880" y="1839"/>
                      <a:pt x="1903" y="1830"/>
                    </a:cubicBezTo>
                    <a:lnTo>
                      <a:pt x="2834" y="1511"/>
                    </a:lnTo>
                    <a:cubicBezTo>
                      <a:pt x="2909" y="1486"/>
                      <a:pt x="2909" y="1380"/>
                      <a:pt x="2834" y="1354"/>
                    </a:cubicBezTo>
                    <a:lnTo>
                      <a:pt x="1901" y="1038"/>
                    </a:lnTo>
                    <a:cubicBezTo>
                      <a:pt x="1876" y="1031"/>
                      <a:pt x="1857" y="1012"/>
                      <a:pt x="1850" y="987"/>
                    </a:cubicBezTo>
                    <a:lnTo>
                      <a:pt x="1531" y="56"/>
                    </a:lnTo>
                    <a:cubicBezTo>
                      <a:pt x="1518" y="19"/>
                      <a:pt x="1485" y="0"/>
                      <a:pt x="145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1" name="Google Shape;3581;p72"/>
              <p:cNvSpPr/>
              <p:nvPr/>
            </p:nvSpPr>
            <p:spPr>
              <a:xfrm>
                <a:off x="4048375" y="1111425"/>
                <a:ext cx="72725" cy="71775"/>
              </a:xfrm>
              <a:custGeom>
                <a:avLst/>
                <a:gdLst/>
                <a:ahLst/>
                <a:cxnLst/>
                <a:rect l="l" t="t" r="r" b="b"/>
                <a:pathLst>
                  <a:path w="2909" h="2871" extrusionOk="0">
                    <a:moveTo>
                      <a:pt x="1452" y="1"/>
                    </a:moveTo>
                    <a:cubicBezTo>
                      <a:pt x="1419" y="1"/>
                      <a:pt x="1386" y="19"/>
                      <a:pt x="1374" y="57"/>
                    </a:cubicBezTo>
                    <a:lnTo>
                      <a:pt x="1059" y="990"/>
                    </a:lnTo>
                    <a:cubicBezTo>
                      <a:pt x="1050" y="1013"/>
                      <a:pt x="1031" y="1033"/>
                      <a:pt x="1007" y="1041"/>
                    </a:cubicBezTo>
                    <a:lnTo>
                      <a:pt x="77" y="1360"/>
                    </a:lnTo>
                    <a:cubicBezTo>
                      <a:pt x="1" y="1386"/>
                      <a:pt x="1" y="1493"/>
                      <a:pt x="77" y="1517"/>
                    </a:cubicBezTo>
                    <a:lnTo>
                      <a:pt x="1009" y="1833"/>
                    </a:lnTo>
                    <a:cubicBezTo>
                      <a:pt x="1033" y="1841"/>
                      <a:pt x="1053" y="1860"/>
                      <a:pt x="1061" y="1884"/>
                    </a:cubicBezTo>
                    <a:lnTo>
                      <a:pt x="1379" y="2814"/>
                    </a:lnTo>
                    <a:cubicBezTo>
                      <a:pt x="1392" y="2852"/>
                      <a:pt x="1425" y="2871"/>
                      <a:pt x="1458" y="2871"/>
                    </a:cubicBezTo>
                    <a:cubicBezTo>
                      <a:pt x="1491" y="2871"/>
                      <a:pt x="1524" y="2852"/>
                      <a:pt x="1537" y="2814"/>
                    </a:cubicBezTo>
                    <a:lnTo>
                      <a:pt x="1852" y="1882"/>
                    </a:lnTo>
                    <a:cubicBezTo>
                      <a:pt x="1860" y="1857"/>
                      <a:pt x="1880" y="1838"/>
                      <a:pt x="1904" y="1830"/>
                    </a:cubicBezTo>
                    <a:lnTo>
                      <a:pt x="2834" y="1511"/>
                    </a:lnTo>
                    <a:cubicBezTo>
                      <a:pt x="2909" y="1485"/>
                      <a:pt x="2909" y="1379"/>
                      <a:pt x="2834" y="1353"/>
                    </a:cubicBezTo>
                    <a:lnTo>
                      <a:pt x="1901" y="1039"/>
                    </a:lnTo>
                    <a:cubicBezTo>
                      <a:pt x="1877" y="1030"/>
                      <a:pt x="1858" y="1011"/>
                      <a:pt x="1850" y="987"/>
                    </a:cubicBezTo>
                    <a:lnTo>
                      <a:pt x="1531" y="57"/>
                    </a:lnTo>
                    <a:cubicBezTo>
                      <a:pt x="1518" y="19"/>
                      <a:pt x="1485" y="1"/>
                      <a:pt x="14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2" name="Google Shape;3582;p72"/>
              <p:cNvSpPr/>
              <p:nvPr/>
            </p:nvSpPr>
            <p:spPr>
              <a:xfrm>
                <a:off x="4505125" y="1320575"/>
                <a:ext cx="72725" cy="71800"/>
              </a:xfrm>
              <a:custGeom>
                <a:avLst/>
                <a:gdLst/>
                <a:ahLst/>
                <a:cxnLst/>
                <a:rect l="l" t="t" r="r" b="b"/>
                <a:pathLst>
                  <a:path w="2909" h="2872" extrusionOk="0">
                    <a:moveTo>
                      <a:pt x="1452" y="1"/>
                    </a:moveTo>
                    <a:cubicBezTo>
                      <a:pt x="1419" y="1"/>
                      <a:pt x="1386" y="19"/>
                      <a:pt x="1373" y="57"/>
                    </a:cubicBezTo>
                    <a:lnTo>
                      <a:pt x="1057" y="990"/>
                    </a:lnTo>
                    <a:cubicBezTo>
                      <a:pt x="1050" y="1013"/>
                      <a:pt x="1031" y="1033"/>
                      <a:pt x="1006" y="1041"/>
                    </a:cubicBezTo>
                    <a:lnTo>
                      <a:pt x="75" y="1360"/>
                    </a:lnTo>
                    <a:cubicBezTo>
                      <a:pt x="0" y="1386"/>
                      <a:pt x="0" y="1492"/>
                      <a:pt x="75" y="1517"/>
                    </a:cubicBezTo>
                    <a:lnTo>
                      <a:pt x="1008" y="1833"/>
                    </a:lnTo>
                    <a:cubicBezTo>
                      <a:pt x="1033" y="1841"/>
                      <a:pt x="1052" y="1860"/>
                      <a:pt x="1061" y="1884"/>
                    </a:cubicBezTo>
                    <a:lnTo>
                      <a:pt x="1379" y="2815"/>
                    </a:lnTo>
                    <a:cubicBezTo>
                      <a:pt x="1392" y="2852"/>
                      <a:pt x="1425" y="2871"/>
                      <a:pt x="1458" y="2871"/>
                    </a:cubicBezTo>
                    <a:cubicBezTo>
                      <a:pt x="1491" y="2871"/>
                      <a:pt x="1524" y="2852"/>
                      <a:pt x="1537" y="2815"/>
                    </a:cubicBezTo>
                    <a:lnTo>
                      <a:pt x="1851" y="1882"/>
                    </a:lnTo>
                    <a:cubicBezTo>
                      <a:pt x="1860" y="1857"/>
                      <a:pt x="1879" y="1838"/>
                      <a:pt x="1904" y="1830"/>
                    </a:cubicBezTo>
                    <a:lnTo>
                      <a:pt x="2833" y="1511"/>
                    </a:lnTo>
                    <a:cubicBezTo>
                      <a:pt x="2908" y="1485"/>
                      <a:pt x="2908" y="1379"/>
                      <a:pt x="2833" y="1354"/>
                    </a:cubicBezTo>
                    <a:lnTo>
                      <a:pt x="1902" y="1039"/>
                    </a:lnTo>
                    <a:cubicBezTo>
                      <a:pt x="1877" y="1030"/>
                      <a:pt x="1858" y="1011"/>
                      <a:pt x="1849" y="987"/>
                    </a:cubicBezTo>
                    <a:lnTo>
                      <a:pt x="1530" y="57"/>
                    </a:lnTo>
                    <a:cubicBezTo>
                      <a:pt x="1517" y="19"/>
                      <a:pt x="1485" y="1"/>
                      <a:pt x="14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3" name="Google Shape;3583;p72"/>
              <p:cNvSpPr/>
              <p:nvPr/>
            </p:nvSpPr>
            <p:spPr>
              <a:xfrm>
                <a:off x="4733950" y="585150"/>
                <a:ext cx="165075" cy="152025"/>
              </a:xfrm>
              <a:custGeom>
                <a:avLst/>
                <a:gdLst/>
                <a:ahLst/>
                <a:cxnLst/>
                <a:rect l="l" t="t" r="r" b="b"/>
                <a:pathLst>
                  <a:path w="6603" h="6081" extrusionOk="0">
                    <a:moveTo>
                      <a:pt x="3303" y="514"/>
                    </a:moveTo>
                    <a:cubicBezTo>
                      <a:pt x="3375" y="514"/>
                      <a:pt x="3448" y="517"/>
                      <a:pt x="3522" y="523"/>
                    </a:cubicBezTo>
                    <a:cubicBezTo>
                      <a:pt x="3606" y="532"/>
                      <a:pt x="3694" y="546"/>
                      <a:pt x="3778" y="562"/>
                    </a:cubicBezTo>
                    <a:cubicBezTo>
                      <a:pt x="3862" y="578"/>
                      <a:pt x="3945" y="598"/>
                      <a:pt x="4028" y="624"/>
                    </a:cubicBezTo>
                    <a:cubicBezTo>
                      <a:pt x="5252" y="990"/>
                      <a:pt x="6027" y="2236"/>
                      <a:pt x="5780" y="3518"/>
                    </a:cubicBezTo>
                    <a:cubicBezTo>
                      <a:pt x="5669" y="4087"/>
                      <a:pt x="5366" y="4601"/>
                      <a:pt x="4922" y="4975"/>
                    </a:cubicBezTo>
                    <a:cubicBezTo>
                      <a:pt x="4464" y="5358"/>
                      <a:pt x="3889" y="5564"/>
                      <a:pt x="3301" y="5564"/>
                    </a:cubicBezTo>
                    <a:cubicBezTo>
                      <a:pt x="3150" y="5564"/>
                      <a:pt x="2997" y="5550"/>
                      <a:pt x="2846" y="5523"/>
                    </a:cubicBezTo>
                    <a:cubicBezTo>
                      <a:pt x="2106" y="5387"/>
                      <a:pt x="1466" y="4929"/>
                      <a:pt x="1099" y="4273"/>
                    </a:cubicBezTo>
                    <a:cubicBezTo>
                      <a:pt x="1014" y="4121"/>
                      <a:pt x="945" y="3962"/>
                      <a:pt x="892" y="3796"/>
                    </a:cubicBezTo>
                    <a:cubicBezTo>
                      <a:pt x="765" y="3397"/>
                      <a:pt x="740" y="2973"/>
                      <a:pt x="820" y="2563"/>
                    </a:cubicBezTo>
                    <a:cubicBezTo>
                      <a:pt x="1053" y="1356"/>
                      <a:pt x="2116" y="514"/>
                      <a:pt x="3303" y="514"/>
                    </a:cubicBezTo>
                    <a:close/>
                    <a:moveTo>
                      <a:pt x="3299" y="1"/>
                    </a:moveTo>
                    <a:cubicBezTo>
                      <a:pt x="1872" y="1"/>
                      <a:pt x="596" y="1013"/>
                      <a:pt x="318" y="2465"/>
                    </a:cubicBezTo>
                    <a:cubicBezTo>
                      <a:pt x="1" y="4112"/>
                      <a:pt x="1081" y="5709"/>
                      <a:pt x="2727" y="6025"/>
                    </a:cubicBezTo>
                    <a:cubicBezTo>
                      <a:pt x="2920" y="6063"/>
                      <a:pt x="3112" y="6080"/>
                      <a:pt x="3302" y="6080"/>
                    </a:cubicBezTo>
                    <a:cubicBezTo>
                      <a:pt x="4730" y="6080"/>
                      <a:pt x="6008" y="5067"/>
                      <a:pt x="6286" y="3613"/>
                    </a:cubicBezTo>
                    <a:cubicBezTo>
                      <a:pt x="6603" y="1969"/>
                      <a:pt x="5519" y="372"/>
                      <a:pt x="3875" y="56"/>
                    </a:cubicBezTo>
                    <a:cubicBezTo>
                      <a:pt x="3682" y="19"/>
                      <a:pt x="3489" y="1"/>
                      <a:pt x="329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4" name="Google Shape;3584;p72"/>
              <p:cNvSpPr/>
              <p:nvPr/>
            </p:nvSpPr>
            <p:spPr>
              <a:xfrm>
                <a:off x="4808750" y="591675"/>
                <a:ext cx="27250" cy="78275"/>
              </a:xfrm>
              <a:custGeom>
                <a:avLst/>
                <a:gdLst/>
                <a:ahLst/>
                <a:cxnLst/>
                <a:rect l="l" t="t" r="r" b="b"/>
                <a:pathLst>
                  <a:path w="1090" h="3131" extrusionOk="0">
                    <a:moveTo>
                      <a:pt x="584" y="0"/>
                    </a:moveTo>
                    <a:lnTo>
                      <a:pt x="0" y="3033"/>
                    </a:lnTo>
                    <a:lnTo>
                      <a:pt x="506" y="3130"/>
                    </a:lnTo>
                    <a:lnTo>
                      <a:pt x="1089" y="97"/>
                    </a:lnTo>
                    <a:lnTo>
                      <a:pt x="58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5" name="Google Shape;3585;p72"/>
              <p:cNvSpPr/>
              <p:nvPr/>
            </p:nvSpPr>
            <p:spPr>
              <a:xfrm>
                <a:off x="4750800" y="661025"/>
                <a:ext cx="119400" cy="52675"/>
              </a:xfrm>
              <a:custGeom>
                <a:avLst/>
                <a:gdLst/>
                <a:ahLst/>
                <a:cxnLst/>
                <a:rect l="l" t="t" r="r" b="b"/>
                <a:pathLst>
                  <a:path w="4776" h="2107" extrusionOk="0">
                    <a:moveTo>
                      <a:pt x="2637" y="0"/>
                    </a:moveTo>
                    <a:lnTo>
                      <a:pt x="1" y="831"/>
                    </a:lnTo>
                    <a:lnTo>
                      <a:pt x="156" y="1322"/>
                    </a:lnTo>
                    <a:lnTo>
                      <a:pt x="2530" y="574"/>
                    </a:lnTo>
                    <a:lnTo>
                      <a:pt x="4455" y="2107"/>
                    </a:lnTo>
                    <a:lnTo>
                      <a:pt x="4776" y="1703"/>
                    </a:lnTo>
                    <a:lnTo>
                      <a:pt x="263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6" name="Google Shape;3586;p72"/>
              <p:cNvSpPr/>
              <p:nvPr/>
            </p:nvSpPr>
            <p:spPr>
              <a:xfrm>
                <a:off x="4018225" y="1236125"/>
                <a:ext cx="127425" cy="152025"/>
              </a:xfrm>
              <a:custGeom>
                <a:avLst/>
                <a:gdLst/>
                <a:ahLst/>
                <a:cxnLst/>
                <a:rect l="l" t="t" r="r" b="b"/>
                <a:pathLst>
                  <a:path w="5097" h="6081" extrusionOk="0">
                    <a:moveTo>
                      <a:pt x="1794" y="1"/>
                    </a:moveTo>
                    <a:cubicBezTo>
                      <a:pt x="1154" y="1"/>
                      <a:pt x="525" y="203"/>
                      <a:pt x="1" y="588"/>
                    </a:cubicBezTo>
                    <a:lnTo>
                      <a:pt x="1" y="1265"/>
                    </a:lnTo>
                    <a:cubicBezTo>
                      <a:pt x="476" y="784"/>
                      <a:pt x="1121" y="516"/>
                      <a:pt x="1790" y="516"/>
                    </a:cubicBezTo>
                    <a:cubicBezTo>
                      <a:pt x="1865" y="516"/>
                      <a:pt x="1940" y="519"/>
                      <a:pt x="2016" y="526"/>
                    </a:cubicBezTo>
                    <a:cubicBezTo>
                      <a:pt x="2101" y="534"/>
                      <a:pt x="2186" y="545"/>
                      <a:pt x="2270" y="561"/>
                    </a:cubicBezTo>
                    <a:cubicBezTo>
                      <a:pt x="2355" y="576"/>
                      <a:pt x="2439" y="598"/>
                      <a:pt x="2522" y="623"/>
                    </a:cubicBezTo>
                    <a:cubicBezTo>
                      <a:pt x="3746" y="989"/>
                      <a:pt x="4521" y="2233"/>
                      <a:pt x="4274" y="3517"/>
                    </a:cubicBezTo>
                    <a:cubicBezTo>
                      <a:pt x="4198" y="3915"/>
                      <a:pt x="4027" y="4289"/>
                      <a:pt x="3775" y="4605"/>
                    </a:cubicBezTo>
                    <a:cubicBezTo>
                      <a:pt x="3668" y="4740"/>
                      <a:pt x="3547" y="4863"/>
                      <a:pt x="3413" y="4972"/>
                    </a:cubicBezTo>
                    <a:cubicBezTo>
                      <a:pt x="2943" y="5368"/>
                      <a:pt x="2367" y="5564"/>
                      <a:pt x="1793" y="5564"/>
                    </a:cubicBezTo>
                    <a:cubicBezTo>
                      <a:pt x="1141" y="5564"/>
                      <a:pt x="491" y="5311"/>
                      <a:pt x="0" y="4814"/>
                    </a:cubicBezTo>
                    <a:lnTo>
                      <a:pt x="0" y="5494"/>
                    </a:lnTo>
                    <a:cubicBezTo>
                      <a:pt x="362" y="5760"/>
                      <a:pt x="779" y="5942"/>
                      <a:pt x="1220" y="6025"/>
                    </a:cubicBezTo>
                    <a:cubicBezTo>
                      <a:pt x="1413" y="6062"/>
                      <a:pt x="1605" y="6080"/>
                      <a:pt x="1795" y="6080"/>
                    </a:cubicBezTo>
                    <a:cubicBezTo>
                      <a:pt x="3223" y="6080"/>
                      <a:pt x="4501" y="5067"/>
                      <a:pt x="4780" y="3613"/>
                    </a:cubicBezTo>
                    <a:cubicBezTo>
                      <a:pt x="5097" y="1968"/>
                      <a:pt x="4013" y="372"/>
                      <a:pt x="2368" y="55"/>
                    </a:cubicBezTo>
                    <a:cubicBezTo>
                      <a:pt x="2177" y="19"/>
                      <a:pt x="1985" y="1"/>
                      <a:pt x="179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7" name="Google Shape;3587;p72"/>
              <p:cNvSpPr/>
              <p:nvPr/>
            </p:nvSpPr>
            <p:spPr>
              <a:xfrm>
                <a:off x="4055325" y="1242600"/>
                <a:ext cx="27250" cy="78275"/>
              </a:xfrm>
              <a:custGeom>
                <a:avLst/>
                <a:gdLst/>
                <a:ahLst/>
                <a:cxnLst/>
                <a:rect l="l" t="t" r="r" b="b"/>
                <a:pathLst>
                  <a:path w="1090" h="3131" extrusionOk="0">
                    <a:moveTo>
                      <a:pt x="584" y="1"/>
                    </a:moveTo>
                    <a:lnTo>
                      <a:pt x="0" y="3034"/>
                    </a:lnTo>
                    <a:lnTo>
                      <a:pt x="506" y="3131"/>
                    </a:lnTo>
                    <a:lnTo>
                      <a:pt x="1089" y="98"/>
                    </a:lnTo>
                    <a:lnTo>
                      <a:pt x="58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8" name="Google Shape;3588;p72"/>
              <p:cNvSpPr/>
              <p:nvPr/>
            </p:nvSpPr>
            <p:spPr>
              <a:xfrm>
                <a:off x="4018225" y="1312000"/>
                <a:ext cx="98550" cy="52650"/>
              </a:xfrm>
              <a:custGeom>
                <a:avLst/>
                <a:gdLst/>
                <a:ahLst/>
                <a:cxnLst/>
                <a:rect l="l" t="t" r="r" b="b"/>
                <a:pathLst>
                  <a:path w="3942" h="2106" extrusionOk="0">
                    <a:moveTo>
                      <a:pt x="1804" y="1"/>
                    </a:moveTo>
                    <a:lnTo>
                      <a:pt x="1514" y="92"/>
                    </a:lnTo>
                    <a:lnTo>
                      <a:pt x="0" y="569"/>
                    </a:lnTo>
                    <a:lnTo>
                      <a:pt x="0" y="1108"/>
                    </a:lnTo>
                    <a:lnTo>
                      <a:pt x="1697" y="573"/>
                    </a:lnTo>
                    <a:lnTo>
                      <a:pt x="3413" y="1937"/>
                    </a:lnTo>
                    <a:lnTo>
                      <a:pt x="3623" y="2105"/>
                    </a:lnTo>
                    <a:lnTo>
                      <a:pt x="3941" y="1702"/>
                    </a:lnTo>
                    <a:lnTo>
                      <a:pt x="3775" y="1570"/>
                    </a:lnTo>
                    <a:lnTo>
                      <a:pt x="2024" y="174"/>
                    </a:lnTo>
                    <a:lnTo>
                      <a:pt x="180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9" name="Google Shape;3589;p72"/>
              <p:cNvSpPr/>
              <p:nvPr/>
            </p:nvSpPr>
            <p:spPr>
              <a:xfrm>
                <a:off x="5039125" y="1361350"/>
                <a:ext cx="101550" cy="95925"/>
              </a:xfrm>
              <a:custGeom>
                <a:avLst/>
                <a:gdLst/>
                <a:ahLst/>
                <a:cxnLst/>
                <a:rect l="l" t="t" r="r" b="b"/>
                <a:pathLst>
                  <a:path w="4062" h="3837" extrusionOk="0">
                    <a:moveTo>
                      <a:pt x="3074" y="0"/>
                    </a:moveTo>
                    <a:cubicBezTo>
                      <a:pt x="1645" y="0"/>
                      <a:pt x="369" y="1012"/>
                      <a:pt x="89" y="2465"/>
                    </a:cubicBezTo>
                    <a:cubicBezTo>
                      <a:pt x="1" y="2919"/>
                      <a:pt x="19" y="3389"/>
                      <a:pt x="141" y="3836"/>
                    </a:cubicBezTo>
                    <a:lnTo>
                      <a:pt x="680" y="3836"/>
                    </a:lnTo>
                    <a:cubicBezTo>
                      <a:pt x="674" y="3823"/>
                      <a:pt x="668" y="3809"/>
                      <a:pt x="665" y="3795"/>
                    </a:cubicBezTo>
                    <a:cubicBezTo>
                      <a:pt x="540" y="3396"/>
                      <a:pt x="515" y="2973"/>
                      <a:pt x="596" y="2563"/>
                    </a:cubicBezTo>
                    <a:cubicBezTo>
                      <a:pt x="828" y="1353"/>
                      <a:pt x="1889" y="511"/>
                      <a:pt x="3076" y="511"/>
                    </a:cubicBezTo>
                    <a:cubicBezTo>
                      <a:pt x="3148" y="511"/>
                      <a:pt x="3221" y="514"/>
                      <a:pt x="3295" y="521"/>
                    </a:cubicBezTo>
                    <a:cubicBezTo>
                      <a:pt x="3379" y="530"/>
                      <a:pt x="3467" y="543"/>
                      <a:pt x="3551" y="559"/>
                    </a:cubicBezTo>
                    <a:cubicBezTo>
                      <a:pt x="3636" y="575"/>
                      <a:pt x="3719" y="596"/>
                      <a:pt x="3801" y="621"/>
                    </a:cubicBezTo>
                    <a:cubicBezTo>
                      <a:pt x="3890" y="648"/>
                      <a:pt x="3976" y="679"/>
                      <a:pt x="4062" y="715"/>
                    </a:cubicBezTo>
                    <a:lnTo>
                      <a:pt x="4062" y="167"/>
                    </a:lnTo>
                    <a:cubicBezTo>
                      <a:pt x="3927" y="119"/>
                      <a:pt x="3789" y="82"/>
                      <a:pt x="3650" y="55"/>
                    </a:cubicBezTo>
                    <a:cubicBezTo>
                      <a:pt x="3456" y="18"/>
                      <a:pt x="3264" y="0"/>
                      <a:pt x="307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0" name="Google Shape;3590;p72"/>
              <p:cNvSpPr/>
              <p:nvPr/>
            </p:nvSpPr>
            <p:spPr>
              <a:xfrm>
                <a:off x="5108400" y="1367900"/>
                <a:ext cx="27250" cy="78300"/>
              </a:xfrm>
              <a:custGeom>
                <a:avLst/>
                <a:gdLst/>
                <a:ahLst/>
                <a:cxnLst/>
                <a:rect l="l" t="t" r="r" b="b"/>
                <a:pathLst>
                  <a:path w="1090" h="3132" extrusionOk="0">
                    <a:moveTo>
                      <a:pt x="584" y="1"/>
                    </a:moveTo>
                    <a:lnTo>
                      <a:pt x="1" y="3034"/>
                    </a:lnTo>
                    <a:lnTo>
                      <a:pt x="506" y="3131"/>
                    </a:lnTo>
                    <a:lnTo>
                      <a:pt x="1090" y="98"/>
                    </a:lnTo>
                    <a:lnTo>
                      <a:pt x="58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1" name="Google Shape;3591;p72"/>
              <p:cNvSpPr/>
              <p:nvPr/>
            </p:nvSpPr>
            <p:spPr>
              <a:xfrm>
                <a:off x="5052575" y="1437175"/>
                <a:ext cx="88075" cy="20100"/>
              </a:xfrm>
              <a:custGeom>
                <a:avLst/>
                <a:gdLst/>
                <a:ahLst/>
                <a:cxnLst/>
                <a:rect l="l" t="t" r="r" b="b"/>
                <a:pathLst>
                  <a:path w="3523" h="804" extrusionOk="0">
                    <a:moveTo>
                      <a:pt x="2547" y="1"/>
                    </a:moveTo>
                    <a:lnTo>
                      <a:pt x="2257" y="92"/>
                    </a:lnTo>
                    <a:lnTo>
                      <a:pt x="126" y="762"/>
                    </a:lnTo>
                    <a:lnTo>
                      <a:pt x="1" y="803"/>
                    </a:lnTo>
                    <a:lnTo>
                      <a:pt x="1718" y="803"/>
                    </a:lnTo>
                    <a:lnTo>
                      <a:pt x="2440" y="575"/>
                    </a:lnTo>
                    <a:lnTo>
                      <a:pt x="2726" y="803"/>
                    </a:lnTo>
                    <a:lnTo>
                      <a:pt x="3523" y="803"/>
                    </a:lnTo>
                    <a:lnTo>
                      <a:pt x="3523" y="778"/>
                    </a:lnTo>
                    <a:lnTo>
                      <a:pt x="2767" y="176"/>
                    </a:lnTo>
                    <a:lnTo>
                      <a:pt x="2547"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2" name="Google Shape;3592;p72"/>
              <p:cNvSpPr/>
              <p:nvPr/>
            </p:nvSpPr>
            <p:spPr>
              <a:xfrm>
                <a:off x="4146825" y="827075"/>
                <a:ext cx="993850" cy="560450"/>
              </a:xfrm>
              <a:custGeom>
                <a:avLst/>
                <a:gdLst/>
                <a:ahLst/>
                <a:cxnLst/>
                <a:rect l="l" t="t" r="r" b="b"/>
                <a:pathLst>
                  <a:path w="39754" h="22418" extrusionOk="0">
                    <a:moveTo>
                      <a:pt x="39463" y="1"/>
                    </a:moveTo>
                    <a:cubicBezTo>
                      <a:pt x="38143" y="728"/>
                      <a:pt x="36194" y="1582"/>
                      <a:pt x="33623" y="2547"/>
                    </a:cubicBezTo>
                    <a:lnTo>
                      <a:pt x="33618" y="2549"/>
                    </a:lnTo>
                    <a:lnTo>
                      <a:pt x="33598" y="2556"/>
                    </a:lnTo>
                    <a:lnTo>
                      <a:pt x="33557" y="2572"/>
                    </a:lnTo>
                    <a:cubicBezTo>
                      <a:pt x="33168" y="2717"/>
                      <a:pt x="32765" y="2866"/>
                      <a:pt x="32345" y="3017"/>
                    </a:cubicBezTo>
                    <a:cubicBezTo>
                      <a:pt x="31847" y="3195"/>
                      <a:pt x="31329" y="3378"/>
                      <a:pt x="30790" y="3565"/>
                    </a:cubicBezTo>
                    <a:cubicBezTo>
                      <a:pt x="28237" y="4448"/>
                      <a:pt x="18937" y="5798"/>
                      <a:pt x="18937" y="5798"/>
                    </a:cubicBezTo>
                    <a:lnTo>
                      <a:pt x="18881" y="5797"/>
                    </a:lnTo>
                    <a:lnTo>
                      <a:pt x="18852" y="5797"/>
                    </a:lnTo>
                    <a:cubicBezTo>
                      <a:pt x="18828" y="5797"/>
                      <a:pt x="18799" y="5797"/>
                      <a:pt x="18766" y="5794"/>
                    </a:cubicBezTo>
                    <a:lnTo>
                      <a:pt x="18764" y="5794"/>
                    </a:lnTo>
                    <a:cubicBezTo>
                      <a:pt x="18253" y="5787"/>
                      <a:pt x="16665" y="5765"/>
                      <a:pt x="14732" y="5765"/>
                    </a:cubicBezTo>
                    <a:cubicBezTo>
                      <a:pt x="13777" y="5765"/>
                      <a:pt x="12737" y="5770"/>
                      <a:pt x="11702" y="5785"/>
                    </a:cubicBezTo>
                    <a:lnTo>
                      <a:pt x="11677" y="5785"/>
                    </a:lnTo>
                    <a:cubicBezTo>
                      <a:pt x="9144" y="5824"/>
                      <a:pt x="6641" y="5921"/>
                      <a:pt x="5467" y="6139"/>
                    </a:cubicBezTo>
                    <a:cubicBezTo>
                      <a:pt x="5460" y="6139"/>
                      <a:pt x="5455" y="6143"/>
                      <a:pt x="5449" y="6143"/>
                    </a:cubicBezTo>
                    <a:cubicBezTo>
                      <a:pt x="5183" y="6193"/>
                      <a:pt x="4990" y="6250"/>
                      <a:pt x="4878" y="6312"/>
                    </a:cubicBezTo>
                    <a:cubicBezTo>
                      <a:pt x="4784" y="6364"/>
                      <a:pt x="4694" y="6423"/>
                      <a:pt x="4611" y="6490"/>
                    </a:cubicBezTo>
                    <a:cubicBezTo>
                      <a:pt x="4606" y="6492"/>
                      <a:pt x="4601" y="6497"/>
                      <a:pt x="4597" y="6501"/>
                    </a:cubicBezTo>
                    <a:cubicBezTo>
                      <a:pt x="4557" y="6532"/>
                      <a:pt x="4519" y="6563"/>
                      <a:pt x="4481" y="6597"/>
                    </a:cubicBezTo>
                    <a:cubicBezTo>
                      <a:pt x="4382" y="6688"/>
                      <a:pt x="4292" y="6789"/>
                      <a:pt x="4212" y="6898"/>
                    </a:cubicBezTo>
                    <a:cubicBezTo>
                      <a:pt x="4187" y="6929"/>
                      <a:pt x="4167" y="6962"/>
                      <a:pt x="4147" y="6993"/>
                    </a:cubicBezTo>
                    <a:cubicBezTo>
                      <a:pt x="3733" y="7640"/>
                      <a:pt x="3774" y="8369"/>
                      <a:pt x="3792" y="8548"/>
                    </a:cubicBezTo>
                    <a:cubicBezTo>
                      <a:pt x="3795" y="8574"/>
                      <a:pt x="3797" y="8587"/>
                      <a:pt x="3797" y="8587"/>
                    </a:cubicBezTo>
                    <a:cubicBezTo>
                      <a:pt x="3797" y="8587"/>
                      <a:pt x="3393" y="8650"/>
                      <a:pt x="3001" y="8998"/>
                    </a:cubicBezTo>
                    <a:cubicBezTo>
                      <a:pt x="2585" y="9365"/>
                      <a:pt x="2183" y="10054"/>
                      <a:pt x="2295" y="11325"/>
                    </a:cubicBezTo>
                    <a:cubicBezTo>
                      <a:pt x="2299" y="11396"/>
                      <a:pt x="2308" y="11471"/>
                      <a:pt x="2317" y="11547"/>
                    </a:cubicBezTo>
                    <a:cubicBezTo>
                      <a:pt x="2255" y="11583"/>
                      <a:pt x="2197" y="11623"/>
                      <a:pt x="2143" y="11670"/>
                    </a:cubicBezTo>
                    <a:cubicBezTo>
                      <a:pt x="2128" y="11683"/>
                      <a:pt x="2110" y="11699"/>
                      <a:pt x="2094" y="11712"/>
                    </a:cubicBezTo>
                    <a:cubicBezTo>
                      <a:pt x="2076" y="11728"/>
                      <a:pt x="2060" y="11743"/>
                      <a:pt x="2042" y="11759"/>
                    </a:cubicBezTo>
                    <a:cubicBezTo>
                      <a:pt x="2038" y="11764"/>
                      <a:pt x="2034" y="11768"/>
                      <a:pt x="2029" y="11772"/>
                    </a:cubicBezTo>
                    <a:cubicBezTo>
                      <a:pt x="1641" y="12147"/>
                      <a:pt x="1072" y="13031"/>
                      <a:pt x="1662" y="14671"/>
                    </a:cubicBezTo>
                    <a:cubicBezTo>
                      <a:pt x="1676" y="14713"/>
                      <a:pt x="1690" y="14753"/>
                      <a:pt x="1702" y="14784"/>
                    </a:cubicBezTo>
                    <a:lnTo>
                      <a:pt x="1702" y="14786"/>
                    </a:lnTo>
                    <a:cubicBezTo>
                      <a:pt x="1714" y="14815"/>
                      <a:pt x="1724" y="14844"/>
                      <a:pt x="1735" y="14872"/>
                    </a:cubicBezTo>
                    <a:cubicBezTo>
                      <a:pt x="1745" y="14893"/>
                      <a:pt x="1749" y="14904"/>
                      <a:pt x="1749" y="14904"/>
                    </a:cubicBezTo>
                    <a:cubicBezTo>
                      <a:pt x="1745" y="14906"/>
                      <a:pt x="1741" y="14910"/>
                      <a:pt x="1735" y="14913"/>
                    </a:cubicBezTo>
                    <a:cubicBezTo>
                      <a:pt x="1722" y="14922"/>
                      <a:pt x="1708" y="14932"/>
                      <a:pt x="1696" y="14941"/>
                    </a:cubicBezTo>
                    <a:cubicBezTo>
                      <a:pt x="1675" y="14955"/>
                      <a:pt x="1655" y="14971"/>
                      <a:pt x="1636" y="14986"/>
                    </a:cubicBezTo>
                    <a:cubicBezTo>
                      <a:pt x="1243" y="15292"/>
                      <a:pt x="1" y="16411"/>
                      <a:pt x="777" y="17841"/>
                    </a:cubicBezTo>
                    <a:cubicBezTo>
                      <a:pt x="780" y="17850"/>
                      <a:pt x="784" y="17857"/>
                      <a:pt x="788" y="17864"/>
                    </a:cubicBezTo>
                    <a:cubicBezTo>
                      <a:pt x="792" y="17871"/>
                      <a:pt x="795" y="17878"/>
                      <a:pt x="799" y="17884"/>
                    </a:cubicBezTo>
                    <a:lnTo>
                      <a:pt x="13474" y="19685"/>
                    </a:lnTo>
                    <a:lnTo>
                      <a:pt x="12534" y="22418"/>
                    </a:lnTo>
                    <a:cubicBezTo>
                      <a:pt x="12534" y="22418"/>
                      <a:pt x="12574" y="22396"/>
                      <a:pt x="12650" y="22351"/>
                    </a:cubicBezTo>
                    <a:cubicBezTo>
                      <a:pt x="13697" y="21747"/>
                      <a:pt x="21569" y="17238"/>
                      <a:pt x="24116" y="16442"/>
                    </a:cubicBezTo>
                    <a:cubicBezTo>
                      <a:pt x="24190" y="16419"/>
                      <a:pt x="24274" y="16393"/>
                      <a:pt x="24369" y="16364"/>
                    </a:cubicBezTo>
                    <a:cubicBezTo>
                      <a:pt x="24404" y="16352"/>
                      <a:pt x="24440" y="16341"/>
                      <a:pt x="24478" y="16331"/>
                    </a:cubicBezTo>
                    <a:cubicBezTo>
                      <a:pt x="25086" y="16146"/>
                      <a:pt x="26043" y="15862"/>
                      <a:pt x="27208" y="15519"/>
                    </a:cubicBezTo>
                    <a:cubicBezTo>
                      <a:pt x="28298" y="15198"/>
                      <a:pt x="29573" y="14825"/>
                      <a:pt x="30922" y="14431"/>
                    </a:cubicBezTo>
                    <a:cubicBezTo>
                      <a:pt x="32157" y="14072"/>
                      <a:pt x="33452" y="13698"/>
                      <a:pt x="34724" y="13328"/>
                    </a:cubicBezTo>
                    <a:cubicBezTo>
                      <a:pt x="36057" y="12939"/>
                      <a:pt x="37364" y="12563"/>
                      <a:pt x="38549" y="12217"/>
                    </a:cubicBezTo>
                    <a:cubicBezTo>
                      <a:pt x="38562" y="12216"/>
                      <a:pt x="38574" y="12213"/>
                      <a:pt x="38586" y="12209"/>
                    </a:cubicBezTo>
                    <a:cubicBezTo>
                      <a:pt x="38991" y="12091"/>
                      <a:pt x="39381" y="11979"/>
                      <a:pt x="39753" y="11869"/>
                    </a:cubicBezTo>
                    <a:lnTo>
                      <a:pt x="39753" y="3602"/>
                    </a:lnTo>
                    <a:cubicBezTo>
                      <a:pt x="39754" y="2396"/>
                      <a:pt x="39656" y="1191"/>
                      <a:pt x="39463" y="1"/>
                    </a:cubicBezTo>
                    <a:close/>
                  </a:path>
                </a:pathLst>
              </a:custGeom>
              <a:solidFill>
                <a:srgbClr val="EF7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3" name="Google Shape;3593;p72"/>
              <p:cNvSpPr/>
              <p:nvPr/>
            </p:nvSpPr>
            <p:spPr>
              <a:xfrm>
                <a:off x="4146825" y="827075"/>
                <a:ext cx="993850" cy="560450"/>
              </a:xfrm>
              <a:custGeom>
                <a:avLst/>
                <a:gdLst/>
                <a:ahLst/>
                <a:cxnLst/>
                <a:rect l="l" t="t" r="r" b="b"/>
                <a:pathLst>
                  <a:path w="39754" h="22418" extrusionOk="0">
                    <a:moveTo>
                      <a:pt x="39463" y="1"/>
                    </a:moveTo>
                    <a:cubicBezTo>
                      <a:pt x="38143" y="728"/>
                      <a:pt x="36194" y="1582"/>
                      <a:pt x="33623" y="2547"/>
                    </a:cubicBezTo>
                    <a:lnTo>
                      <a:pt x="33618" y="2549"/>
                    </a:lnTo>
                    <a:lnTo>
                      <a:pt x="33598" y="2556"/>
                    </a:lnTo>
                    <a:lnTo>
                      <a:pt x="33557" y="2572"/>
                    </a:lnTo>
                    <a:cubicBezTo>
                      <a:pt x="33168" y="2717"/>
                      <a:pt x="32765" y="2866"/>
                      <a:pt x="32345" y="3017"/>
                    </a:cubicBezTo>
                    <a:cubicBezTo>
                      <a:pt x="31847" y="3195"/>
                      <a:pt x="31329" y="3378"/>
                      <a:pt x="30790" y="3565"/>
                    </a:cubicBezTo>
                    <a:cubicBezTo>
                      <a:pt x="28237" y="4448"/>
                      <a:pt x="18937" y="5798"/>
                      <a:pt x="18937" y="5798"/>
                    </a:cubicBezTo>
                    <a:lnTo>
                      <a:pt x="18881" y="5797"/>
                    </a:lnTo>
                    <a:lnTo>
                      <a:pt x="18852" y="5797"/>
                    </a:lnTo>
                    <a:cubicBezTo>
                      <a:pt x="18828" y="5797"/>
                      <a:pt x="18799" y="5797"/>
                      <a:pt x="18766" y="5794"/>
                    </a:cubicBezTo>
                    <a:lnTo>
                      <a:pt x="18764" y="5794"/>
                    </a:lnTo>
                    <a:cubicBezTo>
                      <a:pt x="18253" y="5787"/>
                      <a:pt x="16665" y="5765"/>
                      <a:pt x="14732" y="5765"/>
                    </a:cubicBezTo>
                    <a:cubicBezTo>
                      <a:pt x="13777" y="5765"/>
                      <a:pt x="12737" y="5770"/>
                      <a:pt x="11702" y="5785"/>
                    </a:cubicBezTo>
                    <a:lnTo>
                      <a:pt x="11677" y="5785"/>
                    </a:lnTo>
                    <a:cubicBezTo>
                      <a:pt x="9144" y="5824"/>
                      <a:pt x="6641" y="5921"/>
                      <a:pt x="5467" y="6139"/>
                    </a:cubicBezTo>
                    <a:cubicBezTo>
                      <a:pt x="5460" y="6139"/>
                      <a:pt x="5455" y="6143"/>
                      <a:pt x="5449" y="6143"/>
                    </a:cubicBezTo>
                    <a:cubicBezTo>
                      <a:pt x="5183" y="6193"/>
                      <a:pt x="4990" y="6250"/>
                      <a:pt x="4878" y="6312"/>
                    </a:cubicBezTo>
                    <a:cubicBezTo>
                      <a:pt x="4784" y="6364"/>
                      <a:pt x="4694" y="6423"/>
                      <a:pt x="4611" y="6490"/>
                    </a:cubicBezTo>
                    <a:cubicBezTo>
                      <a:pt x="4606" y="6492"/>
                      <a:pt x="4601" y="6497"/>
                      <a:pt x="4597" y="6501"/>
                    </a:cubicBezTo>
                    <a:cubicBezTo>
                      <a:pt x="4557" y="6532"/>
                      <a:pt x="4519" y="6563"/>
                      <a:pt x="4481" y="6597"/>
                    </a:cubicBezTo>
                    <a:cubicBezTo>
                      <a:pt x="4382" y="6688"/>
                      <a:pt x="4292" y="6789"/>
                      <a:pt x="4212" y="6898"/>
                    </a:cubicBezTo>
                    <a:cubicBezTo>
                      <a:pt x="4187" y="6929"/>
                      <a:pt x="4167" y="6962"/>
                      <a:pt x="4147" y="6993"/>
                    </a:cubicBezTo>
                    <a:cubicBezTo>
                      <a:pt x="3733" y="7640"/>
                      <a:pt x="3774" y="8369"/>
                      <a:pt x="3792" y="8548"/>
                    </a:cubicBezTo>
                    <a:cubicBezTo>
                      <a:pt x="3795" y="8574"/>
                      <a:pt x="3797" y="8587"/>
                      <a:pt x="3797" y="8587"/>
                    </a:cubicBezTo>
                    <a:cubicBezTo>
                      <a:pt x="3797" y="8587"/>
                      <a:pt x="3393" y="8650"/>
                      <a:pt x="3001" y="8998"/>
                    </a:cubicBezTo>
                    <a:cubicBezTo>
                      <a:pt x="2585" y="9365"/>
                      <a:pt x="2183" y="10054"/>
                      <a:pt x="2295" y="11325"/>
                    </a:cubicBezTo>
                    <a:cubicBezTo>
                      <a:pt x="2299" y="11396"/>
                      <a:pt x="2308" y="11471"/>
                      <a:pt x="2317" y="11547"/>
                    </a:cubicBezTo>
                    <a:cubicBezTo>
                      <a:pt x="2255" y="11583"/>
                      <a:pt x="2197" y="11623"/>
                      <a:pt x="2143" y="11670"/>
                    </a:cubicBezTo>
                    <a:cubicBezTo>
                      <a:pt x="2128" y="11683"/>
                      <a:pt x="2110" y="11699"/>
                      <a:pt x="2094" y="11712"/>
                    </a:cubicBezTo>
                    <a:cubicBezTo>
                      <a:pt x="2076" y="11728"/>
                      <a:pt x="2060" y="11743"/>
                      <a:pt x="2042" y="11759"/>
                    </a:cubicBezTo>
                    <a:cubicBezTo>
                      <a:pt x="2038" y="11764"/>
                      <a:pt x="2034" y="11768"/>
                      <a:pt x="2029" y="11772"/>
                    </a:cubicBezTo>
                    <a:cubicBezTo>
                      <a:pt x="1641" y="12147"/>
                      <a:pt x="1072" y="13031"/>
                      <a:pt x="1662" y="14671"/>
                    </a:cubicBezTo>
                    <a:cubicBezTo>
                      <a:pt x="1676" y="14713"/>
                      <a:pt x="1690" y="14753"/>
                      <a:pt x="1702" y="14784"/>
                    </a:cubicBezTo>
                    <a:lnTo>
                      <a:pt x="1702" y="14786"/>
                    </a:lnTo>
                    <a:cubicBezTo>
                      <a:pt x="1714" y="14815"/>
                      <a:pt x="1724" y="14844"/>
                      <a:pt x="1735" y="14872"/>
                    </a:cubicBezTo>
                    <a:cubicBezTo>
                      <a:pt x="1745" y="14893"/>
                      <a:pt x="1749" y="14904"/>
                      <a:pt x="1749" y="14904"/>
                    </a:cubicBezTo>
                    <a:cubicBezTo>
                      <a:pt x="1745" y="14906"/>
                      <a:pt x="1741" y="14910"/>
                      <a:pt x="1735" y="14913"/>
                    </a:cubicBezTo>
                    <a:cubicBezTo>
                      <a:pt x="1722" y="14922"/>
                      <a:pt x="1708" y="14932"/>
                      <a:pt x="1696" y="14941"/>
                    </a:cubicBezTo>
                    <a:cubicBezTo>
                      <a:pt x="1675" y="14955"/>
                      <a:pt x="1655" y="14971"/>
                      <a:pt x="1636" y="14986"/>
                    </a:cubicBezTo>
                    <a:cubicBezTo>
                      <a:pt x="1243" y="15292"/>
                      <a:pt x="1" y="16411"/>
                      <a:pt x="777" y="17841"/>
                    </a:cubicBezTo>
                    <a:cubicBezTo>
                      <a:pt x="780" y="17850"/>
                      <a:pt x="784" y="17857"/>
                      <a:pt x="788" y="17864"/>
                    </a:cubicBezTo>
                    <a:cubicBezTo>
                      <a:pt x="792" y="17871"/>
                      <a:pt x="795" y="17878"/>
                      <a:pt x="799" y="17884"/>
                    </a:cubicBezTo>
                    <a:lnTo>
                      <a:pt x="13474" y="19685"/>
                    </a:lnTo>
                    <a:lnTo>
                      <a:pt x="12534" y="22418"/>
                    </a:lnTo>
                    <a:cubicBezTo>
                      <a:pt x="12534" y="22418"/>
                      <a:pt x="12574" y="22396"/>
                      <a:pt x="12650" y="22351"/>
                    </a:cubicBezTo>
                    <a:cubicBezTo>
                      <a:pt x="13697" y="21747"/>
                      <a:pt x="21569" y="17238"/>
                      <a:pt x="24116" y="16442"/>
                    </a:cubicBezTo>
                    <a:cubicBezTo>
                      <a:pt x="24190" y="16419"/>
                      <a:pt x="24274" y="16393"/>
                      <a:pt x="24369" y="16364"/>
                    </a:cubicBezTo>
                    <a:cubicBezTo>
                      <a:pt x="24404" y="16352"/>
                      <a:pt x="24440" y="16341"/>
                      <a:pt x="24478" y="16331"/>
                    </a:cubicBezTo>
                    <a:cubicBezTo>
                      <a:pt x="25086" y="16146"/>
                      <a:pt x="26043" y="15862"/>
                      <a:pt x="27208" y="15519"/>
                    </a:cubicBezTo>
                    <a:cubicBezTo>
                      <a:pt x="28298" y="15198"/>
                      <a:pt x="29573" y="14825"/>
                      <a:pt x="30922" y="14431"/>
                    </a:cubicBezTo>
                    <a:cubicBezTo>
                      <a:pt x="32157" y="14072"/>
                      <a:pt x="33452" y="13698"/>
                      <a:pt x="34724" y="13328"/>
                    </a:cubicBezTo>
                    <a:cubicBezTo>
                      <a:pt x="36057" y="12939"/>
                      <a:pt x="37364" y="12563"/>
                      <a:pt x="38549" y="12217"/>
                    </a:cubicBezTo>
                    <a:cubicBezTo>
                      <a:pt x="38562" y="12216"/>
                      <a:pt x="38574" y="12213"/>
                      <a:pt x="38586" y="12209"/>
                    </a:cubicBezTo>
                    <a:cubicBezTo>
                      <a:pt x="38991" y="12091"/>
                      <a:pt x="39381" y="11979"/>
                      <a:pt x="39753" y="11869"/>
                    </a:cubicBezTo>
                    <a:lnTo>
                      <a:pt x="39753" y="3602"/>
                    </a:lnTo>
                    <a:cubicBezTo>
                      <a:pt x="39754" y="2396"/>
                      <a:pt x="39656" y="1191"/>
                      <a:pt x="39463" y="1"/>
                    </a:cubicBezTo>
                    <a:close/>
                  </a:path>
                </a:pathLst>
              </a:custGeom>
              <a:solidFill>
                <a:srgbClr val="B86A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4" name="Google Shape;3594;p72"/>
              <p:cNvSpPr/>
              <p:nvPr/>
            </p:nvSpPr>
            <p:spPr>
              <a:xfrm>
                <a:off x="4118750" y="409000"/>
                <a:ext cx="992250" cy="837475"/>
              </a:xfrm>
              <a:custGeom>
                <a:avLst/>
                <a:gdLst/>
                <a:ahLst/>
                <a:cxnLst/>
                <a:rect l="l" t="t" r="r" b="b"/>
                <a:pathLst>
                  <a:path w="39690" h="33499" extrusionOk="0">
                    <a:moveTo>
                      <a:pt x="8889" y="0"/>
                    </a:moveTo>
                    <a:cubicBezTo>
                      <a:pt x="5306" y="1683"/>
                      <a:pt x="2243" y="4287"/>
                      <a:pt x="1" y="7506"/>
                    </a:cubicBezTo>
                    <a:lnTo>
                      <a:pt x="4187" y="10609"/>
                    </a:lnTo>
                    <a:lnTo>
                      <a:pt x="5589" y="11645"/>
                    </a:lnTo>
                    <a:lnTo>
                      <a:pt x="6347" y="12209"/>
                    </a:lnTo>
                    <a:lnTo>
                      <a:pt x="6367" y="12222"/>
                    </a:lnTo>
                    <a:lnTo>
                      <a:pt x="7823" y="13301"/>
                    </a:lnTo>
                    <a:lnTo>
                      <a:pt x="19889" y="22295"/>
                    </a:lnTo>
                    <a:lnTo>
                      <a:pt x="19936" y="22384"/>
                    </a:lnTo>
                    <a:lnTo>
                      <a:pt x="20005" y="22518"/>
                    </a:lnTo>
                    <a:lnTo>
                      <a:pt x="25352" y="32824"/>
                    </a:lnTo>
                    <a:lnTo>
                      <a:pt x="25359" y="32830"/>
                    </a:lnTo>
                    <a:cubicBezTo>
                      <a:pt x="25432" y="32912"/>
                      <a:pt x="25512" y="32987"/>
                      <a:pt x="25600" y="33053"/>
                    </a:cubicBezTo>
                    <a:cubicBezTo>
                      <a:pt x="25855" y="33249"/>
                      <a:pt x="26304" y="33498"/>
                      <a:pt x="26934" y="33498"/>
                    </a:cubicBezTo>
                    <a:cubicBezTo>
                      <a:pt x="27433" y="33498"/>
                      <a:pt x="28046" y="33342"/>
                      <a:pt x="28767" y="32879"/>
                    </a:cubicBezTo>
                    <a:cubicBezTo>
                      <a:pt x="28767" y="32879"/>
                      <a:pt x="29075" y="33126"/>
                      <a:pt x="29612" y="33126"/>
                    </a:cubicBezTo>
                    <a:cubicBezTo>
                      <a:pt x="29966" y="33126"/>
                      <a:pt x="30420" y="33018"/>
                      <a:pt x="30950" y="32661"/>
                    </a:cubicBezTo>
                    <a:cubicBezTo>
                      <a:pt x="31309" y="32418"/>
                      <a:pt x="31704" y="32059"/>
                      <a:pt x="32124" y="31542"/>
                    </a:cubicBezTo>
                    <a:cubicBezTo>
                      <a:pt x="32163" y="31497"/>
                      <a:pt x="32200" y="31450"/>
                      <a:pt x="32239" y="31401"/>
                    </a:cubicBezTo>
                    <a:lnTo>
                      <a:pt x="32243" y="31406"/>
                    </a:lnTo>
                    <a:cubicBezTo>
                      <a:pt x="32298" y="31438"/>
                      <a:pt x="32753" y="31706"/>
                      <a:pt x="33394" y="31706"/>
                    </a:cubicBezTo>
                    <a:cubicBezTo>
                      <a:pt x="33460" y="31706"/>
                      <a:pt x="33529" y="31703"/>
                      <a:pt x="33599" y="31697"/>
                    </a:cubicBezTo>
                    <a:lnTo>
                      <a:pt x="33667" y="31691"/>
                    </a:lnTo>
                    <a:cubicBezTo>
                      <a:pt x="33817" y="31671"/>
                      <a:pt x="33965" y="31639"/>
                      <a:pt x="34109" y="31593"/>
                    </a:cubicBezTo>
                    <a:cubicBezTo>
                      <a:pt x="34134" y="31584"/>
                      <a:pt x="34160" y="31575"/>
                      <a:pt x="34184" y="31567"/>
                    </a:cubicBezTo>
                    <a:cubicBezTo>
                      <a:pt x="34722" y="31373"/>
                      <a:pt x="35310" y="30942"/>
                      <a:pt x="35879" y="30096"/>
                    </a:cubicBezTo>
                    <a:cubicBezTo>
                      <a:pt x="35880" y="30095"/>
                      <a:pt x="35881" y="30092"/>
                      <a:pt x="35881" y="30091"/>
                    </a:cubicBezTo>
                    <a:cubicBezTo>
                      <a:pt x="35885" y="30093"/>
                      <a:pt x="35888" y="30097"/>
                      <a:pt x="35892" y="30100"/>
                    </a:cubicBezTo>
                    <a:cubicBezTo>
                      <a:pt x="35994" y="30199"/>
                      <a:pt x="36781" y="30922"/>
                      <a:pt x="37718" y="30922"/>
                    </a:cubicBezTo>
                    <a:cubicBezTo>
                      <a:pt x="37983" y="30922"/>
                      <a:pt x="38259" y="30865"/>
                      <a:pt x="38536" y="30719"/>
                    </a:cubicBezTo>
                    <a:cubicBezTo>
                      <a:pt x="38733" y="30614"/>
                      <a:pt x="38913" y="30480"/>
                      <a:pt x="39069" y="30320"/>
                    </a:cubicBezTo>
                    <a:cubicBezTo>
                      <a:pt x="39505" y="29884"/>
                      <a:pt x="39666" y="29400"/>
                      <a:pt x="39672" y="28940"/>
                    </a:cubicBezTo>
                    <a:cubicBezTo>
                      <a:pt x="39689" y="27837"/>
                      <a:pt x="38840" y="26848"/>
                      <a:pt x="38840" y="26848"/>
                    </a:cubicBezTo>
                    <a:lnTo>
                      <a:pt x="33423" y="19800"/>
                    </a:lnTo>
                    <a:lnTo>
                      <a:pt x="33428" y="19797"/>
                    </a:lnTo>
                    <a:lnTo>
                      <a:pt x="33493" y="19773"/>
                    </a:lnTo>
                    <a:lnTo>
                      <a:pt x="34721" y="19277"/>
                    </a:lnTo>
                    <a:lnTo>
                      <a:pt x="34741" y="19271"/>
                    </a:lnTo>
                    <a:lnTo>
                      <a:pt x="35721" y="18876"/>
                    </a:lnTo>
                    <a:lnTo>
                      <a:pt x="35739" y="18870"/>
                    </a:lnTo>
                    <a:cubicBezTo>
                      <a:pt x="35739" y="18870"/>
                      <a:pt x="31638" y="16456"/>
                      <a:pt x="29222" y="14955"/>
                    </a:cubicBezTo>
                    <a:cubicBezTo>
                      <a:pt x="29173" y="14926"/>
                      <a:pt x="29126" y="14898"/>
                      <a:pt x="29081" y="14869"/>
                    </a:cubicBezTo>
                    <a:cubicBezTo>
                      <a:pt x="28990" y="14811"/>
                      <a:pt x="28901" y="14755"/>
                      <a:pt x="28813" y="14702"/>
                    </a:cubicBezTo>
                    <a:cubicBezTo>
                      <a:pt x="28383" y="14430"/>
                      <a:pt x="28031" y="14202"/>
                      <a:pt x="27799" y="14042"/>
                    </a:cubicBezTo>
                    <a:cubicBezTo>
                      <a:pt x="27344" y="13729"/>
                      <a:pt x="25715" y="12542"/>
                      <a:pt x="23646" y="11030"/>
                    </a:cubicBezTo>
                    <a:cubicBezTo>
                      <a:pt x="22907" y="10489"/>
                      <a:pt x="22109" y="9907"/>
                      <a:pt x="21290" y="9307"/>
                    </a:cubicBezTo>
                    <a:lnTo>
                      <a:pt x="21290" y="9304"/>
                    </a:lnTo>
                    <a:cubicBezTo>
                      <a:pt x="20343" y="8611"/>
                      <a:pt x="19367" y="7897"/>
                      <a:pt x="18416" y="7196"/>
                    </a:cubicBezTo>
                    <a:cubicBezTo>
                      <a:pt x="17149" y="6266"/>
                      <a:pt x="15923" y="5369"/>
                      <a:pt x="14862" y="4585"/>
                    </a:cubicBezTo>
                    <a:cubicBezTo>
                      <a:pt x="13048" y="3255"/>
                      <a:pt x="11713" y="2272"/>
                      <a:pt x="11465" y="2092"/>
                    </a:cubicBezTo>
                    <a:cubicBezTo>
                      <a:pt x="11407" y="2049"/>
                      <a:pt x="11333" y="1993"/>
                      <a:pt x="11242" y="1919"/>
                    </a:cubicBezTo>
                    <a:lnTo>
                      <a:pt x="11240" y="1919"/>
                    </a:lnTo>
                    <a:cubicBezTo>
                      <a:pt x="10759" y="1543"/>
                      <a:pt x="9842" y="790"/>
                      <a:pt x="8889" y="0"/>
                    </a:cubicBezTo>
                    <a:close/>
                  </a:path>
                </a:pathLst>
              </a:custGeom>
              <a:solidFill>
                <a:srgbClr val="EF7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5" name="Google Shape;3595;p72"/>
              <p:cNvSpPr/>
              <p:nvPr/>
            </p:nvSpPr>
            <p:spPr>
              <a:xfrm>
                <a:off x="4118750" y="409000"/>
                <a:ext cx="992250" cy="837475"/>
              </a:xfrm>
              <a:custGeom>
                <a:avLst/>
                <a:gdLst/>
                <a:ahLst/>
                <a:cxnLst/>
                <a:rect l="l" t="t" r="r" b="b"/>
                <a:pathLst>
                  <a:path w="39690" h="33499" extrusionOk="0">
                    <a:moveTo>
                      <a:pt x="8889" y="0"/>
                    </a:moveTo>
                    <a:cubicBezTo>
                      <a:pt x="5306" y="1683"/>
                      <a:pt x="2243" y="4287"/>
                      <a:pt x="1" y="7506"/>
                    </a:cubicBezTo>
                    <a:lnTo>
                      <a:pt x="4187" y="10609"/>
                    </a:lnTo>
                    <a:lnTo>
                      <a:pt x="5589" y="11645"/>
                    </a:lnTo>
                    <a:lnTo>
                      <a:pt x="6347" y="12209"/>
                    </a:lnTo>
                    <a:lnTo>
                      <a:pt x="6367" y="12222"/>
                    </a:lnTo>
                    <a:lnTo>
                      <a:pt x="7823" y="13301"/>
                    </a:lnTo>
                    <a:lnTo>
                      <a:pt x="19889" y="22295"/>
                    </a:lnTo>
                    <a:lnTo>
                      <a:pt x="19936" y="22384"/>
                    </a:lnTo>
                    <a:lnTo>
                      <a:pt x="20005" y="22518"/>
                    </a:lnTo>
                    <a:lnTo>
                      <a:pt x="25352" y="32824"/>
                    </a:lnTo>
                    <a:lnTo>
                      <a:pt x="25359" y="32830"/>
                    </a:lnTo>
                    <a:cubicBezTo>
                      <a:pt x="25432" y="32912"/>
                      <a:pt x="25512" y="32987"/>
                      <a:pt x="25600" y="33053"/>
                    </a:cubicBezTo>
                    <a:cubicBezTo>
                      <a:pt x="25855" y="33249"/>
                      <a:pt x="26304" y="33498"/>
                      <a:pt x="26934" y="33498"/>
                    </a:cubicBezTo>
                    <a:cubicBezTo>
                      <a:pt x="27433" y="33498"/>
                      <a:pt x="28046" y="33342"/>
                      <a:pt x="28767" y="32879"/>
                    </a:cubicBezTo>
                    <a:cubicBezTo>
                      <a:pt x="28767" y="32879"/>
                      <a:pt x="29075" y="33126"/>
                      <a:pt x="29612" y="33126"/>
                    </a:cubicBezTo>
                    <a:cubicBezTo>
                      <a:pt x="29966" y="33126"/>
                      <a:pt x="30420" y="33018"/>
                      <a:pt x="30950" y="32661"/>
                    </a:cubicBezTo>
                    <a:cubicBezTo>
                      <a:pt x="31309" y="32418"/>
                      <a:pt x="31704" y="32059"/>
                      <a:pt x="32124" y="31542"/>
                    </a:cubicBezTo>
                    <a:cubicBezTo>
                      <a:pt x="32163" y="31497"/>
                      <a:pt x="32200" y="31450"/>
                      <a:pt x="32239" y="31401"/>
                    </a:cubicBezTo>
                    <a:lnTo>
                      <a:pt x="32243" y="31406"/>
                    </a:lnTo>
                    <a:cubicBezTo>
                      <a:pt x="32298" y="31438"/>
                      <a:pt x="32753" y="31706"/>
                      <a:pt x="33394" y="31706"/>
                    </a:cubicBezTo>
                    <a:cubicBezTo>
                      <a:pt x="33460" y="31706"/>
                      <a:pt x="33529" y="31703"/>
                      <a:pt x="33599" y="31697"/>
                    </a:cubicBezTo>
                    <a:lnTo>
                      <a:pt x="33667" y="31691"/>
                    </a:lnTo>
                    <a:cubicBezTo>
                      <a:pt x="33817" y="31671"/>
                      <a:pt x="33965" y="31639"/>
                      <a:pt x="34109" y="31593"/>
                    </a:cubicBezTo>
                    <a:cubicBezTo>
                      <a:pt x="34134" y="31584"/>
                      <a:pt x="34160" y="31575"/>
                      <a:pt x="34184" y="31567"/>
                    </a:cubicBezTo>
                    <a:cubicBezTo>
                      <a:pt x="34722" y="31373"/>
                      <a:pt x="35310" y="30942"/>
                      <a:pt x="35879" y="30096"/>
                    </a:cubicBezTo>
                    <a:cubicBezTo>
                      <a:pt x="35880" y="30095"/>
                      <a:pt x="35881" y="30092"/>
                      <a:pt x="35881" y="30091"/>
                    </a:cubicBezTo>
                    <a:cubicBezTo>
                      <a:pt x="35885" y="30093"/>
                      <a:pt x="35888" y="30097"/>
                      <a:pt x="35892" y="30100"/>
                    </a:cubicBezTo>
                    <a:cubicBezTo>
                      <a:pt x="35994" y="30199"/>
                      <a:pt x="36781" y="30922"/>
                      <a:pt x="37718" y="30922"/>
                    </a:cubicBezTo>
                    <a:cubicBezTo>
                      <a:pt x="37983" y="30922"/>
                      <a:pt x="38259" y="30865"/>
                      <a:pt x="38536" y="30719"/>
                    </a:cubicBezTo>
                    <a:cubicBezTo>
                      <a:pt x="38733" y="30614"/>
                      <a:pt x="38913" y="30480"/>
                      <a:pt x="39069" y="30320"/>
                    </a:cubicBezTo>
                    <a:cubicBezTo>
                      <a:pt x="39505" y="29884"/>
                      <a:pt x="39666" y="29400"/>
                      <a:pt x="39672" y="28940"/>
                    </a:cubicBezTo>
                    <a:cubicBezTo>
                      <a:pt x="39689" y="27837"/>
                      <a:pt x="38840" y="26848"/>
                      <a:pt x="38840" y="26848"/>
                    </a:cubicBezTo>
                    <a:lnTo>
                      <a:pt x="33428" y="19797"/>
                    </a:lnTo>
                    <a:lnTo>
                      <a:pt x="33423" y="19791"/>
                    </a:lnTo>
                    <a:lnTo>
                      <a:pt x="33489" y="19766"/>
                    </a:lnTo>
                    <a:lnTo>
                      <a:pt x="34721" y="19277"/>
                    </a:lnTo>
                    <a:lnTo>
                      <a:pt x="34741" y="19271"/>
                    </a:lnTo>
                    <a:lnTo>
                      <a:pt x="35729" y="18882"/>
                    </a:lnTo>
                    <a:cubicBezTo>
                      <a:pt x="35727" y="18879"/>
                      <a:pt x="35724" y="18877"/>
                      <a:pt x="35721" y="18876"/>
                    </a:cubicBezTo>
                    <a:cubicBezTo>
                      <a:pt x="35542" y="18771"/>
                      <a:pt x="31578" y="16424"/>
                      <a:pt x="29222" y="14955"/>
                    </a:cubicBezTo>
                    <a:cubicBezTo>
                      <a:pt x="29173" y="14926"/>
                      <a:pt x="29126" y="14898"/>
                      <a:pt x="29081" y="14869"/>
                    </a:cubicBezTo>
                    <a:cubicBezTo>
                      <a:pt x="28990" y="14811"/>
                      <a:pt x="28901" y="14755"/>
                      <a:pt x="28813" y="14702"/>
                    </a:cubicBezTo>
                    <a:cubicBezTo>
                      <a:pt x="28383" y="14430"/>
                      <a:pt x="28031" y="14202"/>
                      <a:pt x="27799" y="14042"/>
                    </a:cubicBezTo>
                    <a:cubicBezTo>
                      <a:pt x="27344" y="13729"/>
                      <a:pt x="25715" y="12542"/>
                      <a:pt x="23646" y="11030"/>
                    </a:cubicBezTo>
                    <a:cubicBezTo>
                      <a:pt x="22907" y="10489"/>
                      <a:pt x="22109" y="9907"/>
                      <a:pt x="21290" y="9307"/>
                    </a:cubicBezTo>
                    <a:lnTo>
                      <a:pt x="21290" y="9304"/>
                    </a:lnTo>
                    <a:cubicBezTo>
                      <a:pt x="20343" y="8611"/>
                      <a:pt x="19367" y="7897"/>
                      <a:pt x="18416" y="7196"/>
                    </a:cubicBezTo>
                    <a:cubicBezTo>
                      <a:pt x="17149" y="6266"/>
                      <a:pt x="15923" y="5369"/>
                      <a:pt x="14862" y="4585"/>
                    </a:cubicBezTo>
                    <a:cubicBezTo>
                      <a:pt x="13048" y="3255"/>
                      <a:pt x="11713" y="2272"/>
                      <a:pt x="11465" y="2092"/>
                    </a:cubicBezTo>
                    <a:cubicBezTo>
                      <a:pt x="11407" y="2049"/>
                      <a:pt x="11333" y="1993"/>
                      <a:pt x="11242" y="1919"/>
                    </a:cubicBezTo>
                    <a:lnTo>
                      <a:pt x="11240" y="1919"/>
                    </a:lnTo>
                    <a:cubicBezTo>
                      <a:pt x="10759" y="1543"/>
                      <a:pt x="9842" y="790"/>
                      <a:pt x="8889" y="0"/>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6" name="Google Shape;3596;p72"/>
              <p:cNvSpPr/>
              <p:nvPr/>
            </p:nvSpPr>
            <p:spPr>
              <a:xfrm>
                <a:off x="4068500" y="453225"/>
                <a:ext cx="641500" cy="1004050"/>
              </a:xfrm>
              <a:custGeom>
                <a:avLst/>
                <a:gdLst/>
                <a:ahLst/>
                <a:cxnLst/>
                <a:rect l="l" t="t" r="r" b="b"/>
                <a:pathLst>
                  <a:path w="25660" h="40162" extrusionOk="0">
                    <a:moveTo>
                      <a:pt x="13849" y="0"/>
                    </a:moveTo>
                    <a:cubicBezTo>
                      <a:pt x="13624" y="0"/>
                      <a:pt x="13453" y="17"/>
                      <a:pt x="13367" y="27"/>
                    </a:cubicBezTo>
                    <a:cubicBezTo>
                      <a:pt x="13351" y="32"/>
                      <a:pt x="13334" y="34"/>
                      <a:pt x="13318" y="34"/>
                    </a:cubicBezTo>
                    <a:cubicBezTo>
                      <a:pt x="13313" y="36"/>
                      <a:pt x="13310" y="36"/>
                      <a:pt x="13306" y="36"/>
                    </a:cubicBezTo>
                    <a:lnTo>
                      <a:pt x="13252" y="150"/>
                    </a:lnTo>
                    <a:lnTo>
                      <a:pt x="9751" y="7513"/>
                    </a:lnTo>
                    <a:lnTo>
                      <a:pt x="8358" y="10440"/>
                    </a:lnTo>
                    <a:lnTo>
                      <a:pt x="8353" y="10451"/>
                    </a:lnTo>
                    <a:lnTo>
                      <a:pt x="7599" y="9876"/>
                    </a:lnTo>
                    <a:lnTo>
                      <a:pt x="7535" y="9829"/>
                    </a:lnTo>
                    <a:lnTo>
                      <a:pt x="6204" y="8815"/>
                    </a:lnTo>
                    <a:cubicBezTo>
                      <a:pt x="6204" y="8815"/>
                      <a:pt x="6202" y="8824"/>
                      <a:pt x="6198" y="8840"/>
                    </a:cubicBezTo>
                    <a:cubicBezTo>
                      <a:pt x="6151" y="9027"/>
                      <a:pt x="5836" y="10266"/>
                      <a:pt x="5678" y="11419"/>
                    </a:cubicBezTo>
                    <a:cubicBezTo>
                      <a:pt x="5508" y="12672"/>
                      <a:pt x="6248" y="14493"/>
                      <a:pt x="7443" y="17167"/>
                    </a:cubicBezTo>
                    <a:cubicBezTo>
                      <a:pt x="8070" y="18572"/>
                      <a:pt x="8181" y="19849"/>
                      <a:pt x="8011" y="21265"/>
                    </a:cubicBezTo>
                    <a:cubicBezTo>
                      <a:pt x="8011" y="21271"/>
                      <a:pt x="8009" y="21281"/>
                      <a:pt x="8009" y="21287"/>
                    </a:cubicBezTo>
                    <a:cubicBezTo>
                      <a:pt x="7925" y="21991"/>
                      <a:pt x="7771" y="22731"/>
                      <a:pt x="7577" y="23538"/>
                    </a:cubicBezTo>
                    <a:cubicBezTo>
                      <a:pt x="7421" y="24192"/>
                      <a:pt x="7238" y="24889"/>
                      <a:pt x="7044" y="25647"/>
                    </a:cubicBezTo>
                    <a:cubicBezTo>
                      <a:pt x="6989" y="25863"/>
                      <a:pt x="6913" y="26111"/>
                      <a:pt x="6820" y="26383"/>
                    </a:cubicBezTo>
                    <a:cubicBezTo>
                      <a:pt x="6505" y="27296"/>
                      <a:pt x="5987" y="28496"/>
                      <a:pt x="5370" y="29816"/>
                    </a:cubicBezTo>
                    <a:cubicBezTo>
                      <a:pt x="4922" y="30767"/>
                      <a:pt x="4425" y="31781"/>
                      <a:pt x="3910" y="32795"/>
                    </a:cubicBezTo>
                    <a:cubicBezTo>
                      <a:pt x="3910" y="32797"/>
                      <a:pt x="3910" y="32798"/>
                      <a:pt x="3907" y="32801"/>
                    </a:cubicBezTo>
                    <a:cubicBezTo>
                      <a:pt x="2387" y="35809"/>
                      <a:pt x="745" y="38812"/>
                      <a:pt x="0" y="40161"/>
                    </a:cubicBezTo>
                    <a:lnTo>
                      <a:pt x="14708" y="40161"/>
                    </a:lnTo>
                    <a:cubicBezTo>
                      <a:pt x="14978" y="39447"/>
                      <a:pt x="15345" y="38473"/>
                      <a:pt x="15783" y="37306"/>
                    </a:cubicBezTo>
                    <a:cubicBezTo>
                      <a:pt x="16083" y="36500"/>
                      <a:pt x="16418" y="35607"/>
                      <a:pt x="16779" y="34646"/>
                    </a:cubicBezTo>
                    <a:cubicBezTo>
                      <a:pt x="18286" y="30609"/>
                      <a:pt x="20220" y="25393"/>
                      <a:pt x="21897" y="20750"/>
                    </a:cubicBezTo>
                    <a:cubicBezTo>
                      <a:pt x="21899" y="20747"/>
                      <a:pt x="21897" y="20747"/>
                      <a:pt x="21897" y="20747"/>
                    </a:cubicBezTo>
                    <a:lnTo>
                      <a:pt x="21899" y="20747"/>
                    </a:lnTo>
                    <a:cubicBezTo>
                      <a:pt x="21915" y="20703"/>
                      <a:pt x="21930" y="20658"/>
                      <a:pt x="21946" y="20616"/>
                    </a:cubicBezTo>
                    <a:cubicBezTo>
                      <a:pt x="23972" y="15005"/>
                      <a:pt x="25610" y="10257"/>
                      <a:pt x="25655" y="9484"/>
                    </a:cubicBezTo>
                    <a:cubicBezTo>
                      <a:pt x="25659" y="9408"/>
                      <a:pt x="25659" y="9332"/>
                      <a:pt x="25657" y="9261"/>
                    </a:cubicBezTo>
                    <a:cubicBezTo>
                      <a:pt x="25595" y="7357"/>
                      <a:pt x="23379" y="6354"/>
                      <a:pt x="23379" y="6353"/>
                    </a:cubicBezTo>
                    <a:cubicBezTo>
                      <a:pt x="22855" y="4405"/>
                      <a:pt x="21538" y="4082"/>
                      <a:pt x="21119" y="4031"/>
                    </a:cubicBezTo>
                    <a:cubicBezTo>
                      <a:pt x="21094" y="4029"/>
                      <a:pt x="21075" y="4026"/>
                      <a:pt x="21057" y="4024"/>
                    </a:cubicBezTo>
                    <a:cubicBezTo>
                      <a:pt x="21012" y="4020"/>
                      <a:pt x="20987" y="4020"/>
                      <a:pt x="20987" y="4020"/>
                    </a:cubicBezTo>
                    <a:cubicBezTo>
                      <a:pt x="20894" y="3730"/>
                      <a:pt x="20787" y="3481"/>
                      <a:pt x="20666" y="3264"/>
                    </a:cubicBezTo>
                    <a:cubicBezTo>
                      <a:pt x="20228" y="2471"/>
                      <a:pt x="19635" y="2138"/>
                      <a:pt x="19059" y="2038"/>
                    </a:cubicBezTo>
                    <a:cubicBezTo>
                      <a:pt x="18912" y="2011"/>
                      <a:pt x="18765" y="2000"/>
                      <a:pt x="18623" y="2000"/>
                    </a:cubicBezTo>
                    <a:cubicBezTo>
                      <a:pt x="17804" y="2000"/>
                      <a:pt x="17118" y="2370"/>
                      <a:pt x="17118" y="2370"/>
                    </a:cubicBezTo>
                    <a:cubicBezTo>
                      <a:pt x="17116" y="2359"/>
                      <a:pt x="17111" y="2346"/>
                      <a:pt x="17107" y="2335"/>
                    </a:cubicBezTo>
                    <a:cubicBezTo>
                      <a:pt x="17098" y="2295"/>
                      <a:pt x="17087" y="2257"/>
                      <a:pt x="17074" y="2218"/>
                    </a:cubicBezTo>
                    <a:cubicBezTo>
                      <a:pt x="17076" y="2216"/>
                      <a:pt x="17076" y="2216"/>
                      <a:pt x="17074" y="2214"/>
                    </a:cubicBezTo>
                    <a:cubicBezTo>
                      <a:pt x="16938" y="1764"/>
                      <a:pt x="16741" y="1405"/>
                      <a:pt x="16507" y="1118"/>
                    </a:cubicBezTo>
                    <a:cubicBezTo>
                      <a:pt x="16500" y="1109"/>
                      <a:pt x="16492" y="1099"/>
                      <a:pt x="16482" y="1089"/>
                    </a:cubicBezTo>
                    <a:cubicBezTo>
                      <a:pt x="16165" y="706"/>
                      <a:pt x="15776" y="453"/>
                      <a:pt x="15386" y="288"/>
                    </a:cubicBezTo>
                    <a:cubicBezTo>
                      <a:pt x="15379" y="286"/>
                      <a:pt x="15373" y="282"/>
                      <a:pt x="15366" y="280"/>
                    </a:cubicBezTo>
                    <a:cubicBezTo>
                      <a:pt x="14810" y="52"/>
                      <a:pt x="14246" y="0"/>
                      <a:pt x="13849"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7" name="Google Shape;3597;p72"/>
              <p:cNvSpPr/>
              <p:nvPr/>
            </p:nvSpPr>
            <p:spPr>
              <a:xfrm>
                <a:off x="4265925" y="447025"/>
                <a:ext cx="229600" cy="293125"/>
              </a:xfrm>
              <a:custGeom>
                <a:avLst/>
                <a:gdLst/>
                <a:ahLst/>
                <a:cxnLst/>
                <a:rect l="l" t="t" r="r" b="b"/>
                <a:pathLst>
                  <a:path w="9184" h="11725" fill="none" extrusionOk="0">
                    <a:moveTo>
                      <a:pt x="1" y="11725"/>
                    </a:moveTo>
                    <a:lnTo>
                      <a:pt x="3473" y="4297"/>
                    </a:lnTo>
                    <a:lnTo>
                      <a:pt x="5408" y="285"/>
                    </a:lnTo>
                    <a:cubicBezTo>
                      <a:pt x="5408" y="285"/>
                      <a:pt x="6831" y="0"/>
                      <a:pt x="7998" y="825"/>
                    </a:cubicBezTo>
                    <a:cubicBezTo>
                      <a:pt x="9164" y="1650"/>
                      <a:pt x="9183" y="2524"/>
                      <a:pt x="9183" y="2524"/>
                    </a:cubicBezTo>
                    <a:lnTo>
                      <a:pt x="6063" y="10672"/>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8" name="Google Shape;3598;p72"/>
              <p:cNvSpPr/>
              <p:nvPr/>
            </p:nvSpPr>
            <p:spPr>
              <a:xfrm>
                <a:off x="4494325" y="493025"/>
                <a:ext cx="98875" cy="254225"/>
              </a:xfrm>
              <a:custGeom>
                <a:avLst/>
                <a:gdLst/>
                <a:ahLst/>
                <a:cxnLst/>
                <a:rect l="l" t="t" r="r" b="b"/>
                <a:pathLst>
                  <a:path w="3955" h="10169" fill="none" extrusionOk="0">
                    <a:moveTo>
                      <a:pt x="0" y="792"/>
                    </a:moveTo>
                    <a:cubicBezTo>
                      <a:pt x="0" y="792"/>
                      <a:pt x="1071" y="1"/>
                      <a:pt x="2381" y="570"/>
                    </a:cubicBezTo>
                    <a:cubicBezTo>
                      <a:pt x="3689" y="1139"/>
                      <a:pt x="3954" y="2428"/>
                      <a:pt x="3954" y="2428"/>
                    </a:cubicBezTo>
                    <a:lnTo>
                      <a:pt x="863" y="10168"/>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9" name="Google Shape;3599;p72"/>
              <p:cNvSpPr/>
              <p:nvPr/>
            </p:nvSpPr>
            <p:spPr>
              <a:xfrm>
                <a:off x="4593200" y="553750"/>
                <a:ext cx="61675" cy="230500"/>
              </a:xfrm>
              <a:custGeom>
                <a:avLst/>
                <a:gdLst/>
                <a:ahLst/>
                <a:cxnLst/>
                <a:rect l="l" t="t" r="r" b="b"/>
                <a:pathLst>
                  <a:path w="2467" h="9220" fill="none" extrusionOk="0">
                    <a:moveTo>
                      <a:pt x="0" y="0"/>
                    </a:moveTo>
                    <a:cubicBezTo>
                      <a:pt x="0" y="0"/>
                      <a:pt x="1006" y="18"/>
                      <a:pt x="1669" y="948"/>
                    </a:cubicBezTo>
                    <a:cubicBezTo>
                      <a:pt x="2334" y="1878"/>
                      <a:pt x="2466" y="2655"/>
                      <a:pt x="2466" y="2655"/>
                    </a:cubicBezTo>
                    <a:cubicBezTo>
                      <a:pt x="2466" y="2655"/>
                      <a:pt x="1992" y="5577"/>
                      <a:pt x="1404" y="7095"/>
                    </a:cubicBezTo>
                    <a:cubicBezTo>
                      <a:pt x="816" y="8613"/>
                      <a:pt x="607" y="9220"/>
                      <a:pt x="607" y="922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0" name="Google Shape;3600;p72"/>
              <p:cNvSpPr/>
              <p:nvPr/>
            </p:nvSpPr>
            <p:spPr>
              <a:xfrm>
                <a:off x="4142600" y="971200"/>
                <a:ext cx="613425" cy="416375"/>
              </a:xfrm>
              <a:custGeom>
                <a:avLst/>
                <a:gdLst/>
                <a:ahLst/>
                <a:cxnLst/>
                <a:rect l="l" t="t" r="r" b="b"/>
                <a:pathLst>
                  <a:path w="24537" h="16655" extrusionOk="0">
                    <a:moveTo>
                      <a:pt x="14926" y="0"/>
                    </a:moveTo>
                    <a:cubicBezTo>
                      <a:pt x="11082" y="0"/>
                      <a:pt x="5860" y="87"/>
                      <a:pt x="5047" y="547"/>
                    </a:cubicBezTo>
                    <a:cubicBezTo>
                      <a:pt x="3739" y="1287"/>
                      <a:pt x="3966" y="2822"/>
                      <a:pt x="3966" y="2822"/>
                    </a:cubicBezTo>
                    <a:cubicBezTo>
                      <a:pt x="3966" y="2822"/>
                      <a:pt x="2145" y="3108"/>
                      <a:pt x="2486" y="5782"/>
                    </a:cubicBezTo>
                    <a:cubicBezTo>
                      <a:pt x="2486" y="5782"/>
                      <a:pt x="892" y="6636"/>
                      <a:pt x="1918" y="9140"/>
                    </a:cubicBezTo>
                    <a:cubicBezTo>
                      <a:pt x="1918" y="9140"/>
                      <a:pt x="1" y="10413"/>
                      <a:pt x="968" y="12120"/>
                    </a:cubicBezTo>
                    <a:lnTo>
                      <a:pt x="13643" y="13921"/>
                    </a:lnTo>
                    <a:lnTo>
                      <a:pt x="12702" y="16654"/>
                    </a:lnTo>
                    <a:cubicBezTo>
                      <a:pt x="12702" y="16654"/>
                      <a:pt x="21552" y="11531"/>
                      <a:pt x="24285" y="10677"/>
                    </a:cubicBezTo>
                    <a:cubicBezTo>
                      <a:pt x="24358" y="10656"/>
                      <a:pt x="24443" y="10628"/>
                      <a:pt x="24536" y="10600"/>
                    </a:cubicBezTo>
                    <a:lnTo>
                      <a:pt x="19107" y="34"/>
                    </a:lnTo>
                    <a:lnTo>
                      <a:pt x="19021" y="31"/>
                    </a:lnTo>
                    <a:cubicBezTo>
                      <a:pt x="18637" y="25"/>
                      <a:pt x="16978" y="0"/>
                      <a:pt x="14926" y="0"/>
                    </a:cubicBezTo>
                    <a:close/>
                  </a:path>
                </a:pathLst>
              </a:custGeom>
              <a:solidFill>
                <a:srgbClr val="EF7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1" name="Google Shape;3601;p72"/>
              <p:cNvSpPr/>
              <p:nvPr/>
            </p:nvSpPr>
            <p:spPr>
              <a:xfrm>
                <a:off x="4142600" y="971200"/>
                <a:ext cx="613425" cy="416375"/>
              </a:xfrm>
              <a:custGeom>
                <a:avLst/>
                <a:gdLst/>
                <a:ahLst/>
                <a:cxnLst/>
                <a:rect l="l" t="t" r="r" b="b"/>
                <a:pathLst>
                  <a:path w="24537" h="16655" extrusionOk="0">
                    <a:moveTo>
                      <a:pt x="14926" y="0"/>
                    </a:moveTo>
                    <a:cubicBezTo>
                      <a:pt x="11082" y="0"/>
                      <a:pt x="5860" y="87"/>
                      <a:pt x="5047" y="547"/>
                    </a:cubicBezTo>
                    <a:cubicBezTo>
                      <a:pt x="3739" y="1287"/>
                      <a:pt x="3966" y="2822"/>
                      <a:pt x="3966" y="2822"/>
                    </a:cubicBezTo>
                    <a:cubicBezTo>
                      <a:pt x="3966" y="2822"/>
                      <a:pt x="2145" y="3108"/>
                      <a:pt x="2486" y="5782"/>
                    </a:cubicBezTo>
                    <a:cubicBezTo>
                      <a:pt x="2486" y="5782"/>
                      <a:pt x="892" y="6636"/>
                      <a:pt x="1918" y="9140"/>
                    </a:cubicBezTo>
                    <a:cubicBezTo>
                      <a:pt x="1918" y="9140"/>
                      <a:pt x="1" y="10413"/>
                      <a:pt x="968" y="12120"/>
                    </a:cubicBezTo>
                    <a:lnTo>
                      <a:pt x="13643" y="13921"/>
                    </a:lnTo>
                    <a:lnTo>
                      <a:pt x="12702" y="16654"/>
                    </a:lnTo>
                    <a:cubicBezTo>
                      <a:pt x="12702" y="16654"/>
                      <a:pt x="21552" y="11531"/>
                      <a:pt x="24285" y="10677"/>
                    </a:cubicBezTo>
                    <a:cubicBezTo>
                      <a:pt x="24358" y="10656"/>
                      <a:pt x="24443" y="10628"/>
                      <a:pt x="24536" y="10600"/>
                    </a:cubicBezTo>
                    <a:lnTo>
                      <a:pt x="19107" y="34"/>
                    </a:lnTo>
                    <a:lnTo>
                      <a:pt x="19021" y="31"/>
                    </a:lnTo>
                    <a:cubicBezTo>
                      <a:pt x="18637" y="25"/>
                      <a:pt x="16978" y="0"/>
                      <a:pt x="14926" y="0"/>
                    </a:cubicBezTo>
                    <a:close/>
                  </a:path>
                </a:pathLst>
              </a:custGeom>
              <a:solidFill>
                <a:srgbClr val="B86A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2" name="Google Shape;3602;p72"/>
              <p:cNvSpPr/>
              <p:nvPr/>
            </p:nvSpPr>
            <p:spPr>
              <a:xfrm>
                <a:off x="4358900" y="1044600"/>
                <a:ext cx="27525" cy="74500"/>
              </a:xfrm>
              <a:custGeom>
                <a:avLst/>
                <a:gdLst/>
                <a:ahLst/>
                <a:cxnLst/>
                <a:rect l="l" t="t" r="r" b="b"/>
                <a:pathLst>
                  <a:path w="1101" h="2980" extrusionOk="0">
                    <a:moveTo>
                      <a:pt x="418" y="1"/>
                    </a:moveTo>
                    <a:lnTo>
                      <a:pt x="1" y="2960"/>
                    </a:lnTo>
                    <a:lnTo>
                      <a:pt x="627" y="2979"/>
                    </a:lnTo>
                    <a:lnTo>
                      <a:pt x="1100" y="57"/>
                    </a:lnTo>
                    <a:lnTo>
                      <a:pt x="41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3" name="Google Shape;3603;p72"/>
              <p:cNvSpPr/>
              <p:nvPr/>
            </p:nvSpPr>
            <p:spPr>
              <a:xfrm>
                <a:off x="4140025" y="1191875"/>
                <a:ext cx="362125" cy="129525"/>
              </a:xfrm>
              <a:custGeom>
                <a:avLst/>
                <a:gdLst/>
                <a:ahLst/>
                <a:cxnLst/>
                <a:rect l="l" t="t" r="r" b="b"/>
                <a:pathLst>
                  <a:path w="14485" h="5181" fill="none" extrusionOk="0">
                    <a:moveTo>
                      <a:pt x="14485" y="5180"/>
                    </a:moveTo>
                    <a:lnTo>
                      <a:pt x="4155" y="3700"/>
                    </a:lnTo>
                    <a:lnTo>
                      <a:pt x="1071" y="3293"/>
                    </a:lnTo>
                    <a:cubicBezTo>
                      <a:pt x="1071" y="3293"/>
                      <a:pt x="0" y="1705"/>
                      <a:pt x="2021" y="313"/>
                    </a:cubicBezTo>
                    <a:cubicBezTo>
                      <a:pt x="2021" y="313"/>
                      <a:pt x="4297" y="0"/>
                      <a:pt x="9021" y="598"/>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4" name="Google Shape;3604;p72"/>
              <p:cNvSpPr/>
              <p:nvPr/>
            </p:nvSpPr>
            <p:spPr>
              <a:xfrm>
                <a:off x="4176300" y="1111125"/>
                <a:ext cx="201000" cy="88575"/>
              </a:xfrm>
              <a:custGeom>
                <a:avLst/>
                <a:gdLst/>
                <a:ahLst/>
                <a:cxnLst/>
                <a:rect l="l" t="t" r="r" b="b"/>
                <a:pathLst>
                  <a:path w="8040" h="3543" fill="none" extrusionOk="0">
                    <a:moveTo>
                      <a:pt x="570" y="3543"/>
                    </a:moveTo>
                    <a:cubicBezTo>
                      <a:pt x="570" y="3543"/>
                      <a:pt x="1" y="2249"/>
                      <a:pt x="413" y="1125"/>
                    </a:cubicBezTo>
                    <a:cubicBezTo>
                      <a:pt x="826" y="0"/>
                      <a:pt x="1680" y="29"/>
                      <a:pt x="1680" y="29"/>
                    </a:cubicBezTo>
                    <a:lnTo>
                      <a:pt x="8040" y="314"/>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5" name="Google Shape;3605;p72"/>
              <p:cNvSpPr/>
              <p:nvPr/>
            </p:nvSpPr>
            <p:spPr>
              <a:xfrm>
                <a:off x="4198725" y="1041400"/>
                <a:ext cx="201000" cy="71550"/>
              </a:xfrm>
              <a:custGeom>
                <a:avLst/>
                <a:gdLst/>
                <a:ahLst/>
                <a:cxnLst/>
                <a:rect l="l" t="t" r="r" b="b"/>
                <a:pathLst>
                  <a:path w="8040" h="2862" fill="none" extrusionOk="0">
                    <a:moveTo>
                      <a:pt x="242" y="2861"/>
                    </a:moveTo>
                    <a:cubicBezTo>
                      <a:pt x="242" y="2861"/>
                      <a:pt x="0" y="1950"/>
                      <a:pt x="441" y="1025"/>
                    </a:cubicBezTo>
                    <a:cubicBezTo>
                      <a:pt x="882" y="101"/>
                      <a:pt x="1964" y="0"/>
                      <a:pt x="1964" y="0"/>
                    </a:cubicBezTo>
                    <a:lnTo>
                      <a:pt x="8039" y="171"/>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6" name="Google Shape;3606;p72"/>
              <p:cNvSpPr/>
              <p:nvPr/>
            </p:nvSpPr>
            <p:spPr>
              <a:xfrm>
                <a:off x="4237125" y="970250"/>
                <a:ext cx="381050" cy="71525"/>
              </a:xfrm>
              <a:custGeom>
                <a:avLst/>
                <a:gdLst/>
                <a:ahLst/>
                <a:cxnLst/>
                <a:rect l="l" t="t" r="r" b="b"/>
                <a:pathLst>
                  <a:path w="15242" h="2861" fill="none" extrusionOk="0">
                    <a:moveTo>
                      <a:pt x="186" y="2860"/>
                    </a:moveTo>
                    <a:cubicBezTo>
                      <a:pt x="186" y="2860"/>
                      <a:pt x="1" y="1025"/>
                      <a:pt x="1480" y="513"/>
                    </a:cubicBezTo>
                    <a:cubicBezTo>
                      <a:pt x="2960" y="1"/>
                      <a:pt x="7699" y="58"/>
                      <a:pt x="7699" y="58"/>
                    </a:cubicBezTo>
                    <a:lnTo>
                      <a:pt x="15242" y="70"/>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7" name="Google Shape;3607;p72"/>
              <p:cNvSpPr/>
              <p:nvPr/>
            </p:nvSpPr>
            <p:spPr>
              <a:xfrm>
                <a:off x="4885575" y="885250"/>
                <a:ext cx="234075" cy="306650"/>
              </a:xfrm>
              <a:custGeom>
                <a:avLst/>
                <a:gdLst/>
                <a:ahLst/>
                <a:cxnLst/>
                <a:rect l="l" t="t" r="r" b="b"/>
                <a:pathLst>
                  <a:path w="9363" h="12266" fill="none" extrusionOk="0">
                    <a:moveTo>
                      <a:pt x="2277" y="1"/>
                    </a:moveTo>
                    <a:lnTo>
                      <a:pt x="6546" y="5663"/>
                    </a:lnTo>
                    <a:cubicBezTo>
                      <a:pt x="6546" y="5663"/>
                      <a:pt x="8709" y="8367"/>
                      <a:pt x="8879" y="8850"/>
                    </a:cubicBezTo>
                    <a:cubicBezTo>
                      <a:pt x="9050" y="9335"/>
                      <a:pt x="9363" y="10957"/>
                      <a:pt x="7997" y="11610"/>
                    </a:cubicBezTo>
                    <a:cubicBezTo>
                      <a:pt x="6631" y="12265"/>
                      <a:pt x="5208" y="11042"/>
                      <a:pt x="5208" y="11042"/>
                    </a:cubicBezTo>
                    <a:lnTo>
                      <a:pt x="1" y="4781"/>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8" name="Google Shape;3608;p72"/>
              <p:cNvSpPr/>
              <p:nvPr/>
            </p:nvSpPr>
            <p:spPr>
              <a:xfrm>
                <a:off x="4813725" y="1052450"/>
                <a:ext cx="202075" cy="156500"/>
              </a:xfrm>
              <a:custGeom>
                <a:avLst/>
                <a:gdLst/>
                <a:ahLst/>
                <a:cxnLst/>
                <a:rect l="l" t="t" r="r" b="b"/>
                <a:pathLst>
                  <a:path w="8083" h="6260" fill="none" extrusionOk="0">
                    <a:moveTo>
                      <a:pt x="8083" y="4353"/>
                    </a:moveTo>
                    <a:cubicBezTo>
                      <a:pt x="8083" y="4353"/>
                      <a:pt x="7741" y="5349"/>
                      <a:pt x="6461" y="5805"/>
                    </a:cubicBezTo>
                    <a:cubicBezTo>
                      <a:pt x="5180" y="6260"/>
                      <a:pt x="4440" y="5663"/>
                      <a:pt x="4440" y="5663"/>
                    </a:cubicBezTo>
                    <a:lnTo>
                      <a:pt x="0" y="0"/>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9" name="Google Shape;3609;p72"/>
              <p:cNvSpPr/>
              <p:nvPr/>
            </p:nvSpPr>
            <p:spPr>
              <a:xfrm>
                <a:off x="4749725" y="1105325"/>
                <a:ext cx="174325" cy="135875"/>
              </a:xfrm>
              <a:custGeom>
                <a:avLst/>
                <a:gdLst/>
                <a:ahLst/>
                <a:cxnLst/>
                <a:rect l="l" t="t" r="r" b="b"/>
                <a:pathLst>
                  <a:path w="6973" h="5435" fill="none" extrusionOk="0">
                    <a:moveTo>
                      <a:pt x="6972" y="3509"/>
                    </a:moveTo>
                    <a:cubicBezTo>
                      <a:pt x="6972" y="3509"/>
                      <a:pt x="6620" y="4449"/>
                      <a:pt x="5425" y="4942"/>
                    </a:cubicBezTo>
                    <a:cubicBezTo>
                      <a:pt x="4230" y="5435"/>
                      <a:pt x="3870" y="5199"/>
                      <a:pt x="3604" y="5027"/>
                    </a:cubicBezTo>
                    <a:cubicBezTo>
                      <a:pt x="3339" y="4856"/>
                      <a:pt x="0" y="0"/>
                      <a:pt x="0" y="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0" name="Google Shape;3610;p72"/>
              <p:cNvSpPr/>
              <p:nvPr/>
            </p:nvSpPr>
            <p:spPr>
              <a:xfrm>
                <a:off x="4063075" y="968100"/>
                <a:ext cx="97925" cy="90800"/>
              </a:xfrm>
              <a:custGeom>
                <a:avLst/>
                <a:gdLst/>
                <a:ahLst/>
                <a:cxnLst/>
                <a:rect l="l" t="t" r="r" b="b"/>
                <a:pathLst>
                  <a:path w="3917" h="3632" extrusionOk="0">
                    <a:moveTo>
                      <a:pt x="220" y="0"/>
                    </a:moveTo>
                    <a:cubicBezTo>
                      <a:pt x="146" y="0"/>
                      <a:pt x="73" y="2"/>
                      <a:pt x="0" y="5"/>
                    </a:cubicBezTo>
                    <a:cubicBezTo>
                      <a:pt x="3" y="401"/>
                      <a:pt x="7" y="800"/>
                      <a:pt x="84" y="1187"/>
                    </a:cubicBezTo>
                    <a:cubicBezTo>
                      <a:pt x="162" y="1576"/>
                      <a:pt x="318" y="1957"/>
                      <a:pt x="590" y="2244"/>
                    </a:cubicBezTo>
                    <a:cubicBezTo>
                      <a:pt x="911" y="2582"/>
                      <a:pt x="1365" y="2762"/>
                      <a:pt x="1819" y="2866"/>
                    </a:cubicBezTo>
                    <a:cubicBezTo>
                      <a:pt x="2274" y="2970"/>
                      <a:pt x="2741" y="3008"/>
                      <a:pt x="3195" y="3117"/>
                    </a:cubicBezTo>
                    <a:cubicBezTo>
                      <a:pt x="3496" y="3189"/>
                      <a:pt x="3832" y="3332"/>
                      <a:pt x="3917" y="3632"/>
                    </a:cubicBezTo>
                    <a:cubicBezTo>
                      <a:pt x="3876" y="2702"/>
                      <a:pt x="3332" y="1794"/>
                      <a:pt x="2713" y="1099"/>
                    </a:cubicBezTo>
                    <a:cubicBezTo>
                      <a:pt x="2527" y="889"/>
                      <a:pt x="2331" y="685"/>
                      <a:pt x="2105" y="520"/>
                    </a:cubicBezTo>
                    <a:cubicBezTo>
                      <a:pt x="1581" y="139"/>
                      <a:pt x="878" y="0"/>
                      <a:pt x="22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1" name="Google Shape;3611;p72"/>
              <p:cNvSpPr/>
              <p:nvPr/>
            </p:nvSpPr>
            <p:spPr>
              <a:xfrm>
                <a:off x="4154475" y="896625"/>
                <a:ext cx="84350" cy="110100"/>
              </a:xfrm>
              <a:custGeom>
                <a:avLst/>
                <a:gdLst/>
                <a:ahLst/>
                <a:cxnLst/>
                <a:rect l="l" t="t" r="r" b="b"/>
                <a:pathLst>
                  <a:path w="3374" h="4404" extrusionOk="0">
                    <a:moveTo>
                      <a:pt x="3183" y="0"/>
                    </a:moveTo>
                    <a:cubicBezTo>
                      <a:pt x="2475" y="127"/>
                      <a:pt x="1718" y="426"/>
                      <a:pt x="1245" y="967"/>
                    </a:cubicBezTo>
                    <a:cubicBezTo>
                      <a:pt x="1060" y="1179"/>
                      <a:pt x="915" y="1422"/>
                      <a:pt x="779" y="1668"/>
                    </a:cubicBezTo>
                    <a:cubicBezTo>
                      <a:pt x="330" y="2482"/>
                      <a:pt x="1" y="3489"/>
                      <a:pt x="168" y="4404"/>
                    </a:cubicBezTo>
                    <a:cubicBezTo>
                      <a:pt x="184" y="4093"/>
                      <a:pt x="479" y="3880"/>
                      <a:pt x="757" y="3742"/>
                    </a:cubicBezTo>
                    <a:cubicBezTo>
                      <a:pt x="1176" y="3536"/>
                      <a:pt x="1623" y="3394"/>
                      <a:pt x="2042" y="3193"/>
                    </a:cubicBezTo>
                    <a:cubicBezTo>
                      <a:pt x="2463" y="2990"/>
                      <a:pt x="2865" y="2714"/>
                      <a:pt x="3103" y="2313"/>
                    </a:cubicBezTo>
                    <a:cubicBezTo>
                      <a:pt x="3306" y="1973"/>
                      <a:pt x="3373" y="1567"/>
                      <a:pt x="3362" y="1172"/>
                    </a:cubicBezTo>
                    <a:cubicBezTo>
                      <a:pt x="3353" y="776"/>
                      <a:pt x="3267" y="387"/>
                      <a:pt x="31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2" name="Google Shape;3612;p72"/>
              <p:cNvSpPr/>
              <p:nvPr/>
            </p:nvSpPr>
            <p:spPr>
              <a:xfrm>
                <a:off x="4039800" y="735675"/>
                <a:ext cx="147475" cy="165950"/>
              </a:xfrm>
              <a:custGeom>
                <a:avLst/>
                <a:gdLst/>
                <a:ahLst/>
                <a:cxnLst/>
                <a:rect l="l" t="t" r="r" b="b"/>
                <a:pathLst>
                  <a:path w="5899" h="6638" extrusionOk="0">
                    <a:moveTo>
                      <a:pt x="4275" y="0"/>
                    </a:moveTo>
                    <a:cubicBezTo>
                      <a:pt x="3986" y="0"/>
                      <a:pt x="3708" y="241"/>
                      <a:pt x="3553" y="506"/>
                    </a:cubicBezTo>
                    <a:cubicBezTo>
                      <a:pt x="3359" y="837"/>
                      <a:pt x="3266" y="1218"/>
                      <a:pt x="3286" y="1601"/>
                    </a:cubicBezTo>
                    <a:cubicBezTo>
                      <a:pt x="3148" y="1246"/>
                      <a:pt x="2944" y="922"/>
                      <a:pt x="2682" y="646"/>
                    </a:cubicBezTo>
                    <a:cubicBezTo>
                      <a:pt x="2525" y="484"/>
                      <a:pt x="2313" y="332"/>
                      <a:pt x="2098" y="332"/>
                    </a:cubicBezTo>
                    <a:cubicBezTo>
                      <a:pt x="2050" y="332"/>
                      <a:pt x="2003" y="340"/>
                      <a:pt x="1955" y="356"/>
                    </a:cubicBezTo>
                    <a:cubicBezTo>
                      <a:pt x="1729" y="434"/>
                      <a:pt x="1616" y="687"/>
                      <a:pt x="1560" y="918"/>
                    </a:cubicBezTo>
                    <a:cubicBezTo>
                      <a:pt x="1460" y="1346"/>
                      <a:pt x="1469" y="1792"/>
                      <a:pt x="1587" y="2216"/>
                    </a:cubicBezTo>
                    <a:cubicBezTo>
                      <a:pt x="1426" y="1908"/>
                      <a:pt x="1188" y="1647"/>
                      <a:pt x="898" y="1455"/>
                    </a:cubicBezTo>
                    <a:cubicBezTo>
                      <a:pt x="805" y="1393"/>
                      <a:pt x="702" y="1337"/>
                      <a:pt x="591" y="1329"/>
                    </a:cubicBezTo>
                    <a:cubicBezTo>
                      <a:pt x="580" y="1328"/>
                      <a:pt x="569" y="1327"/>
                      <a:pt x="558" y="1327"/>
                    </a:cubicBezTo>
                    <a:cubicBezTo>
                      <a:pt x="355" y="1327"/>
                      <a:pt x="172" y="1483"/>
                      <a:pt x="89" y="1671"/>
                    </a:cubicBezTo>
                    <a:cubicBezTo>
                      <a:pt x="1" y="1868"/>
                      <a:pt x="1" y="2093"/>
                      <a:pt x="13" y="2309"/>
                    </a:cubicBezTo>
                    <a:cubicBezTo>
                      <a:pt x="75" y="3368"/>
                      <a:pt x="400" y="4395"/>
                      <a:pt x="957" y="5299"/>
                    </a:cubicBezTo>
                    <a:cubicBezTo>
                      <a:pt x="1239" y="5758"/>
                      <a:pt x="1595" y="6192"/>
                      <a:pt x="2069" y="6447"/>
                    </a:cubicBezTo>
                    <a:cubicBezTo>
                      <a:pt x="2276" y="6558"/>
                      <a:pt x="2508" y="6614"/>
                      <a:pt x="2747" y="6630"/>
                    </a:cubicBezTo>
                    <a:cubicBezTo>
                      <a:pt x="2810" y="6635"/>
                      <a:pt x="2874" y="6637"/>
                      <a:pt x="2938" y="6637"/>
                    </a:cubicBezTo>
                    <a:cubicBezTo>
                      <a:pt x="3358" y="6637"/>
                      <a:pt x="3791" y="6538"/>
                      <a:pt x="4162" y="6435"/>
                    </a:cubicBezTo>
                    <a:cubicBezTo>
                      <a:pt x="4592" y="6315"/>
                      <a:pt x="4967" y="6032"/>
                      <a:pt x="5238" y="5673"/>
                    </a:cubicBezTo>
                    <a:lnTo>
                      <a:pt x="5241" y="5673"/>
                    </a:lnTo>
                    <a:cubicBezTo>
                      <a:pt x="5384" y="5486"/>
                      <a:pt x="5499" y="5281"/>
                      <a:pt x="5586" y="5063"/>
                    </a:cubicBezTo>
                    <a:cubicBezTo>
                      <a:pt x="5899" y="4258"/>
                      <a:pt x="5829" y="3357"/>
                      <a:pt x="5660" y="2510"/>
                    </a:cubicBezTo>
                    <a:cubicBezTo>
                      <a:pt x="5510" y="1752"/>
                      <a:pt x="5276" y="996"/>
                      <a:pt x="4825" y="368"/>
                    </a:cubicBezTo>
                    <a:cubicBezTo>
                      <a:pt x="4728" y="230"/>
                      <a:pt x="4609" y="92"/>
                      <a:pt x="4449" y="31"/>
                    </a:cubicBezTo>
                    <a:cubicBezTo>
                      <a:pt x="4391" y="10"/>
                      <a:pt x="4333" y="0"/>
                      <a:pt x="427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3" name="Google Shape;3613;p72"/>
              <p:cNvSpPr/>
              <p:nvPr/>
            </p:nvSpPr>
            <p:spPr>
              <a:xfrm>
                <a:off x="4107950" y="876525"/>
                <a:ext cx="62825" cy="25100"/>
              </a:xfrm>
              <a:custGeom>
                <a:avLst/>
                <a:gdLst/>
                <a:ahLst/>
                <a:cxnLst/>
                <a:rect l="l" t="t" r="r" b="b"/>
                <a:pathLst>
                  <a:path w="2513" h="1004" extrusionOk="0">
                    <a:moveTo>
                      <a:pt x="2337" y="0"/>
                    </a:moveTo>
                    <a:cubicBezTo>
                      <a:pt x="2315" y="0"/>
                      <a:pt x="2293" y="1"/>
                      <a:pt x="2272" y="3"/>
                    </a:cubicBezTo>
                    <a:cubicBezTo>
                      <a:pt x="1770" y="44"/>
                      <a:pt x="1296" y="346"/>
                      <a:pt x="1048" y="786"/>
                    </a:cubicBezTo>
                    <a:cubicBezTo>
                      <a:pt x="1048" y="741"/>
                      <a:pt x="704" y="628"/>
                      <a:pt x="671" y="620"/>
                    </a:cubicBezTo>
                    <a:cubicBezTo>
                      <a:pt x="621" y="612"/>
                      <a:pt x="569" y="607"/>
                      <a:pt x="516" y="607"/>
                    </a:cubicBezTo>
                    <a:cubicBezTo>
                      <a:pt x="425" y="607"/>
                      <a:pt x="333" y="621"/>
                      <a:pt x="248" y="652"/>
                    </a:cubicBezTo>
                    <a:cubicBezTo>
                      <a:pt x="87" y="714"/>
                      <a:pt x="0" y="842"/>
                      <a:pt x="21" y="996"/>
                    </a:cubicBezTo>
                    <a:cubicBezTo>
                      <a:pt x="84" y="1001"/>
                      <a:pt x="148" y="1003"/>
                      <a:pt x="212" y="1003"/>
                    </a:cubicBezTo>
                    <a:cubicBezTo>
                      <a:pt x="632" y="1003"/>
                      <a:pt x="1065" y="904"/>
                      <a:pt x="1436" y="801"/>
                    </a:cubicBezTo>
                    <a:cubicBezTo>
                      <a:pt x="1866" y="681"/>
                      <a:pt x="2241" y="398"/>
                      <a:pt x="2512" y="39"/>
                    </a:cubicBezTo>
                    <a:cubicBezTo>
                      <a:pt x="2462" y="9"/>
                      <a:pt x="2399" y="0"/>
                      <a:pt x="23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4" name="Google Shape;3614;p72"/>
              <p:cNvSpPr/>
              <p:nvPr/>
            </p:nvSpPr>
            <p:spPr>
              <a:xfrm>
                <a:off x="4137700" y="893925"/>
                <a:ext cx="28025" cy="229850"/>
              </a:xfrm>
              <a:custGeom>
                <a:avLst/>
                <a:gdLst/>
                <a:ahLst/>
                <a:cxnLst/>
                <a:rect l="l" t="t" r="r" b="b"/>
                <a:pathLst>
                  <a:path w="1121" h="9194" fill="none" extrusionOk="0">
                    <a:moveTo>
                      <a:pt x="0" y="0"/>
                    </a:moveTo>
                    <a:cubicBezTo>
                      <a:pt x="881" y="2981"/>
                      <a:pt x="1120" y="6114"/>
                      <a:pt x="705" y="9193"/>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5" name="Google Shape;3615;p72"/>
              <p:cNvSpPr/>
              <p:nvPr/>
            </p:nvSpPr>
            <p:spPr>
              <a:xfrm>
                <a:off x="4714925" y="1273725"/>
                <a:ext cx="77075" cy="111800"/>
              </a:xfrm>
              <a:custGeom>
                <a:avLst/>
                <a:gdLst/>
                <a:ahLst/>
                <a:cxnLst/>
                <a:rect l="l" t="t" r="r" b="b"/>
                <a:pathLst>
                  <a:path w="3083" h="4472" extrusionOk="0">
                    <a:moveTo>
                      <a:pt x="2914" y="1"/>
                    </a:moveTo>
                    <a:cubicBezTo>
                      <a:pt x="2525" y="70"/>
                      <a:pt x="2133" y="141"/>
                      <a:pt x="1763" y="282"/>
                    </a:cubicBezTo>
                    <a:cubicBezTo>
                      <a:pt x="1394" y="425"/>
                      <a:pt x="1044" y="643"/>
                      <a:pt x="808" y="960"/>
                    </a:cubicBezTo>
                    <a:cubicBezTo>
                      <a:pt x="529" y="1333"/>
                      <a:pt x="428" y="1811"/>
                      <a:pt x="402" y="2276"/>
                    </a:cubicBezTo>
                    <a:cubicBezTo>
                      <a:pt x="376" y="2742"/>
                      <a:pt x="416" y="3208"/>
                      <a:pt x="386" y="3674"/>
                    </a:cubicBezTo>
                    <a:cubicBezTo>
                      <a:pt x="366" y="3984"/>
                      <a:pt x="280" y="4338"/>
                      <a:pt x="0" y="4472"/>
                    </a:cubicBezTo>
                    <a:cubicBezTo>
                      <a:pt x="910" y="4276"/>
                      <a:pt x="1714" y="3586"/>
                      <a:pt x="2295" y="2860"/>
                    </a:cubicBezTo>
                    <a:cubicBezTo>
                      <a:pt x="2469" y="2640"/>
                      <a:pt x="2637" y="2412"/>
                      <a:pt x="2762" y="2161"/>
                    </a:cubicBezTo>
                    <a:cubicBezTo>
                      <a:pt x="3082" y="1517"/>
                      <a:pt x="3068" y="703"/>
                      <a:pt x="29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6" name="Google Shape;3616;p72"/>
              <p:cNvSpPr/>
              <p:nvPr/>
            </p:nvSpPr>
            <p:spPr>
              <a:xfrm>
                <a:off x="4765975" y="1370025"/>
                <a:ext cx="121225" cy="70850"/>
              </a:xfrm>
              <a:custGeom>
                <a:avLst/>
                <a:gdLst/>
                <a:ahLst/>
                <a:cxnLst/>
                <a:rect l="l" t="t" r="r" b="b"/>
                <a:pathLst>
                  <a:path w="4849" h="2834" extrusionOk="0">
                    <a:moveTo>
                      <a:pt x="1073" y="1"/>
                    </a:moveTo>
                    <a:cubicBezTo>
                      <a:pt x="703" y="1"/>
                      <a:pt x="339" y="53"/>
                      <a:pt x="1" y="176"/>
                    </a:cubicBezTo>
                    <a:cubicBezTo>
                      <a:pt x="20" y="174"/>
                      <a:pt x="39" y="172"/>
                      <a:pt x="58" y="172"/>
                    </a:cubicBezTo>
                    <a:cubicBezTo>
                      <a:pt x="340" y="172"/>
                      <a:pt x="581" y="411"/>
                      <a:pt x="752" y="645"/>
                    </a:cubicBezTo>
                    <a:cubicBezTo>
                      <a:pt x="1025" y="1023"/>
                      <a:pt x="1240" y="1440"/>
                      <a:pt x="1510" y="1820"/>
                    </a:cubicBezTo>
                    <a:cubicBezTo>
                      <a:pt x="1781" y="2200"/>
                      <a:pt x="2120" y="2551"/>
                      <a:pt x="2555" y="2718"/>
                    </a:cubicBezTo>
                    <a:cubicBezTo>
                      <a:pt x="2766" y="2799"/>
                      <a:pt x="2991" y="2833"/>
                      <a:pt x="3217" y="2833"/>
                    </a:cubicBezTo>
                    <a:cubicBezTo>
                      <a:pt x="3387" y="2833"/>
                      <a:pt x="3558" y="2814"/>
                      <a:pt x="3725" y="2781"/>
                    </a:cubicBezTo>
                    <a:cubicBezTo>
                      <a:pt x="4113" y="2704"/>
                      <a:pt x="4482" y="2555"/>
                      <a:pt x="4849" y="2406"/>
                    </a:cubicBezTo>
                    <a:cubicBezTo>
                      <a:pt x="4605" y="1730"/>
                      <a:pt x="4182" y="1034"/>
                      <a:pt x="3568" y="659"/>
                    </a:cubicBezTo>
                    <a:cubicBezTo>
                      <a:pt x="3329" y="513"/>
                      <a:pt x="3066" y="410"/>
                      <a:pt x="2800" y="318"/>
                    </a:cubicBezTo>
                    <a:cubicBezTo>
                      <a:pt x="2262" y="131"/>
                      <a:pt x="1660" y="1"/>
                      <a:pt x="10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7" name="Google Shape;3617;p72"/>
              <p:cNvSpPr/>
              <p:nvPr/>
            </p:nvSpPr>
            <p:spPr>
              <a:xfrm>
                <a:off x="4860700" y="1220150"/>
                <a:ext cx="172100" cy="151950"/>
              </a:xfrm>
              <a:custGeom>
                <a:avLst/>
                <a:gdLst/>
                <a:ahLst/>
                <a:cxnLst/>
                <a:rect l="l" t="t" r="r" b="b"/>
                <a:pathLst>
                  <a:path w="6884" h="6078" extrusionOk="0">
                    <a:moveTo>
                      <a:pt x="4241" y="0"/>
                    </a:moveTo>
                    <a:cubicBezTo>
                      <a:pt x="4101" y="0"/>
                      <a:pt x="3959" y="28"/>
                      <a:pt x="3822" y="60"/>
                    </a:cubicBezTo>
                    <a:cubicBezTo>
                      <a:pt x="2789" y="300"/>
                      <a:pt x="1831" y="793"/>
                      <a:pt x="1035" y="1493"/>
                    </a:cubicBezTo>
                    <a:cubicBezTo>
                      <a:pt x="630" y="1850"/>
                      <a:pt x="262" y="2272"/>
                      <a:pt x="91" y="2784"/>
                    </a:cubicBezTo>
                    <a:cubicBezTo>
                      <a:pt x="16" y="3006"/>
                      <a:pt x="1" y="3245"/>
                      <a:pt x="25" y="3482"/>
                    </a:cubicBezTo>
                    <a:cubicBezTo>
                      <a:pt x="68" y="3958"/>
                      <a:pt x="266" y="4443"/>
                      <a:pt x="454" y="4844"/>
                    </a:cubicBezTo>
                    <a:cubicBezTo>
                      <a:pt x="646" y="5249"/>
                      <a:pt x="988" y="5570"/>
                      <a:pt x="1387" y="5777"/>
                    </a:cubicBezTo>
                    <a:lnTo>
                      <a:pt x="1387" y="5779"/>
                    </a:lnTo>
                    <a:cubicBezTo>
                      <a:pt x="1596" y="5888"/>
                      <a:pt x="1818" y="5969"/>
                      <a:pt x="2048" y="6017"/>
                    </a:cubicBezTo>
                    <a:cubicBezTo>
                      <a:pt x="2253" y="6059"/>
                      <a:pt x="2460" y="6077"/>
                      <a:pt x="2667" y="6077"/>
                    </a:cubicBezTo>
                    <a:cubicBezTo>
                      <a:pt x="3315" y="6077"/>
                      <a:pt x="3965" y="5894"/>
                      <a:pt x="4577" y="5659"/>
                    </a:cubicBezTo>
                    <a:cubicBezTo>
                      <a:pt x="5299" y="5384"/>
                      <a:pt x="6004" y="5026"/>
                      <a:pt x="6548" y="4476"/>
                    </a:cubicBezTo>
                    <a:cubicBezTo>
                      <a:pt x="6667" y="4356"/>
                      <a:pt x="6784" y="4217"/>
                      <a:pt x="6816" y="4048"/>
                    </a:cubicBezTo>
                    <a:cubicBezTo>
                      <a:pt x="6883" y="3687"/>
                      <a:pt x="6543" y="3374"/>
                      <a:pt x="6197" y="3245"/>
                    </a:cubicBezTo>
                    <a:cubicBezTo>
                      <a:pt x="5974" y="3161"/>
                      <a:pt x="5738" y="3118"/>
                      <a:pt x="5502" y="3118"/>
                    </a:cubicBezTo>
                    <a:cubicBezTo>
                      <a:pt x="5358" y="3118"/>
                      <a:pt x="5214" y="3134"/>
                      <a:pt x="5073" y="3166"/>
                    </a:cubicBezTo>
                    <a:cubicBezTo>
                      <a:pt x="5399" y="2971"/>
                      <a:pt x="5684" y="2714"/>
                      <a:pt x="5912" y="2410"/>
                    </a:cubicBezTo>
                    <a:cubicBezTo>
                      <a:pt x="6074" y="2188"/>
                      <a:pt x="6208" y="1886"/>
                      <a:pt x="6074" y="1644"/>
                    </a:cubicBezTo>
                    <a:cubicBezTo>
                      <a:pt x="5960" y="1436"/>
                      <a:pt x="5692" y="1366"/>
                      <a:pt x="5455" y="1350"/>
                    </a:cubicBezTo>
                    <a:cubicBezTo>
                      <a:pt x="5402" y="1347"/>
                      <a:pt x="5349" y="1345"/>
                      <a:pt x="5296" y="1345"/>
                    </a:cubicBezTo>
                    <a:cubicBezTo>
                      <a:pt x="4911" y="1345"/>
                      <a:pt x="4530" y="1431"/>
                      <a:pt x="4181" y="1595"/>
                    </a:cubicBezTo>
                    <a:cubicBezTo>
                      <a:pt x="4456" y="1384"/>
                      <a:pt x="4674" y="1106"/>
                      <a:pt x="4813" y="788"/>
                    </a:cubicBezTo>
                    <a:cubicBezTo>
                      <a:pt x="4859" y="686"/>
                      <a:pt x="4896" y="576"/>
                      <a:pt x="4887" y="464"/>
                    </a:cubicBezTo>
                    <a:cubicBezTo>
                      <a:pt x="4868" y="248"/>
                      <a:pt x="4674" y="79"/>
                      <a:pt x="4464" y="28"/>
                    </a:cubicBezTo>
                    <a:cubicBezTo>
                      <a:pt x="4391" y="8"/>
                      <a:pt x="4317" y="0"/>
                      <a:pt x="424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8" name="Google Shape;3618;p72"/>
              <p:cNvSpPr/>
              <p:nvPr/>
            </p:nvSpPr>
            <p:spPr>
              <a:xfrm>
                <a:off x="4861300" y="1306825"/>
                <a:ext cx="34800" cy="57775"/>
              </a:xfrm>
              <a:custGeom>
                <a:avLst/>
                <a:gdLst/>
                <a:ahLst/>
                <a:cxnLst/>
                <a:rect l="l" t="t" r="r" b="b"/>
                <a:pathLst>
                  <a:path w="1392" h="2311" extrusionOk="0">
                    <a:moveTo>
                      <a:pt x="94" y="1"/>
                    </a:moveTo>
                    <a:cubicBezTo>
                      <a:pt x="64" y="1"/>
                      <a:pt x="32" y="5"/>
                      <a:pt x="0" y="15"/>
                    </a:cubicBezTo>
                    <a:cubicBezTo>
                      <a:pt x="44" y="491"/>
                      <a:pt x="242" y="976"/>
                      <a:pt x="430" y="1377"/>
                    </a:cubicBezTo>
                    <a:cubicBezTo>
                      <a:pt x="622" y="1782"/>
                      <a:pt x="964" y="2103"/>
                      <a:pt x="1363" y="2310"/>
                    </a:cubicBezTo>
                    <a:cubicBezTo>
                      <a:pt x="1391" y="2235"/>
                      <a:pt x="1378" y="2146"/>
                      <a:pt x="1358" y="2067"/>
                    </a:cubicBezTo>
                    <a:cubicBezTo>
                      <a:pt x="1234" y="1579"/>
                      <a:pt x="855" y="1162"/>
                      <a:pt x="380" y="992"/>
                    </a:cubicBezTo>
                    <a:cubicBezTo>
                      <a:pt x="424" y="986"/>
                      <a:pt x="479" y="627"/>
                      <a:pt x="480" y="593"/>
                    </a:cubicBezTo>
                    <a:cubicBezTo>
                      <a:pt x="481" y="453"/>
                      <a:pt x="449" y="305"/>
                      <a:pt x="377" y="181"/>
                    </a:cubicBezTo>
                    <a:cubicBezTo>
                      <a:pt x="308" y="65"/>
                      <a:pt x="207" y="1"/>
                      <a:pt x="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9" name="Google Shape;3619;p72"/>
              <p:cNvSpPr/>
              <p:nvPr/>
            </p:nvSpPr>
            <p:spPr>
              <a:xfrm>
                <a:off x="4650000" y="1334750"/>
                <a:ext cx="223625" cy="56125"/>
              </a:xfrm>
              <a:custGeom>
                <a:avLst/>
                <a:gdLst/>
                <a:ahLst/>
                <a:cxnLst/>
                <a:rect l="l" t="t" r="r" b="b"/>
                <a:pathLst>
                  <a:path w="8945" h="2245" fill="none" extrusionOk="0">
                    <a:moveTo>
                      <a:pt x="8945" y="0"/>
                    </a:moveTo>
                    <a:cubicBezTo>
                      <a:pt x="6154" y="1370"/>
                      <a:pt x="3106" y="2135"/>
                      <a:pt x="1" y="2245"/>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620" name="Google Shape;3620;p72"/>
          <p:cNvGrpSpPr/>
          <p:nvPr/>
        </p:nvGrpSpPr>
        <p:grpSpPr>
          <a:xfrm>
            <a:off x="3926908" y="3225075"/>
            <a:ext cx="1305250" cy="1273725"/>
            <a:chOff x="577300" y="128850"/>
            <a:chExt cx="1305250" cy="1273725"/>
          </a:xfrm>
        </p:grpSpPr>
        <p:sp>
          <p:nvSpPr>
            <p:cNvPr id="3621" name="Google Shape;3621;p72"/>
            <p:cNvSpPr/>
            <p:nvPr/>
          </p:nvSpPr>
          <p:spPr>
            <a:xfrm>
              <a:off x="577300" y="128850"/>
              <a:ext cx="1305250" cy="1273725"/>
            </a:xfrm>
            <a:custGeom>
              <a:avLst/>
              <a:gdLst/>
              <a:ahLst/>
              <a:cxnLst/>
              <a:rect l="l" t="t" r="r" b="b"/>
              <a:pathLst>
                <a:path w="52210" h="50949" extrusionOk="0">
                  <a:moveTo>
                    <a:pt x="26108" y="0"/>
                  </a:moveTo>
                  <a:cubicBezTo>
                    <a:pt x="19622" y="0"/>
                    <a:pt x="13404" y="2247"/>
                    <a:pt x="8598" y="6326"/>
                  </a:cubicBezTo>
                  <a:cubicBezTo>
                    <a:pt x="6974" y="7704"/>
                    <a:pt x="5520" y="9284"/>
                    <a:pt x="4295" y="11028"/>
                  </a:cubicBezTo>
                  <a:cubicBezTo>
                    <a:pt x="3817" y="11709"/>
                    <a:pt x="3373" y="12417"/>
                    <a:pt x="2968" y="13145"/>
                  </a:cubicBezTo>
                  <a:cubicBezTo>
                    <a:pt x="1894" y="15074"/>
                    <a:pt x="1083" y="17139"/>
                    <a:pt x="559" y="19284"/>
                  </a:cubicBezTo>
                  <a:cubicBezTo>
                    <a:pt x="1" y="21579"/>
                    <a:pt x="4" y="23820"/>
                    <a:pt x="4" y="26165"/>
                  </a:cubicBezTo>
                  <a:lnTo>
                    <a:pt x="4" y="49531"/>
                  </a:lnTo>
                  <a:cubicBezTo>
                    <a:pt x="4" y="50314"/>
                    <a:pt x="639" y="50949"/>
                    <a:pt x="1423" y="50949"/>
                  </a:cubicBezTo>
                  <a:lnTo>
                    <a:pt x="50792" y="50949"/>
                  </a:lnTo>
                  <a:cubicBezTo>
                    <a:pt x="51575" y="50949"/>
                    <a:pt x="52210" y="50313"/>
                    <a:pt x="52210" y="49530"/>
                  </a:cubicBezTo>
                  <a:lnTo>
                    <a:pt x="52210" y="24489"/>
                  </a:lnTo>
                  <a:cubicBezTo>
                    <a:pt x="52210" y="23950"/>
                    <a:pt x="52191" y="23419"/>
                    <a:pt x="52154" y="22917"/>
                  </a:cubicBezTo>
                  <a:cubicBezTo>
                    <a:pt x="52109" y="22252"/>
                    <a:pt x="52035" y="21585"/>
                    <a:pt x="51936" y="20938"/>
                  </a:cubicBezTo>
                  <a:cubicBezTo>
                    <a:pt x="51844" y="20338"/>
                    <a:pt x="51725" y="19730"/>
                    <a:pt x="51583" y="19133"/>
                  </a:cubicBezTo>
                  <a:cubicBezTo>
                    <a:pt x="51394" y="18340"/>
                    <a:pt x="51164" y="17558"/>
                    <a:pt x="50893" y="16790"/>
                  </a:cubicBezTo>
                  <a:cubicBezTo>
                    <a:pt x="49619" y="13177"/>
                    <a:pt x="47418" y="9840"/>
                    <a:pt x="44529" y="7141"/>
                  </a:cubicBezTo>
                  <a:cubicBezTo>
                    <a:pt x="39604" y="2537"/>
                    <a:pt x="33062" y="0"/>
                    <a:pt x="26108"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22" name="Google Shape;3622;p72"/>
            <p:cNvGrpSpPr/>
            <p:nvPr/>
          </p:nvGrpSpPr>
          <p:grpSpPr>
            <a:xfrm>
              <a:off x="612788" y="164313"/>
              <a:ext cx="1234275" cy="1202800"/>
              <a:chOff x="1269125" y="238125"/>
              <a:chExt cx="1234275" cy="1202800"/>
            </a:xfrm>
          </p:grpSpPr>
          <p:sp>
            <p:nvSpPr>
              <p:cNvPr id="3623" name="Google Shape;3623;p72"/>
              <p:cNvSpPr/>
              <p:nvPr/>
            </p:nvSpPr>
            <p:spPr>
              <a:xfrm>
                <a:off x="1269125" y="238125"/>
                <a:ext cx="1234275" cy="1202800"/>
              </a:xfrm>
              <a:custGeom>
                <a:avLst/>
                <a:gdLst/>
                <a:ahLst/>
                <a:cxnLst/>
                <a:rect l="l" t="t" r="r" b="b"/>
                <a:pathLst>
                  <a:path w="49371" h="48112" extrusionOk="0">
                    <a:moveTo>
                      <a:pt x="24687" y="0"/>
                    </a:moveTo>
                    <a:cubicBezTo>
                      <a:pt x="11912" y="0"/>
                      <a:pt x="1400" y="9070"/>
                      <a:pt x="129" y="20696"/>
                    </a:cubicBezTo>
                    <a:cubicBezTo>
                      <a:pt x="65" y="21279"/>
                      <a:pt x="862" y="21281"/>
                      <a:pt x="846" y="21877"/>
                    </a:cubicBezTo>
                    <a:lnTo>
                      <a:pt x="8" y="22473"/>
                    </a:lnTo>
                    <a:cubicBezTo>
                      <a:pt x="3" y="22672"/>
                      <a:pt x="1" y="22870"/>
                      <a:pt x="1" y="23069"/>
                    </a:cubicBezTo>
                    <a:lnTo>
                      <a:pt x="1" y="42658"/>
                    </a:lnTo>
                    <a:lnTo>
                      <a:pt x="1087" y="43886"/>
                    </a:lnTo>
                    <a:lnTo>
                      <a:pt x="1" y="44530"/>
                    </a:lnTo>
                    <a:lnTo>
                      <a:pt x="1" y="48111"/>
                    </a:lnTo>
                    <a:lnTo>
                      <a:pt x="11649" y="48111"/>
                    </a:lnTo>
                    <a:lnTo>
                      <a:pt x="24122" y="45295"/>
                    </a:lnTo>
                    <a:lnTo>
                      <a:pt x="37762" y="48111"/>
                    </a:lnTo>
                    <a:lnTo>
                      <a:pt x="49370" y="48111"/>
                    </a:lnTo>
                    <a:lnTo>
                      <a:pt x="49370" y="23069"/>
                    </a:lnTo>
                    <a:cubicBezTo>
                      <a:pt x="49370" y="22572"/>
                      <a:pt x="49353" y="22081"/>
                      <a:pt x="49318" y="21595"/>
                    </a:cubicBezTo>
                    <a:cubicBezTo>
                      <a:pt x="49275" y="20968"/>
                      <a:pt x="49206" y="20346"/>
                      <a:pt x="49112" y="19734"/>
                    </a:cubicBezTo>
                    <a:cubicBezTo>
                      <a:pt x="49024" y="19162"/>
                      <a:pt x="46485" y="18832"/>
                      <a:pt x="46352" y="18276"/>
                    </a:cubicBezTo>
                    <a:cubicBezTo>
                      <a:pt x="46174" y="17529"/>
                      <a:pt x="48386" y="16561"/>
                      <a:pt x="48133" y="15842"/>
                    </a:cubicBezTo>
                    <a:cubicBezTo>
                      <a:pt x="46912" y="12377"/>
                      <a:pt x="44836" y="9279"/>
                      <a:pt x="42139" y="6758"/>
                    </a:cubicBezTo>
                    <a:cubicBezTo>
                      <a:pt x="37674" y="2584"/>
                      <a:pt x="31504" y="0"/>
                      <a:pt x="2468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4" name="Google Shape;3624;p72"/>
              <p:cNvSpPr/>
              <p:nvPr/>
            </p:nvSpPr>
            <p:spPr>
              <a:xfrm>
                <a:off x="2090100" y="633025"/>
                <a:ext cx="406850" cy="98450"/>
              </a:xfrm>
              <a:custGeom>
                <a:avLst/>
                <a:gdLst/>
                <a:ahLst/>
                <a:cxnLst/>
                <a:rect l="l" t="t" r="r" b="b"/>
                <a:pathLst>
                  <a:path w="16274" h="3938" extrusionOk="0">
                    <a:moveTo>
                      <a:pt x="14414" y="1"/>
                    </a:moveTo>
                    <a:cubicBezTo>
                      <a:pt x="12447" y="1"/>
                      <a:pt x="10491" y="679"/>
                      <a:pt x="8923" y="1865"/>
                    </a:cubicBezTo>
                    <a:cubicBezTo>
                      <a:pt x="8350" y="2296"/>
                      <a:pt x="7832" y="2796"/>
                      <a:pt x="7380" y="3354"/>
                    </a:cubicBezTo>
                    <a:cubicBezTo>
                      <a:pt x="6633" y="2843"/>
                      <a:pt x="5787" y="2446"/>
                      <a:pt x="4907" y="2242"/>
                    </a:cubicBezTo>
                    <a:cubicBezTo>
                      <a:pt x="4491" y="2148"/>
                      <a:pt x="4068" y="2097"/>
                      <a:pt x="3643" y="2097"/>
                    </a:cubicBezTo>
                    <a:cubicBezTo>
                      <a:pt x="3397" y="2097"/>
                      <a:pt x="3151" y="2114"/>
                      <a:pt x="2906" y="2150"/>
                    </a:cubicBezTo>
                    <a:cubicBezTo>
                      <a:pt x="2128" y="2269"/>
                      <a:pt x="1397" y="2592"/>
                      <a:pt x="785" y="3087"/>
                    </a:cubicBezTo>
                    <a:cubicBezTo>
                      <a:pt x="482" y="3329"/>
                      <a:pt x="218" y="3616"/>
                      <a:pt x="0" y="3937"/>
                    </a:cubicBezTo>
                    <a:lnTo>
                      <a:pt x="16273" y="3937"/>
                    </a:lnTo>
                    <a:cubicBezTo>
                      <a:pt x="16184" y="3365"/>
                      <a:pt x="16074" y="2800"/>
                      <a:pt x="15942" y="2245"/>
                    </a:cubicBezTo>
                    <a:cubicBezTo>
                      <a:pt x="15765" y="1501"/>
                      <a:pt x="15549" y="767"/>
                      <a:pt x="15294" y="46"/>
                    </a:cubicBezTo>
                    <a:cubicBezTo>
                      <a:pt x="15138" y="30"/>
                      <a:pt x="14980" y="18"/>
                      <a:pt x="14824" y="11"/>
                    </a:cubicBezTo>
                    <a:cubicBezTo>
                      <a:pt x="14687" y="4"/>
                      <a:pt x="14550" y="1"/>
                      <a:pt x="1441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5" name="Google Shape;3625;p72"/>
              <p:cNvSpPr/>
              <p:nvPr/>
            </p:nvSpPr>
            <p:spPr>
              <a:xfrm>
                <a:off x="1269125" y="1251975"/>
                <a:ext cx="436500" cy="98475"/>
              </a:xfrm>
              <a:custGeom>
                <a:avLst/>
                <a:gdLst/>
                <a:ahLst/>
                <a:cxnLst/>
                <a:rect l="l" t="t" r="r" b="b"/>
                <a:pathLst>
                  <a:path w="17460" h="3939" extrusionOk="0">
                    <a:moveTo>
                      <a:pt x="10030" y="1"/>
                    </a:moveTo>
                    <a:cubicBezTo>
                      <a:pt x="7345" y="1"/>
                      <a:pt x="4680" y="1263"/>
                      <a:pt x="2995" y="3356"/>
                    </a:cubicBezTo>
                    <a:cubicBezTo>
                      <a:pt x="2101" y="2744"/>
                      <a:pt x="1067" y="2296"/>
                      <a:pt x="1" y="2150"/>
                    </a:cubicBezTo>
                    <a:lnTo>
                      <a:pt x="1" y="3938"/>
                    </a:lnTo>
                    <a:lnTo>
                      <a:pt x="17459" y="3938"/>
                    </a:lnTo>
                    <a:cubicBezTo>
                      <a:pt x="15896" y="1643"/>
                      <a:pt x="13218" y="139"/>
                      <a:pt x="10439" y="11"/>
                    </a:cubicBezTo>
                    <a:cubicBezTo>
                      <a:pt x="10303" y="4"/>
                      <a:pt x="10166" y="1"/>
                      <a:pt x="100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6" name="Google Shape;3626;p72"/>
              <p:cNvSpPr/>
              <p:nvPr/>
            </p:nvSpPr>
            <p:spPr>
              <a:xfrm>
                <a:off x="1269325" y="701300"/>
                <a:ext cx="436275" cy="98500"/>
              </a:xfrm>
              <a:custGeom>
                <a:avLst/>
                <a:gdLst/>
                <a:ahLst/>
                <a:cxnLst/>
                <a:rect l="l" t="t" r="r" b="b"/>
                <a:pathLst>
                  <a:path w="17451" h="3940" extrusionOk="0">
                    <a:moveTo>
                      <a:pt x="10028" y="1"/>
                    </a:moveTo>
                    <a:cubicBezTo>
                      <a:pt x="9327" y="1"/>
                      <a:pt x="8630" y="84"/>
                      <a:pt x="7949" y="249"/>
                    </a:cubicBezTo>
                    <a:cubicBezTo>
                      <a:pt x="6018" y="712"/>
                      <a:pt x="4235" y="1807"/>
                      <a:pt x="2987" y="3355"/>
                    </a:cubicBezTo>
                    <a:cubicBezTo>
                      <a:pt x="2127" y="2771"/>
                      <a:pt x="1142" y="2334"/>
                      <a:pt x="120" y="2169"/>
                    </a:cubicBezTo>
                    <a:cubicBezTo>
                      <a:pt x="57" y="2753"/>
                      <a:pt x="16" y="3344"/>
                      <a:pt x="0" y="3939"/>
                    </a:cubicBezTo>
                    <a:lnTo>
                      <a:pt x="17450" y="3939"/>
                    </a:lnTo>
                    <a:cubicBezTo>
                      <a:pt x="17409" y="3880"/>
                      <a:pt x="17370" y="3823"/>
                      <a:pt x="17329" y="3766"/>
                    </a:cubicBezTo>
                    <a:cubicBezTo>
                      <a:pt x="17095" y="3440"/>
                      <a:pt x="16837" y="3131"/>
                      <a:pt x="16559" y="2842"/>
                    </a:cubicBezTo>
                    <a:cubicBezTo>
                      <a:pt x="15291" y="1506"/>
                      <a:pt x="13608" y="563"/>
                      <a:pt x="11805" y="184"/>
                    </a:cubicBezTo>
                    <a:cubicBezTo>
                      <a:pt x="11352" y="90"/>
                      <a:pt x="10893" y="31"/>
                      <a:pt x="10432" y="10"/>
                    </a:cubicBezTo>
                    <a:cubicBezTo>
                      <a:pt x="10297" y="4"/>
                      <a:pt x="10162" y="1"/>
                      <a:pt x="1002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7" name="Google Shape;3627;p72"/>
              <p:cNvSpPr/>
              <p:nvPr/>
            </p:nvSpPr>
            <p:spPr>
              <a:xfrm>
                <a:off x="1295000" y="439075"/>
                <a:ext cx="592450" cy="1001225"/>
              </a:xfrm>
              <a:custGeom>
                <a:avLst/>
                <a:gdLst/>
                <a:ahLst/>
                <a:cxnLst/>
                <a:rect l="l" t="t" r="r" b="b"/>
                <a:pathLst>
                  <a:path w="23698" h="40049" extrusionOk="0">
                    <a:moveTo>
                      <a:pt x="8849" y="0"/>
                    </a:moveTo>
                    <a:cubicBezTo>
                      <a:pt x="8312" y="0"/>
                      <a:pt x="7790" y="265"/>
                      <a:pt x="7478" y="737"/>
                    </a:cubicBezTo>
                    <a:cubicBezTo>
                      <a:pt x="7398" y="856"/>
                      <a:pt x="7335" y="986"/>
                      <a:pt x="7291" y="1122"/>
                    </a:cubicBezTo>
                    <a:cubicBezTo>
                      <a:pt x="7174" y="1462"/>
                      <a:pt x="7172" y="1831"/>
                      <a:pt x="7287" y="2172"/>
                    </a:cubicBezTo>
                    <a:lnTo>
                      <a:pt x="7905" y="3608"/>
                    </a:lnTo>
                    <a:lnTo>
                      <a:pt x="8168" y="4219"/>
                    </a:lnTo>
                    <a:lnTo>
                      <a:pt x="8136" y="4187"/>
                    </a:lnTo>
                    <a:lnTo>
                      <a:pt x="7365" y="3403"/>
                    </a:lnTo>
                    <a:cubicBezTo>
                      <a:pt x="7150" y="3111"/>
                      <a:pt x="6833" y="2911"/>
                      <a:pt x="6477" y="2844"/>
                    </a:cubicBezTo>
                    <a:lnTo>
                      <a:pt x="6149" y="2787"/>
                    </a:lnTo>
                    <a:cubicBezTo>
                      <a:pt x="6063" y="2771"/>
                      <a:pt x="5975" y="2763"/>
                      <a:pt x="5887" y="2763"/>
                    </a:cubicBezTo>
                    <a:cubicBezTo>
                      <a:pt x="5416" y="2763"/>
                      <a:pt x="4974" y="2997"/>
                      <a:pt x="4707" y="3388"/>
                    </a:cubicBezTo>
                    <a:cubicBezTo>
                      <a:pt x="4441" y="3778"/>
                      <a:pt x="4385" y="4275"/>
                      <a:pt x="4559" y="4714"/>
                    </a:cubicBezTo>
                    <a:cubicBezTo>
                      <a:pt x="5525" y="7160"/>
                      <a:pt x="8749" y="15340"/>
                      <a:pt x="9374" y="17212"/>
                    </a:cubicBezTo>
                    <a:cubicBezTo>
                      <a:pt x="10066" y="19284"/>
                      <a:pt x="10049" y="22647"/>
                      <a:pt x="10044" y="23062"/>
                    </a:cubicBezTo>
                    <a:lnTo>
                      <a:pt x="10044" y="23106"/>
                    </a:lnTo>
                    <a:cubicBezTo>
                      <a:pt x="9633" y="23022"/>
                      <a:pt x="9247" y="22882"/>
                      <a:pt x="8876" y="22703"/>
                    </a:cubicBezTo>
                    <a:cubicBezTo>
                      <a:pt x="8849" y="22690"/>
                      <a:pt x="8821" y="22677"/>
                      <a:pt x="8793" y="22662"/>
                    </a:cubicBezTo>
                    <a:cubicBezTo>
                      <a:pt x="8745" y="22639"/>
                      <a:pt x="8697" y="22614"/>
                      <a:pt x="8649" y="22588"/>
                    </a:cubicBezTo>
                    <a:cubicBezTo>
                      <a:pt x="8521" y="22520"/>
                      <a:pt x="8397" y="22451"/>
                      <a:pt x="8275" y="22375"/>
                    </a:cubicBezTo>
                    <a:cubicBezTo>
                      <a:pt x="8227" y="22347"/>
                      <a:pt x="8179" y="22317"/>
                      <a:pt x="8131" y="22284"/>
                    </a:cubicBezTo>
                    <a:cubicBezTo>
                      <a:pt x="8105" y="22269"/>
                      <a:pt x="8083" y="22253"/>
                      <a:pt x="8059" y="22238"/>
                    </a:cubicBezTo>
                    <a:cubicBezTo>
                      <a:pt x="6773" y="21409"/>
                      <a:pt x="5596" y="20224"/>
                      <a:pt x="4020" y="19488"/>
                    </a:cubicBezTo>
                    <a:cubicBezTo>
                      <a:pt x="4018" y="19487"/>
                      <a:pt x="4016" y="19486"/>
                      <a:pt x="4013" y="19486"/>
                    </a:cubicBezTo>
                    <a:cubicBezTo>
                      <a:pt x="3970" y="19463"/>
                      <a:pt x="3927" y="19445"/>
                      <a:pt x="3884" y="19425"/>
                    </a:cubicBezTo>
                    <a:cubicBezTo>
                      <a:pt x="3556" y="19280"/>
                      <a:pt x="3247" y="19191"/>
                      <a:pt x="2958" y="19151"/>
                    </a:cubicBezTo>
                    <a:cubicBezTo>
                      <a:pt x="2954" y="19151"/>
                      <a:pt x="2951" y="19151"/>
                      <a:pt x="2947" y="19149"/>
                    </a:cubicBezTo>
                    <a:cubicBezTo>
                      <a:pt x="2801" y="19127"/>
                      <a:pt x="2659" y="19118"/>
                      <a:pt x="2521" y="19118"/>
                    </a:cubicBezTo>
                    <a:cubicBezTo>
                      <a:pt x="988" y="19118"/>
                      <a:pt x="70" y="20331"/>
                      <a:pt x="2" y="20422"/>
                    </a:cubicBezTo>
                    <a:cubicBezTo>
                      <a:pt x="1" y="20423"/>
                      <a:pt x="0" y="20425"/>
                      <a:pt x="0" y="20427"/>
                    </a:cubicBezTo>
                    <a:cubicBezTo>
                      <a:pt x="0" y="20427"/>
                      <a:pt x="71" y="20501"/>
                      <a:pt x="202" y="20640"/>
                    </a:cubicBezTo>
                    <a:cubicBezTo>
                      <a:pt x="1530" y="22044"/>
                      <a:pt x="9044" y="30030"/>
                      <a:pt x="10447" y="32348"/>
                    </a:cubicBezTo>
                    <a:cubicBezTo>
                      <a:pt x="11592" y="34236"/>
                      <a:pt x="11036" y="38156"/>
                      <a:pt x="10676" y="40049"/>
                    </a:cubicBezTo>
                    <a:lnTo>
                      <a:pt x="23627" y="40049"/>
                    </a:lnTo>
                    <a:cubicBezTo>
                      <a:pt x="23633" y="39840"/>
                      <a:pt x="23638" y="39618"/>
                      <a:pt x="23642" y="39379"/>
                    </a:cubicBezTo>
                    <a:cubicBezTo>
                      <a:pt x="23675" y="37542"/>
                      <a:pt x="23698" y="34875"/>
                      <a:pt x="23638" y="31823"/>
                    </a:cubicBezTo>
                    <a:cubicBezTo>
                      <a:pt x="23625" y="31192"/>
                      <a:pt x="23610" y="30539"/>
                      <a:pt x="23590" y="29877"/>
                    </a:cubicBezTo>
                    <a:cubicBezTo>
                      <a:pt x="23590" y="29829"/>
                      <a:pt x="23587" y="29781"/>
                      <a:pt x="23584" y="29730"/>
                    </a:cubicBezTo>
                    <a:cubicBezTo>
                      <a:pt x="23538" y="28219"/>
                      <a:pt x="23470" y="26643"/>
                      <a:pt x="23372" y="25050"/>
                    </a:cubicBezTo>
                    <a:cubicBezTo>
                      <a:pt x="22935" y="17961"/>
                      <a:pt x="21644" y="9182"/>
                      <a:pt x="21207" y="6074"/>
                    </a:cubicBezTo>
                    <a:cubicBezTo>
                      <a:pt x="21156" y="5711"/>
                      <a:pt x="21126" y="5321"/>
                      <a:pt x="21035" y="4930"/>
                    </a:cubicBezTo>
                    <a:cubicBezTo>
                      <a:pt x="20943" y="4542"/>
                      <a:pt x="20789" y="4154"/>
                      <a:pt x="20482" y="3799"/>
                    </a:cubicBezTo>
                    <a:cubicBezTo>
                      <a:pt x="20288" y="3523"/>
                      <a:pt x="19976" y="3368"/>
                      <a:pt x="19653" y="3368"/>
                    </a:cubicBezTo>
                    <a:cubicBezTo>
                      <a:pt x="19544" y="3368"/>
                      <a:pt x="19434" y="3385"/>
                      <a:pt x="19327" y="3422"/>
                    </a:cubicBezTo>
                    <a:cubicBezTo>
                      <a:pt x="18901" y="3568"/>
                      <a:pt x="18623" y="3978"/>
                      <a:pt x="18645" y="4428"/>
                    </a:cubicBezTo>
                    <a:lnTo>
                      <a:pt x="19151" y="14201"/>
                    </a:lnTo>
                    <a:lnTo>
                      <a:pt x="18548" y="12580"/>
                    </a:lnTo>
                    <a:cubicBezTo>
                      <a:pt x="18522" y="12511"/>
                      <a:pt x="18496" y="12443"/>
                      <a:pt x="18472" y="12369"/>
                    </a:cubicBezTo>
                    <a:lnTo>
                      <a:pt x="15168" y="3484"/>
                    </a:lnTo>
                    <a:cubicBezTo>
                      <a:pt x="15115" y="3345"/>
                      <a:pt x="15070" y="3212"/>
                      <a:pt x="15024" y="3086"/>
                    </a:cubicBezTo>
                    <a:cubicBezTo>
                      <a:pt x="15023" y="3085"/>
                      <a:pt x="15022" y="3083"/>
                      <a:pt x="15022" y="3081"/>
                    </a:cubicBezTo>
                    <a:cubicBezTo>
                      <a:pt x="14864" y="2639"/>
                      <a:pt x="14724" y="2263"/>
                      <a:pt x="14332" y="1921"/>
                    </a:cubicBezTo>
                    <a:lnTo>
                      <a:pt x="14304" y="1896"/>
                    </a:lnTo>
                    <a:cubicBezTo>
                      <a:pt x="14304" y="1894"/>
                      <a:pt x="14302" y="1893"/>
                      <a:pt x="14301" y="1893"/>
                    </a:cubicBezTo>
                    <a:lnTo>
                      <a:pt x="14027" y="1642"/>
                    </a:lnTo>
                    <a:lnTo>
                      <a:pt x="14017" y="1632"/>
                    </a:lnTo>
                    <a:cubicBezTo>
                      <a:pt x="13928" y="1554"/>
                      <a:pt x="13816" y="1493"/>
                      <a:pt x="13692" y="1447"/>
                    </a:cubicBezTo>
                    <a:cubicBezTo>
                      <a:pt x="13523" y="1385"/>
                      <a:pt x="13331" y="1355"/>
                      <a:pt x="13137" y="1355"/>
                    </a:cubicBezTo>
                    <a:cubicBezTo>
                      <a:pt x="12787" y="1355"/>
                      <a:pt x="12433" y="1455"/>
                      <a:pt x="12210" y="1655"/>
                    </a:cubicBezTo>
                    <a:lnTo>
                      <a:pt x="12030" y="1921"/>
                    </a:lnTo>
                    <a:cubicBezTo>
                      <a:pt x="11988" y="1959"/>
                      <a:pt x="11950" y="2000"/>
                      <a:pt x="11918" y="2045"/>
                    </a:cubicBezTo>
                    <a:cubicBezTo>
                      <a:pt x="11916" y="2048"/>
                      <a:pt x="11914" y="2051"/>
                      <a:pt x="11914" y="2053"/>
                    </a:cubicBezTo>
                    <a:cubicBezTo>
                      <a:pt x="11764" y="2266"/>
                      <a:pt x="11796" y="2506"/>
                      <a:pt x="11829" y="2814"/>
                    </a:cubicBezTo>
                    <a:lnTo>
                      <a:pt x="12289" y="4689"/>
                    </a:lnTo>
                    <a:lnTo>
                      <a:pt x="10865" y="1482"/>
                    </a:lnTo>
                    <a:cubicBezTo>
                      <a:pt x="10595" y="876"/>
                      <a:pt x="10105" y="393"/>
                      <a:pt x="9493" y="132"/>
                    </a:cubicBezTo>
                    <a:cubicBezTo>
                      <a:pt x="9284" y="43"/>
                      <a:pt x="9065" y="0"/>
                      <a:pt x="8849"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8" name="Google Shape;3628;p72"/>
              <p:cNvSpPr/>
              <p:nvPr/>
            </p:nvSpPr>
            <p:spPr>
              <a:xfrm>
                <a:off x="1294975" y="900650"/>
                <a:ext cx="418575" cy="195350"/>
              </a:xfrm>
              <a:custGeom>
                <a:avLst/>
                <a:gdLst/>
                <a:ahLst/>
                <a:cxnLst/>
                <a:rect l="l" t="t" r="r" b="b"/>
                <a:pathLst>
                  <a:path w="16743" h="7814" fill="none" extrusionOk="0">
                    <a:moveTo>
                      <a:pt x="0" y="1965"/>
                    </a:moveTo>
                    <a:cubicBezTo>
                      <a:pt x="0" y="1965"/>
                      <a:pt x="1116" y="1"/>
                      <a:pt x="3572" y="848"/>
                    </a:cubicBezTo>
                    <a:cubicBezTo>
                      <a:pt x="6029" y="1697"/>
                      <a:pt x="7590" y="3929"/>
                      <a:pt x="9376" y="4420"/>
                    </a:cubicBezTo>
                    <a:cubicBezTo>
                      <a:pt x="11162" y="4911"/>
                      <a:pt x="15136" y="5805"/>
                      <a:pt x="16743" y="7814"/>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9" name="Google Shape;3629;p72"/>
              <p:cNvSpPr/>
              <p:nvPr/>
            </p:nvSpPr>
            <p:spPr>
              <a:xfrm>
                <a:off x="1299375" y="947375"/>
                <a:ext cx="81375" cy="89150"/>
              </a:xfrm>
              <a:custGeom>
                <a:avLst/>
                <a:gdLst/>
                <a:ahLst/>
                <a:cxnLst/>
                <a:rect l="l" t="t" r="r" b="b"/>
                <a:pathLst>
                  <a:path w="3255" h="3566" fill="none" extrusionOk="0">
                    <a:moveTo>
                      <a:pt x="1" y="324"/>
                    </a:moveTo>
                    <a:cubicBezTo>
                      <a:pt x="549" y="1"/>
                      <a:pt x="1260" y="2"/>
                      <a:pt x="1833" y="277"/>
                    </a:cubicBezTo>
                    <a:cubicBezTo>
                      <a:pt x="2406" y="553"/>
                      <a:pt x="2839" y="1085"/>
                      <a:pt x="3046" y="1686"/>
                    </a:cubicBezTo>
                    <a:cubicBezTo>
                      <a:pt x="3255" y="2286"/>
                      <a:pt x="3249" y="2950"/>
                      <a:pt x="3084" y="3566"/>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0" name="Google Shape;3630;p72"/>
              <p:cNvSpPr/>
              <p:nvPr/>
            </p:nvSpPr>
            <p:spPr>
              <a:xfrm>
                <a:off x="1473325" y="435250"/>
                <a:ext cx="218475" cy="383950"/>
              </a:xfrm>
              <a:custGeom>
                <a:avLst/>
                <a:gdLst/>
                <a:ahLst/>
                <a:cxnLst/>
                <a:rect l="l" t="t" r="r" b="b"/>
                <a:pathLst>
                  <a:path w="8739" h="15358" fill="none" extrusionOk="0">
                    <a:moveTo>
                      <a:pt x="5490" y="15357"/>
                    </a:moveTo>
                    <a:lnTo>
                      <a:pt x="1137" y="4676"/>
                    </a:lnTo>
                    <a:lnTo>
                      <a:pt x="251" y="2460"/>
                    </a:lnTo>
                    <a:cubicBezTo>
                      <a:pt x="1" y="1835"/>
                      <a:pt x="70" y="1107"/>
                      <a:pt x="496" y="585"/>
                    </a:cubicBezTo>
                    <a:cubicBezTo>
                      <a:pt x="725" y="302"/>
                      <a:pt x="1058" y="78"/>
                      <a:pt x="1539" y="54"/>
                    </a:cubicBezTo>
                    <a:cubicBezTo>
                      <a:pt x="2653" y="1"/>
                      <a:pt x="3371" y="983"/>
                      <a:pt x="3601" y="1355"/>
                    </a:cubicBezTo>
                    <a:cubicBezTo>
                      <a:pt x="3646" y="1428"/>
                      <a:pt x="3686" y="1504"/>
                      <a:pt x="3721" y="1582"/>
                    </a:cubicBezTo>
                    <a:lnTo>
                      <a:pt x="5155" y="4843"/>
                    </a:lnTo>
                    <a:lnTo>
                      <a:pt x="8738" y="14387"/>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1" name="Google Shape;3631;p72"/>
              <p:cNvSpPr/>
              <p:nvPr/>
            </p:nvSpPr>
            <p:spPr>
              <a:xfrm>
                <a:off x="1579500" y="792675"/>
                <a:ext cx="160000" cy="48175"/>
              </a:xfrm>
              <a:custGeom>
                <a:avLst/>
                <a:gdLst/>
                <a:ahLst/>
                <a:cxnLst/>
                <a:rect l="l" t="t" r="r" b="b"/>
                <a:pathLst>
                  <a:path w="6400" h="1927" fill="none" extrusionOk="0">
                    <a:moveTo>
                      <a:pt x="1" y="1927"/>
                    </a:moveTo>
                    <a:cubicBezTo>
                      <a:pt x="1896" y="701"/>
                      <a:pt x="4142" y="24"/>
                      <a:pt x="6400" y="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2" name="Google Shape;3632;p72"/>
              <p:cNvSpPr/>
              <p:nvPr/>
            </p:nvSpPr>
            <p:spPr>
              <a:xfrm>
                <a:off x="1589325" y="472625"/>
                <a:ext cx="182825" cy="318125"/>
              </a:xfrm>
              <a:custGeom>
                <a:avLst/>
                <a:gdLst/>
                <a:ahLst/>
                <a:cxnLst/>
                <a:rect l="l" t="t" r="r" b="b"/>
                <a:pathLst>
                  <a:path w="7313" h="12725" fill="none" extrusionOk="0">
                    <a:moveTo>
                      <a:pt x="571" y="3460"/>
                    </a:moveTo>
                    <a:lnTo>
                      <a:pt x="87" y="1534"/>
                    </a:lnTo>
                    <a:cubicBezTo>
                      <a:pt x="1" y="1191"/>
                      <a:pt x="43" y="820"/>
                      <a:pt x="241" y="527"/>
                    </a:cubicBezTo>
                    <a:cubicBezTo>
                      <a:pt x="428" y="252"/>
                      <a:pt x="768" y="0"/>
                      <a:pt x="1386" y="0"/>
                    </a:cubicBezTo>
                    <a:cubicBezTo>
                      <a:pt x="2759" y="0"/>
                      <a:pt x="3295" y="1909"/>
                      <a:pt x="3663" y="2747"/>
                    </a:cubicBezTo>
                    <a:cubicBezTo>
                      <a:pt x="3888" y="3260"/>
                      <a:pt x="7313" y="12725"/>
                      <a:pt x="7313" y="12725"/>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3" name="Google Shape;3633;p72"/>
              <p:cNvSpPr/>
              <p:nvPr/>
            </p:nvSpPr>
            <p:spPr>
              <a:xfrm>
                <a:off x="1885100" y="434900"/>
                <a:ext cx="592000" cy="1005400"/>
              </a:xfrm>
              <a:custGeom>
                <a:avLst/>
                <a:gdLst/>
                <a:ahLst/>
                <a:cxnLst/>
                <a:rect l="l" t="t" r="r" b="b"/>
                <a:pathLst>
                  <a:path w="23680" h="40216" extrusionOk="0">
                    <a:moveTo>
                      <a:pt x="14826" y="1"/>
                    </a:moveTo>
                    <a:cubicBezTo>
                      <a:pt x="14612" y="1"/>
                      <a:pt x="14393" y="43"/>
                      <a:pt x="14182" y="132"/>
                    </a:cubicBezTo>
                    <a:cubicBezTo>
                      <a:pt x="13880" y="262"/>
                      <a:pt x="13604" y="447"/>
                      <a:pt x="13368" y="678"/>
                    </a:cubicBezTo>
                    <a:cubicBezTo>
                      <a:pt x="13135" y="909"/>
                      <a:pt x="12947" y="1182"/>
                      <a:pt x="12813" y="1483"/>
                    </a:cubicBezTo>
                    <a:lnTo>
                      <a:pt x="11389" y="4689"/>
                    </a:lnTo>
                    <a:lnTo>
                      <a:pt x="11849" y="2814"/>
                    </a:lnTo>
                    <a:cubicBezTo>
                      <a:pt x="11879" y="2507"/>
                      <a:pt x="11914" y="2267"/>
                      <a:pt x="11765" y="2053"/>
                    </a:cubicBezTo>
                    <a:cubicBezTo>
                      <a:pt x="11763" y="2051"/>
                      <a:pt x="11763" y="2048"/>
                      <a:pt x="11760" y="2045"/>
                    </a:cubicBezTo>
                    <a:cubicBezTo>
                      <a:pt x="11727" y="2000"/>
                      <a:pt x="11689" y="1959"/>
                      <a:pt x="11646" y="1921"/>
                    </a:cubicBezTo>
                    <a:lnTo>
                      <a:pt x="11468" y="1655"/>
                    </a:lnTo>
                    <a:cubicBezTo>
                      <a:pt x="11246" y="1456"/>
                      <a:pt x="10892" y="1355"/>
                      <a:pt x="10540" y="1355"/>
                    </a:cubicBezTo>
                    <a:cubicBezTo>
                      <a:pt x="10348" y="1355"/>
                      <a:pt x="10156" y="1386"/>
                      <a:pt x="9987" y="1447"/>
                    </a:cubicBezTo>
                    <a:cubicBezTo>
                      <a:pt x="9867" y="1489"/>
                      <a:pt x="9757" y="1551"/>
                      <a:pt x="9659" y="1632"/>
                    </a:cubicBezTo>
                    <a:lnTo>
                      <a:pt x="9641" y="1649"/>
                    </a:lnTo>
                    <a:cubicBezTo>
                      <a:pt x="9639" y="1649"/>
                      <a:pt x="9637" y="1649"/>
                      <a:pt x="9637" y="1653"/>
                    </a:cubicBezTo>
                    <a:lnTo>
                      <a:pt x="9373" y="1894"/>
                    </a:lnTo>
                    <a:cubicBezTo>
                      <a:pt x="9370" y="1897"/>
                      <a:pt x="9367" y="1902"/>
                      <a:pt x="9365" y="1905"/>
                    </a:cubicBezTo>
                    <a:lnTo>
                      <a:pt x="9347" y="1920"/>
                    </a:lnTo>
                    <a:cubicBezTo>
                      <a:pt x="8954" y="2262"/>
                      <a:pt x="8814" y="2636"/>
                      <a:pt x="8657" y="3077"/>
                    </a:cubicBezTo>
                    <a:cubicBezTo>
                      <a:pt x="8657" y="3077"/>
                      <a:pt x="8660" y="3077"/>
                      <a:pt x="8657" y="3080"/>
                    </a:cubicBezTo>
                    <a:cubicBezTo>
                      <a:pt x="8612" y="3206"/>
                      <a:pt x="8566" y="3341"/>
                      <a:pt x="8510" y="3483"/>
                    </a:cubicBezTo>
                    <a:lnTo>
                      <a:pt x="5207" y="12368"/>
                    </a:lnTo>
                    <a:cubicBezTo>
                      <a:pt x="5181" y="12441"/>
                      <a:pt x="5156" y="12509"/>
                      <a:pt x="5131" y="12578"/>
                    </a:cubicBezTo>
                    <a:lnTo>
                      <a:pt x="4537" y="14170"/>
                    </a:lnTo>
                    <a:lnTo>
                      <a:pt x="4526" y="14200"/>
                    </a:lnTo>
                    <a:lnTo>
                      <a:pt x="4529" y="14170"/>
                    </a:lnTo>
                    <a:lnTo>
                      <a:pt x="5034" y="4427"/>
                    </a:lnTo>
                    <a:cubicBezTo>
                      <a:pt x="5057" y="3977"/>
                      <a:pt x="4779" y="3567"/>
                      <a:pt x="4353" y="3421"/>
                    </a:cubicBezTo>
                    <a:cubicBezTo>
                      <a:pt x="4245" y="3384"/>
                      <a:pt x="4135" y="3367"/>
                      <a:pt x="4026" y="3367"/>
                    </a:cubicBezTo>
                    <a:cubicBezTo>
                      <a:pt x="3702" y="3367"/>
                      <a:pt x="3390" y="3523"/>
                      <a:pt x="3197" y="3799"/>
                    </a:cubicBezTo>
                    <a:cubicBezTo>
                      <a:pt x="2890" y="4154"/>
                      <a:pt x="2733" y="4542"/>
                      <a:pt x="2642" y="4930"/>
                    </a:cubicBezTo>
                    <a:cubicBezTo>
                      <a:pt x="2550" y="5321"/>
                      <a:pt x="2522" y="5712"/>
                      <a:pt x="2472" y="6074"/>
                    </a:cubicBezTo>
                    <a:cubicBezTo>
                      <a:pt x="2032" y="9182"/>
                      <a:pt x="741" y="17960"/>
                      <a:pt x="308" y="25049"/>
                    </a:cubicBezTo>
                    <a:cubicBezTo>
                      <a:pt x="160" y="27452"/>
                      <a:pt x="77" y="29821"/>
                      <a:pt x="34" y="31991"/>
                    </a:cubicBezTo>
                    <a:cubicBezTo>
                      <a:pt x="18" y="32881"/>
                      <a:pt x="8" y="33739"/>
                      <a:pt x="3" y="34550"/>
                    </a:cubicBezTo>
                    <a:lnTo>
                      <a:pt x="3" y="34553"/>
                    </a:lnTo>
                    <a:cubicBezTo>
                      <a:pt x="3" y="35010"/>
                      <a:pt x="1" y="35451"/>
                      <a:pt x="1" y="35874"/>
                    </a:cubicBezTo>
                    <a:cubicBezTo>
                      <a:pt x="1" y="37308"/>
                      <a:pt x="18" y="38556"/>
                      <a:pt x="38" y="39546"/>
                    </a:cubicBezTo>
                    <a:cubicBezTo>
                      <a:pt x="40" y="39785"/>
                      <a:pt x="46" y="40010"/>
                      <a:pt x="54" y="40216"/>
                    </a:cubicBezTo>
                    <a:lnTo>
                      <a:pt x="13037" y="40216"/>
                    </a:lnTo>
                    <a:cubicBezTo>
                      <a:pt x="12679" y="38394"/>
                      <a:pt x="12056" y="34294"/>
                      <a:pt x="13232" y="32348"/>
                    </a:cubicBezTo>
                    <a:cubicBezTo>
                      <a:pt x="14175" y="30788"/>
                      <a:pt x="17895" y="26652"/>
                      <a:pt x="20627" y="23691"/>
                    </a:cubicBezTo>
                    <a:cubicBezTo>
                      <a:pt x="22350" y="21826"/>
                      <a:pt x="23679" y="20426"/>
                      <a:pt x="23679" y="20426"/>
                    </a:cubicBezTo>
                    <a:cubicBezTo>
                      <a:pt x="23678" y="20425"/>
                      <a:pt x="23677" y="20423"/>
                      <a:pt x="23676" y="20422"/>
                    </a:cubicBezTo>
                    <a:cubicBezTo>
                      <a:pt x="23670" y="20415"/>
                      <a:pt x="23663" y="20409"/>
                      <a:pt x="23658" y="20401"/>
                    </a:cubicBezTo>
                    <a:cubicBezTo>
                      <a:pt x="23519" y="20219"/>
                      <a:pt x="22617" y="19118"/>
                      <a:pt x="21157" y="19118"/>
                    </a:cubicBezTo>
                    <a:cubicBezTo>
                      <a:pt x="21019" y="19118"/>
                      <a:pt x="20877" y="19128"/>
                      <a:pt x="20730" y="19149"/>
                    </a:cubicBezTo>
                    <a:cubicBezTo>
                      <a:pt x="20728" y="19151"/>
                      <a:pt x="20723" y="19151"/>
                      <a:pt x="20720" y="19151"/>
                    </a:cubicBezTo>
                    <a:cubicBezTo>
                      <a:pt x="20431" y="19191"/>
                      <a:pt x="20121" y="19280"/>
                      <a:pt x="19794" y="19425"/>
                    </a:cubicBezTo>
                    <a:cubicBezTo>
                      <a:pt x="19751" y="19446"/>
                      <a:pt x="19708" y="19463"/>
                      <a:pt x="19664" y="19486"/>
                    </a:cubicBezTo>
                    <a:cubicBezTo>
                      <a:pt x="19662" y="19486"/>
                      <a:pt x="19659" y="19487"/>
                      <a:pt x="19657" y="19488"/>
                    </a:cubicBezTo>
                    <a:cubicBezTo>
                      <a:pt x="18033" y="20246"/>
                      <a:pt x="16831" y="21485"/>
                      <a:pt x="15494" y="22320"/>
                    </a:cubicBezTo>
                    <a:cubicBezTo>
                      <a:pt x="15463" y="22338"/>
                      <a:pt x="15433" y="22358"/>
                      <a:pt x="15402" y="22375"/>
                    </a:cubicBezTo>
                    <a:cubicBezTo>
                      <a:pt x="15341" y="22414"/>
                      <a:pt x="15278" y="22449"/>
                      <a:pt x="15217" y="22484"/>
                    </a:cubicBezTo>
                    <a:cubicBezTo>
                      <a:pt x="15154" y="22520"/>
                      <a:pt x="15093" y="22555"/>
                      <a:pt x="15030" y="22588"/>
                    </a:cubicBezTo>
                    <a:cubicBezTo>
                      <a:pt x="14984" y="22612"/>
                      <a:pt x="14939" y="22636"/>
                      <a:pt x="14893" y="22657"/>
                    </a:cubicBezTo>
                    <a:cubicBezTo>
                      <a:pt x="14863" y="22673"/>
                      <a:pt x="14830" y="22688"/>
                      <a:pt x="14800" y="22703"/>
                    </a:cubicBezTo>
                    <a:cubicBezTo>
                      <a:pt x="14430" y="22887"/>
                      <a:pt x="14037" y="23021"/>
                      <a:pt x="13633" y="23106"/>
                    </a:cubicBezTo>
                    <a:lnTo>
                      <a:pt x="13633" y="23063"/>
                    </a:lnTo>
                    <a:cubicBezTo>
                      <a:pt x="13627" y="22647"/>
                      <a:pt x="13612" y="19286"/>
                      <a:pt x="14302" y="17212"/>
                    </a:cubicBezTo>
                    <a:cubicBezTo>
                      <a:pt x="14929" y="15340"/>
                      <a:pt x="18151" y="7160"/>
                      <a:pt x="19118" y="4714"/>
                    </a:cubicBezTo>
                    <a:cubicBezTo>
                      <a:pt x="19292" y="4275"/>
                      <a:pt x="19236" y="3777"/>
                      <a:pt x="18970" y="3387"/>
                    </a:cubicBezTo>
                    <a:cubicBezTo>
                      <a:pt x="18704" y="2996"/>
                      <a:pt x="18263" y="2763"/>
                      <a:pt x="17791" y="2763"/>
                    </a:cubicBezTo>
                    <a:cubicBezTo>
                      <a:pt x="17790" y="2763"/>
                      <a:pt x="17789" y="2763"/>
                      <a:pt x="17788" y="2763"/>
                    </a:cubicBezTo>
                    <a:cubicBezTo>
                      <a:pt x="17701" y="2764"/>
                      <a:pt x="17615" y="2772"/>
                      <a:pt x="17529" y="2787"/>
                    </a:cubicBezTo>
                    <a:lnTo>
                      <a:pt x="17202" y="2844"/>
                    </a:lnTo>
                    <a:cubicBezTo>
                      <a:pt x="16845" y="2912"/>
                      <a:pt x="16528" y="3111"/>
                      <a:pt x="16311" y="3403"/>
                    </a:cubicBezTo>
                    <a:lnTo>
                      <a:pt x="15542" y="4187"/>
                    </a:lnTo>
                    <a:lnTo>
                      <a:pt x="15510" y="4220"/>
                    </a:lnTo>
                    <a:lnTo>
                      <a:pt x="15773" y="3607"/>
                    </a:lnTo>
                    <a:lnTo>
                      <a:pt x="16393" y="2172"/>
                    </a:lnTo>
                    <a:cubicBezTo>
                      <a:pt x="16507" y="1828"/>
                      <a:pt x="16504" y="1456"/>
                      <a:pt x="16385" y="1113"/>
                    </a:cubicBezTo>
                    <a:lnTo>
                      <a:pt x="16385" y="1109"/>
                    </a:lnTo>
                    <a:cubicBezTo>
                      <a:pt x="16147" y="424"/>
                      <a:pt x="15506" y="1"/>
                      <a:pt x="14826" y="1"/>
                    </a:cubicBezTo>
                    <a:close/>
                  </a:path>
                </a:pathLst>
              </a:custGeom>
              <a:solidFill>
                <a:srgbClr val="DFA7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4" name="Google Shape;3634;p72"/>
              <p:cNvSpPr/>
              <p:nvPr/>
            </p:nvSpPr>
            <p:spPr>
              <a:xfrm>
                <a:off x="1885100" y="434900"/>
                <a:ext cx="592000" cy="1005400"/>
              </a:xfrm>
              <a:custGeom>
                <a:avLst/>
                <a:gdLst/>
                <a:ahLst/>
                <a:cxnLst/>
                <a:rect l="l" t="t" r="r" b="b"/>
                <a:pathLst>
                  <a:path w="23680" h="40216" extrusionOk="0">
                    <a:moveTo>
                      <a:pt x="14826" y="1"/>
                    </a:moveTo>
                    <a:cubicBezTo>
                      <a:pt x="14612" y="1"/>
                      <a:pt x="14393" y="43"/>
                      <a:pt x="14182" y="132"/>
                    </a:cubicBezTo>
                    <a:cubicBezTo>
                      <a:pt x="13880" y="262"/>
                      <a:pt x="13604" y="447"/>
                      <a:pt x="13368" y="678"/>
                    </a:cubicBezTo>
                    <a:cubicBezTo>
                      <a:pt x="13135" y="909"/>
                      <a:pt x="12947" y="1182"/>
                      <a:pt x="12813" y="1483"/>
                    </a:cubicBezTo>
                    <a:lnTo>
                      <a:pt x="11389" y="4689"/>
                    </a:lnTo>
                    <a:lnTo>
                      <a:pt x="11849" y="2814"/>
                    </a:lnTo>
                    <a:cubicBezTo>
                      <a:pt x="11879" y="2507"/>
                      <a:pt x="11914" y="2267"/>
                      <a:pt x="11765" y="2053"/>
                    </a:cubicBezTo>
                    <a:cubicBezTo>
                      <a:pt x="11763" y="2051"/>
                      <a:pt x="11763" y="2048"/>
                      <a:pt x="11760" y="2045"/>
                    </a:cubicBezTo>
                    <a:cubicBezTo>
                      <a:pt x="11727" y="2000"/>
                      <a:pt x="11689" y="1959"/>
                      <a:pt x="11646" y="1921"/>
                    </a:cubicBezTo>
                    <a:lnTo>
                      <a:pt x="11468" y="1655"/>
                    </a:lnTo>
                    <a:cubicBezTo>
                      <a:pt x="11246" y="1456"/>
                      <a:pt x="10892" y="1355"/>
                      <a:pt x="10540" y="1355"/>
                    </a:cubicBezTo>
                    <a:cubicBezTo>
                      <a:pt x="10348" y="1355"/>
                      <a:pt x="10156" y="1386"/>
                      <a:pt x="9987" y="1447"/>
                    </a:cubicBezTo>
                    <a:cubicBezTo>
                      <a:pt x="9867" y="1489"/>
                      <a:pt x="9757" y="1551"/>
                      <a:pt x="9659" y="1632"/>
                    </a:cubicBezTo>
                    <a:lnTo>
                      <a:pt x="9641" y="1649"/>
                    </a:lnTo>
                    <a:cubicBezTo>
                      <a:pt x="9639" y="1649"/>
                      <a:pt x="9637" y="1649"/>
                      <a:pt x="9637" y="1653"/>
                    </a:cubicBezTo>
                    <a:lnTo>
                      <a:pt x="9373" y="1894"/>
                    </a:lnTo>
                    <a:cubicBezTo>
                      <a:pt x="9370" y="1897"/>
                      <a:pt x="9367" y="1902"/>
                      <a:pt x="9365" y="1905"/>
                    </a:cubicBezTo>
                    <a:lnTo>
                      <a:pt x="9347" y="1920"/>
                    </a:lnTo>
                    <a:cubicBezTo>
                      <a:pt x="8954" y="2262"/>
                      <a:pt x="8814" y="2636"/>
                      <a:pt x="8657" y="3077"/>
                    </a:cubicBezTo>
                    <a:cubicBezTo>
                      <a:pt x="8657" y="3077"/>
                      <a:pt x="8660" y="3077"/>
                      <a:pt x="8657" y="3080"/>
                    </a:cubicBezTo>
                    <a:cubicBezTo>
                      <a:pt x="8612" y="3206"/>
                      <a:pt x="8566" y="3341"/>
                      <a:pt x="8510" y="3483"/>
                    </a:cubicBezTo>
                    <a:lnTo>
                      <a:pt x="5207" y="12368"/>
                    </a:lnTo>
                    <a:cubicBezTo>
                      <a:pt x="5181" y="12441"/>
                      <a:pt x="5156" y="12509"/>
                      <a:pt x="5131" y="12578"/>
                    </a:cubicBezTo>
                    <a:lnTo>
                      <a:pt x="4537" y="14170"/>
                    </a:lnTo>
                    <a:lnTo>
                      <a:pt x="4526" y="14200"/>
                    </a:lnTo>
                    <a:lnTo>
                      <a:pt x="4529" y="14170"/>
                    </a:lnTo>
                    <a:lnTo>
                      <a:pt x="5034" y="4427"/>
                    </a:lnTo>
                    <a:cubicBezTo>
                      <a:pt x="5057" y="3977"/>
                      <a:pt x="4779" y="3567"/>
                      <a:pt x="4353" y="3421"/>
                    </a:cubicBezTo>
                    <a:cubicBezTo>
                      <a:pt x="4245" y="3384"/>
                      <a:pt x="4135" y="3367"/>
                      <a:pt x="4026" y="3367"/>
                    </a:cubicBezTo>
                    <a:cubicBezTo>
                      <a:pt x="3702" y="3367"/>
                      <a:pt x="3390" y="3523"/>
                      <a:pt x="3197" y="3799"/>
                    </a:cubicBezTo>
                    <a:cubicBezTo>
                      <a:pt x="2890" y="4154"/>
                      <a:pt x="2733" y="4542"/>
                      <a:pt x="2642" y="4930"/>
                    </a:cubicBezTo>
                    <a:cubicBezTo>
                      <a:pt x="2550" y="5321"/>
                      <a:pt x="2522" y="5712"/>
                      <a:pt x="2472" y="6074"/>
                    </a:cubicBezTo>
                    <a:cubicBezTo>
                      <a:pt x="2032" y="9182"/>
                      <a:pt x="741" y="17960"/>
                      <a:pt x="308" y="25049"/>
                    </a:cubicBezTo>
                    <a:cubicBezTo>
                      <a:pt x="160" y="27452"/>
                      <a:pt x="77" y="29821"/>
                      <a:pt x="34" y="31991"/>
                    </a:cubicBezTo>
                    <a:cubicBezTo>
                      <a:pt x="18" y="32881"/>
                      <a:pt x="8" y="33739"/>
                      <a:pt x="3" y="34550"/>
                    </a:cubicBezTo>
                    <a:lnTo>
                      <a:pt x="3" y="34553"/>
                    </a:lnTo>
                    <a:cubicBezTo>
                      <a:pt x="3" y="35010"/>
                      <a:pt x="1" y="35451"/>
                      <a:pt x="1" y="35874"/>
                    </a:cubicBezTo>
                    <a:cubicBezTo>
                      <a:pt x="1" y="37308"/>
                      <a:pt x="18" y="38556"/>
                      <a:pt x="38" y="39546"/>
                    </a:cubicBezTo>
                    <a:cubicBezTo>
                      <a:pt x="40" y="39785"/>
                      <a:pt x="46" y="40010"/>
                      <a:pt x="54" y="40216"/>
                    </a:cubicBezTo>
                    <a:lnTo>
                      <a:pt x="13037" y="40216"/>
                    </a:lnTo>
                    <a:cubicBezTo>
                      <a:pt x="12679" y="38394"/>
                      <a:pt x="12056" y="34294"/>
                      <a:pt x="13232" y="32348"/>
                    </a:cubicBezTo>
                    <a:cubicBezTo>
                      <a:pt x="14175" y="30788"/>
                      <a:pt x="17895" y="26652"/>
                      <a:pt x="20627" y="23691"/>
                    </a:cubicBezTo>
                    <a:cubicBezTo>
                      <a:pt x="22350" y="21826"/>
                      <a:pt x="23679" y="20426"/>
                      <a:pt x="23679" y="20426"/>
                    </a:cubicBezTo>
                    <a:cubicBezTo>
                      <a:pt x="23678" y="20425"/>
                      <a:pt x="23677" y="20423"/>
                      <a:pt x="23676" y="20422"/>
                    </a:cubicBezTo>
                    <a:cubicBezTo>
                      <a:pt x="23670" y="20415"/>
                      <a:pt x="23663" y="20409"/>
                      <a:pt x="23658" y="20401"/>
                    </a:cubicBezTo>
                    <a:cubicBezTo>
                      <a:pt x="23519" y="20219"/>
                      <a:pt x="22617" y="19118"/>
                      <a:pt x="21157" y="19118"/>
                    </a:cubicBezTo>
                    <a:cubicBezTo>
                      <a:pt x="21019" y="19118"/>
                      <a:pt x="20877" y="19128"/>
                      <a:pt x="20730" y="19149"/>
                    </a:cubicBezTo>
                    <a:cubicBezTo>
                      <a:pt x="20728" y="19151"/>
                      <a:pt x="20723" y="19151"/>
                      <a:pt x="20720" y="19151"/>
                    </a:cubicBezTo>
                    <a:cubicBezTo>
                      <a:pt x="20431" y="19191"/>
                      <a:pt x="20121" y="19280"/>
                      <a:pt x="19794" y="19425"/>
                    </a:cubicBezTo>
                    <a:cubicBezTo>
                      <a:pt x="19751" y="19446"/>
                      <a:pt x="19708" y="19463"/>
                      <a:pt x="19664" y="19486"/>
                    </a:cubicBezTo>
                    <a:cubicBezTo>
                      <a:pt x="19662" y="19486"/>
                      <a:pt x="19659" y="19487"/>
                      <a:pt x="19657" y="19488"/>
                    </a:cubicBezTo>
                    <a:cubicBezTo>
                      <a:pt x="18033" y="20246"/>
                      <a:pt x="16831" y="21485"/>
                      <a:pt x="15494" y="22320"/>
                    </a:cubicBezTo>
                    <a:cubicBezTo>
                      <a:pt x="15463" y="22338"/>
                      <a:pt x="15433" y="22358"/>
                      <a:pt x="15402" y="22375"/>
                    </a:cubicBezTo>
                    <a:cubicBezTo>
                      <a:pt x="15341" y="22414"/>
                      <a:pt x="15278" y="22449"/>
                      <a:pt x="15217" y="22484"/>
                    </a:cubicBezTo>
                    <a:cubicBezTo>
                      <a:pt x="15154" y="22520"/>
                      <a:pt x="15093" y="22555"/>
                      <a:pt x="15030" y="22588"/>
                    </a:cubicBezTo>
                    <a:cubicBezTo>
                      <a:pt x="14984" y="22612"/>
                      <a:pt x="14939" y="22636"/>
                      <a:pt x="14893" y="22657"/>
                    </a:cubicBezTo>
                    <a:cubicBezTo>
                      <a:pt x="14863" y="22673"/>
                      <a:pt x="14830" y="22688"/>
                      <a:pt x="14800" y="22703"/>
                    </a:cubicBezTo>
                    <a:cubicBezTo>
                      <a:pt x="14430" y="22887"/>
                      <a:pt x="14037" y="23021"/>
                      <a:pt x="13633" y="23106"/>
                    </a:cubicBezTo>
                    <a:lnTo>
                      <a:pt x="13633" y="23063"/>
                    </a:lnTo>
                    <a:cubicBezTo>
                      <a:pt x="13627" y="22647"/>
                      <a:pt x="13612" y="19286"/>
                      <a:pt x="14302" y="17212"/>
                    </a:cubicBezTo>
                    <a:cubicBezTo>
                      <a:pt x="14929" y="15340"/>
                      <a:pt x="18151" y="7160"/>
                      <a:pt x="19118" y="4714"/>
                    </a:cubicBezTo>
                    <a:cubicBezTo>
                      <a:pt x="19292" y="4275"/>
                      <a:pt x="19236" y="3777"/>
                      <a:pt x="18970" y="3387"/>
                    </a:cubicBezTo>
                    <a:cubicBezTo>
                      <a:pt x="18704" y="2996"/>
                      <a:pt x="18263" y="2763"/>
                      <a:pt x="17791" y="2763"/>
                    </a:cubicBezTo>
                    <a:cubicBezTo>
                      <a:pt x="17790" y="2763"/>
                      <a:pt x="17789" y="2763"/>
                      <a:pt x="17788" y="2763"/>
                    </a:cubicBezTo>
                    <a:cubicBezTo>
                      <a:pt x="17701" y="2764"/>
                      <a:pt x="17615" y="2772"/>
                      <a:pt x="17529" y="2787"/>
                    </a:cubicBezTo>
                    <a:lnTo>
                      <a:pt x="17202" y="2844"/>
                    </a:lnTo>
                    <a:cubicBezTo>
                      <a:pt x="16845" y="2912"/>
                      <a:pt x="16528" y="3111"/>
                      <a:pt x="16311" y="3403"/>
                    </a:cubicBezTo>
                    <a:lnTo>
                      <a:pt x="15542" y="4187"/>
                    </a:lnTo>
                    <a:lnTo>
                      <a:pt x="15510" y="4220"/>
                    </a:lnTo>
                    <a:lnTo>
                      <a:pt x="15773" y="3607"/>
                    </a:lnTo>
                    <a:lnTo>
                      <a:pt x="16393" y="2172"/>
                    </a:lnTo>
                    <a:cubicBezTo>
                      <a:pt x="16507" y="1828"/>
                      <a:pt x="16504" y="1456"/>
                      <a:pt x="16385" y="1113"/>
                    </a:cubicBezTo>
                    <a:lnTo>
                      <a:pt x="16385" y="1109"/>
                    </a:lnTo>
                    <a:cubicBezTo>
                      <a:pt x="16147" y="424"/>
                      <a:pt x="15506" y="1"/>
                      <a:pt x="14826" y="1"/>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5" name="Google Shape;3635;p72"/>
              <p:cNvSpPr/>
              <p:nvPr/>
            </p:nvSpPr>
            <p:spPr>
              <a:xfrm>
                <a:off x="2058500" y="896450"/>
                <a:ext cx="418600" cy="195375"/>
              </a:xfrm>
              <a:custGeom>
                <a:avLst/>
                <a:gdLst/>
                <a:ahLst/>
                <a:cxnLst/>
                <a:rect l="l" t="t" r="r" b="b"/>
                <a:pathLst>
                  <a:path w="16744" h="7815" fill="none" extrusionOk="0">
                    <a:moveTo>
                      <a:pt x="16743" y="1966"/>
                    </a:moveTo>
                    <a:cubicBezTo>
                      <a:pt x="16743" y="1966"/>
                      <a:pt x="15626" y="1"/>
                      <a:pt x="13171" y="849"/>
                    </a:cubicBezTo>
                    <a:cubicBezTo>
                      <a:pt x="10716" y="1698"/>
                      <a:pt x="9153" y="3930"/>
                      <a:pt x="7367" y="4421"/>
                    </a:cubicBezTo>
                    <a:cubicBezTo>
                      <a:pt x="5582" y="4912"/>
                      <a:pt x="1608" y="5806"/>
                      <a:pt x="1" y="7815"/>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6" name="Google Shape;3636;p72"/>
              <p:cNvSpPr/>
              <p:nvPr/>
            </p:nvSpPr>
            <p:spPr>
              <a:xfrm>
                <a:off x="2076850" y="431075"/>
                <a:ext cx="221875" cy="383950"/>
              </a:xfrm>
              <a:custGeom>
                <a:avLst/>
                <a:gdLst/>
                <a:ahLst/>
                <a:cxnLst/>
                <a:rect l="l" t="t" r="r" b="b"/>
                <a:pathLst>
                  <a:path w="8875" h="15358" fill="none" extrusionOk="0">
                    <a:moveTo>
                      <a:pt x="3385" y="15357"/>
                    </a:moveTo>
                    <a:lnTo>
                      <a:pt x="7739" y="4675"/>
                    </a:lnTo>
                    <a:lnTo>
                      <a:pt x="8624" y="2460"/>
                    </a:lnTo>
                    <a:cubicBezTo>
                      <a:pt x="8875" y="1836"/>
                      <a:pt x="8805" y="1107"/>
                      <a:pt x="8379" y="585"/>
                    </a:cubicBezTo>
                    <a:cubicBezTo>
                      <a:pt x="8149" y="303"/>
                      <a:pt x="7817" y="78"/>
                      <a:pt x="7336" y="54"/>
                    </a:cubicBezTo>
                    <a:cubicBezTo>
                      <a:pt x="6223" y="1"/>
                      <a:pt x="5505" y="983"/>
                      <a:pt x="5275" y="1355"/>
                    </a:cubicBezTo>
                    <a:cubicBezTo>
                      <a:pt x="5229" y="1428"/>
                      <a:pt x="5189" y="1504"/>
                      <a:pt x="5155" y="1582"/>
                    </a:cubicBezTo>
                    <a:lnTo>
                      <a:pt x="3720" y="4844"/>
                    </a:lnTo>
                    <a:lnTo>
                      <a:pt x="0" y="14621"/>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7" name="Google Shape;3637;p72"/>
              <p:cNvSpPr/>
              <p:nvPr/>
            </p:nvSpPr>
            <p:spPr>
              <a:xfrm>
                <a:off x="1990625" y="789050"/>
                <a:ext cx="201925" cy="47600"/>
              </a:xfrm>
              <a:custGeom>
                <a:avLst/>
                <a:gdLst/>
                <a:ahLst/>
                <a:cxnLst/>
                <a:rect l="l" t="t" r="r" b="b"/>
                <a:pathLst>
                  <a:path w="8077" h="1904" fill="none" extrusionOk="0">
                    <a:moveTo>
                      <a:pt x="8076" y="1904"/>
                    </a:moveTo>
                    <a:cubicBezTo>
                      <a:pt x="6181" y="678"/>
                      <a:pt x="2258" y="23"/>
                      <a:pt x="0" y="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8" name="Google Shape;3638;p72"/>
              <p:cNvSpPr/>
              <p:nvPr/>
            </p:nvSpPr>
            <p:spPr>
              <a:xfrm>
                <a:off x="1999900" y="468425"/>
                <a:ext cx="182825" cy="318125"/>
              </a:xfrm>
              <a:custGeom>
                <a:avLst/>
                <a:gdLst/>
                <a:ahLst/>
                <a:cxnLst/>
                <a:rect l="l" t="t" r="r" b="b"/>
                <a:pathLst>
                  <a:path w="7313" h="12725" fill="none" extrusionOk="0">
                    <a:moveTo>
                      <a:pt x="6743" y="3460"/>
                    </a:moveTo>
                    <a:lnTo>
                      <a:pt x="7226" y="1534"/>
                    </a:lnTo>
                    <a:cubicBezTo>
                      <a:pt x="7313" y="1192"/>
                      <a:pt x="7270" y="820"/>
                      <a:pt x="7072" y="528"/>
                    </a:cubicBezTo>
                    <a:cubicBezTo>
                      <a:pt x="6885" y="252"/>
                      <a:pt x="6546" y="0"/>
                      <a:pt x="5927" y="0"/>
                    </a:cubicBezTo>
                    <a:cubicBezTo>
                      <a:pt x="4555" y="0"/>
                      <a:pt x="4019" y="1909"/>
                      <a:pt x="3651" y="2747"/>
                    </a:cubicBezTo>
                    <a:cubicBezTo>
                      <a:pt x="3424" y="3260"/>
                      <a:pt x="1" y="12725"/>
                      <a:pt x="1" y="12725"/>
                    </a:cubicBezTo>
                  </a:path>
                </a:pathLst>
              </a:custGeom>
              <a:noFill/>
              <a:ln w="275" cap="rnd" cmpd="sng">
                <a:solidFill>
                  <a:srgbClr val="1D0A1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9" name="Google Shape;3639;p72"/>
              <p:cNvSpPr/>
              <p:nvPr/>
            </p:nvSpPr>
            <p:spPr>
              <a:xfrm>
                <a:off x="2400550" y="944800"/>
                <a:ext cx="76250" cy="82975"/>
              </a:xfrm>
              <a:custGeom>
                <a:avLst/>
                <a:gdLst/>
                <a:ahLst/>
                <a:cxnLst/>
                <a:rect l="l" t="t" r="r" b="b"/>
                <a:pathLst>
                  <a:path w="3050" h="3319" fill="none" extrusionOk="0">
                    <a:moveTo>
                      <a:pt x="1" y="3319"/>
                    </a:moveTo>
                    <a:cubicBezTo>
                      <a:pt x="429" y="1821"/>
                      <a:pt x="1594" y="552"/>
                      <a:pt x="3050" y="0"/>
                    </a:cubicBezTo>
                  </a:path>
                </a:pathLst>
              </a:custGeom>
              <a:noFill/>
              <a:ln w="275" cap="rnd" cmpd="sng">
                <a:solidFill>
                  <a:srgbClr val="1D0A1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0" name="Google Shape;3640;p72"/>
              <p:cNvSpPr/>
              <p:nvPr/>
            </p:nvSpPr>
            <p:spPr>
              <a:xfrm>
                <a:off x="1753700" y="1124650"/>
                <a:ext cx="131650" cy="208000"/>
              </a:xfrm>
              <a:custGeom>
                <a:avLst/>
                <a:gdLst/>
                <a:ahLst/>
                <a:cxnLst/>
                <a:rect l="l" t="t" r="r" b="b"/>
                <a:pathLst>
                  <a:path w="5266" h="8320" extrusionOk="0">
                    <a:moveTo>
                      <a:pt x="1998" y="1"/>
                    </a:moveTo>
                    <a:cubicBezTo>
                      <a:pt x="1677" y="1"/>
                      <a:pt x="1387" y="133"/>
                      <a:pt x="1164" y="461"/>
                    </a:cubicBezTo>
                    <a:cubicBezTo>
                      <a:pt x="1" y="2157"/>
                      <a:pt x="5224" y="8320"/>
                      <a:pt x="5224" y="8320"/>
                    </a:cubicBezTo>
                    <a:cubicBezTo>
                      <a:pt x="5239" y="8306"/>
                      <a:pt x="5253" y="8292"/>
                      <a:pt x="5265" y="8277"/>
                    </a:cubicBezTo>
                    <a:lnTo>
                      <a:pt x="5242" y="2314"/>
                    </a:lnTo>
                    <a:cubicBezTo>
                      <a:pt x="5242" y="2314"/>
                      <a:pt x="3341" y="1"/>
                      <a:pt x="199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1" name="Google Shape;3641;p72"/>
              <p:cNvSpPr/>
              <p:nvPr/>
            </p:nvSpPr>
            <p:spPr>
              <a:xfrm>
                <a:off x="1887375" y="1125500"/>
                <a:ext cx="131625" cy="207975"/>
              </a:xfrm>
              <a:custGeom>
                <a:avLst/>
                <a:gdLst/>
                <a:ahLst/>
                <a:cxnLst/>
                <a:rect l="l" t="t" r="r" b="b"/>
                <a:pathLst>
                  <a:path w="5265" h="8319" extrusionOk="0">
                    <a:moveTo>
                      <a:pt x="3269" y="1"/>
                    </a:moveTo>
                    <a:cubicBezTo>
                      <a:pt x="1926" y="1"/>
                      <a:pt x="24" y="2313"/>
                      <a:pt x="24" y="2313"/>
                    </a:cubicBezTo>
                    <a:lnTo>
                      <a:pt x="1" y="8276"/>
                    </a:lnTo>
                    <a:cubicBezTo>
                      <a:pt x="14" y="8291"/>
                      <a:pt x="28" y="8305"/>
                      <a:pt x="42" y="8319"/>
                    </a:cubicBezTo>
                    <a:cubicBezTo>
                      <a:pt x="42" y="8319"/>
                      <a:pt x="5264" y="2157"/>
                      <a:pt x="4102" y="460"/>
                    </a:cubicBezTo>
                    <a:cubicBezTo>
                      <a:pt x="3879" y="133"/>
                      <a:pt x="3590" y="1"/>
                      <a:pt x="32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2" name="Google Shape;3642;p72"/>
              <p:cNvSpPr/>
              <p:nvPr/>
            </p:nvSpPr>
            <p:spPr>
              <a:xfrm>
                <a:off x="2323875" y="1235100"/>
                <a:ext cx="74625" cy="72725"/>
              </a:xfrm>
              <a:custGeom>
                <a:avLst/>
                <a:gdLst/>
                <a:ahLst/>
                <a:cxnLst/>
                <a:rect l="l" t="t" r="r" b="b"/>
                <a:pathLst>
                  <a:path w="2985" h="2909" extrusionOk="0">
                    <a:moveTo>
                      <a:pt x="2277" y="0"/>
                    </a:moveTo>
                    <a:cubicBezTo>
                      <a:pt x="2252" y="0"/>
                      <a:pt x="2226" y="8"/>
                      <a:pt x="2203" y="27"/>
                    </a:cubicBezTo>
                    <a:lnTo>
                      <a:pt x="1722" y="416"/>
                    </a:lnTo>
                    <a:cubicBezTo>
                      <a:pt x="1512" y="585"/>
                      <a:pt x="1250" y="676"/>
                      <a:pt x="984" y="676"/>
                    </a:cubicBezTo>
                    <a:cubicBezTo>
                      <a:pt x="918" y="676"/>
                      <a:pt x="852" y="670"/>
                      <a:pt x="787" y="659"/>
                    </a:cubicBezTo>
                    <a:lnTo>
                      <a:pt x="177" y="554"/>
                    </a:lnTo>
                    <a:cubicBezTo>
                      <a:pt x="169" y="553"/>
                      <a:pt x="162" y="552"/>
                      <a:pt x="155" y="552"/>
                    </a:cubicBezTo>
                    <a:cubicBezTo>
                      <a:pt x="59" y="552"/>
                      <a:pt x="1" y="666"/>
                      <a:pt x="65" y="745"/>
                    </a:cubicBezTo>
                    <a:lnTo>
                      <a:pt x="454" y="1226"/>
                    </a:lnTo>
                    <a:cubicBezTo>
                      <a:pt x="666" y="1488"/>
                      <a:pt x="755" y="1828"/>
                      <a:pt x="697" y="2161"/>
                    </a:cubicBezTo>
                    <a:lnTo>
                      <a:pt x="592" y="2771"/>
                    </a:lnTo>
                    <a:cubicBezTo>
                      <a:pt x="579" y="2849"/>
                      <a:pt x="641" y="2909"/>
                      <a:pt x="709" y="2909"/>
                    </a:cubicBezTo>
                    <a:cubicBezTo>
                      <a:pt x="734" y="2909"/>
                      <a:pt x="760" y="2901"/>
                      <a:pt x="782" y="2882"/>
                    </a:cubicBezTo>
                    <a:lnTo>
                      <a:pt x="1264" y="2494"/>
                    </a:lnTo>
                    <a:cubicBezTo>
                      <a:pt x="1474" y="2323"/>
                      <a:pt x="1734" y="2233"/>
                      <a:pt x="2000" y="2233"/>
                    </a:cubicBezTo>
                    <a:cubicBezTo>
                      <a:pt x="2066" y="2233"/>
                      <a:pt x="2133" y="2239"/>
                      <a:pt x="2199" y="2250"/>
                    </a:cubicBezTo>
                    <a:lnTo>
                      <a:pt x="2809" y="2355"/>
                    </a:lnTo>
                    <a:cubicBezTo>
                      <a:pt x="2816" y="2356"/>
                      <a:pt x="2823" y="2357"/>
                      <a:pt x="2831" y="2357"/>
                    </a:cubicBezTo>
                    <a:cubicBezTo>
                      <a:pt x="2925" y="2357"/>
                      <a:pt x="2985" y="2243"/>
                      <a:pt x="2921" y="2164"/>
                    </a:cubicBezTo>
                    <a:lnTo>
                      <a:pt x="2532" y="1683"/>
                    </a:lnTo>
                    <a:cubicBezTo>
                      <a:pt x="2320" y="1421"/>
                      <a:pt x="2231" y="1081"/>
                      <a:pt x="2289" y="749"/>
                    </a:cubicBezTo>
                    <a:lnTo>
                      <a:pt x="2394" y="138"/>
                    </a:lnTo>
                    <a:cubicBezTo>
                      <a:pt x="2407" y="60"/>
                      <a:pt x="2344" y="0"/>
                      <a:pt x="22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3" name="Google Shape;3643;p72"/>
              <p:cNvSpPr/>
              <p:nvPr/>
            </p:nvSpPr>
            <p:spPr>
              <a:xfrm>
                <a:off x="1339900" y="1158250"/>
                <a:ext cx="74625" cy="72775"/>
              </a:xfrm>
              <a:custGeom>
                <a:avLst/>
                <a:gdLst/>
                <a:ahLst/>
                <a:cxnLst/>
                <a:rect l="l" t="t" r="r" b="b"/>
                <a:pathLst>
                  <a:path w="2985" h="2911" extrusionOk="0">
                    <a:moveTo>
                      <a:pt x="2277" y="0"/>
                    </a:moveTo>
                    <a:cubicBezTo>
                      <a:pt x="2252" y="0"/>
                      <a:pt x="2226" y="9"/>
                      <a:pt x="2203" y="27"/>
                    </a:cubicBezTo>
                    <a:lnTo>
                      <a:pt x="1722" y="416"/>
                    </a:lnTo>
                    <a:cubicBezTo>
                      <a:pt x="1512" y="586"/>
                      <a:pt x="1252" y="677"/>
                      <a:pt x="987" y="677"/>
                    </a:cubicBezTo>
                    <a:cubicBezTo>
                      <a:pt x="920" y="677"/>
                      <a:pt x="853" y="671"/>
                      <a:pt x="787" y="659"/>
                    </a:cubicBezTo>
                    <a:lnTo>
                      <a:pt x="177" y="555"/>
                    </a:lnTo>
                    <a:cubicBezTo>
                      <a:pt x="170" y="553"/>
                      <a:pt x="163" y="553"/>
                      <a:pt x="156" y="553"/>
                    </a:cubicBezTo>
                    <a:cubicBezTo>
                      <a:pt x="60" y="553"/>
                      <a:pt x="1" y="666"/>
                      <a:pt x="65" y="745"/>
                    </a:cubicBezTo>
                    <a:lnTo>
                      <a:pt x="454" y="1226"/>
                    </a:lnTo>
                    <a:cubicBezTo>
                      <a:pt x="666" y="1489"/>
                      <a:pt x="755" y="1830"/>
                      <a:pt x="697" y="2161"/>
                    </a:cubicBezTo>
                    <a:lnTo>
                      <a:pt x="592" y="2771"/>
                    </a:lnTo>
                    <a:cubicBezTo>
                      <a:pt x="579" y="2850"/>
                      <a:pt x="641" y="2910"/>
                      <a:pt x="709" y="2910"/>
                    </a:cubicBezTo>
                    <a:cubicBezTo>
                      <a:pt x="734" y="2910"/>
                      <a:pt x="760" y="2902"/>
                      <a:pt x="782" y="2884"/>
                    </a:cubicBezTo>
                    <a:lnTo>
                      <a:pt x="1264" y="2494"/>
                    </a:lnTo>
                    <a:cubicBezTo>
                      <a:pt x="1473" y="2325"/>
                      <a:pt x="1734" y="2234"/>
                      <a:pt x="1999" y="2234"/>
                    </a:cubicBezTo>
                    <a:cubicBezTo>
                      <a:pt x="2066" y="2234"/>
                      <a:pt x="2132" y="2240"/>
                      <a:pt x="2199" y="2251"/>
                    </a:cubicBezTo>
                    <a:lnTo>
                      <a:pt x="2809" y="2356"/>
                    </a:lnTo>
                    <a:cubicBezTo>
                      <a:pt x="2816" y="2357"/>
                      <a:pt x="2823" y="2358"/>
                      <a:pt x="2830" y="2358"/>
                    </a:cubicBezTo>
                    <a:cubicBezTo>
                      <a:pt x="2925" y="2358"/>
                      <a:pt x="2985" y="2245"/>
                      <a:pt x="2921" y="2166"/>
                    </a:cubicBezTo>
                    <a:lnTo>
                      <a:pt x="2532" y="1684"/>
                    </a:lnTo>
                    <a:cubicBezTo>
                      <a:pt x="2320" y="1422"/>
                      <a:pt x="2231" y="1081"/>
                      <a:pt x="2289" y="748"/>
                    </a:cubicBezTo>
                    <a:lnTo>
                      <a:pt x="2394" y="138"/>
                    </a:lnTo>
                    <a:cubicBezTo>
                      <a:pt x="2407" y="60"/>
                      <a:pt x="2344" y="0"/>
                      <a:pt x="22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4" name="Google Shape;3644;p72"/>
              <p:cNvSpPr/>
              <p:nvPr/>
            </p:nvSpPr>
            <p:spPr>
              <a:xfrm>
                <a:off x="2305800" y="770575"/>
                <a:ext cx="110150" cy="107525"/>
              </a:xfrm>
              <a:custGeom>
                <a:avLst/>
                <a:gdLst/>
                <a:ahLst/>
                <a:cxnLst/>
                <a:rect l="l" t="t" r="r" b="b"/>
                <a:pathLst>
                  <a:path w="4406" h="4301" extrusionOk="0">
                    <a:moveTo>
                      <a:pt x="1638" y="0"/>
                    </a:moveTo>
                    <a:cubicBezTo>
                      <a:pt x="1561" y="0"/>
                      <a:pt x="1487" y="55"/>
                      <a:pt x="1479" y="145"/>
                    </a:cubicBezTo>
                    <a:lnTo>
                      <a:pt x="1410" y="969"/>
                    </a:lnTo>
                    <a:cubicBezTo>
                      <a:pt x="1373" y="1419"/>
                      <a:pt x="1144" y="1830"/>
                      <a:pt x="782" y="2098"/>
                    </a:cubicBezTo>
                    <a:lnTo>
                      <a:pt x="117" y="2590"/>
                    </a:lnTo>
                    <a:cubicBezTo>
                      <a:pt x="0" y="2677"/>
                      <a:pt x="53" y="2862"/>
                      <a:pt x="197" y="2875"/>
                    </a:cubicBezTo>
                    <a:lnTo>
                      <a:pt x="1022" y="2943"/>
                    </a:lnTo>
                    <a:cubicBezTo>
                      <a:pt x="1471" y="2981"/>
                      <a:pt x="1882" y="3210"/>
                      <a:pt x="2149" y="3571"/>
                    </a:cubicBezTo>
                    <a:lnTo>
                      <a:pt x="2643" y="4237"/>
                    </a:lnTo>
                    <a:cubicBezTo>
                      <a:pt x="2675" y="4281"/>
                      <a:pt x="2722" y="4301"/>
                      <a:pt x="2768" y="4301"/>
                    </a:cubicBezTo>
                    <a:cubicBezTo>
                      <a:pt x="2844" y="4301"/>
                      <a:pt x="2919" y="4246"/>
                      <a:pt x="2926" y="4155"/>
                    </a:cubicBezTo>
                    <a:lnTo>
                      <a:pt x="2996" y="3331"/>
                    </a:lnTo>
                    <a:cubicBezTo>
                      <a:pt x="3032" y="2882"/>
                      <a:pt x="3262" y="2470"/>
                      <a:pt x="3624" y="2203"/>
                    </a:cubicBezTo>
                    <a:lnTo>
                      <a:pt x="4289" y="1711"/>
                    </a:lnTo>
                    <a:cubicBezTo>
                      <a:pt x="4406" y="1624"/>
                      <a:pt x="4353" y="1439"/>
                      <a:pt x="4209" y="1426"/>
                    </a:cubicBezTo>
                    <a:lnTo>
                      <a:pt x="3384" y="1358"/>
                    </a:lnTo>
                    <a:cubicBezTo>
                      <a:pt x="2935" y="1320"/>
                      <a:pt x="2524" y="1091"/>
                      <a:pt x="2255" y="730"/>
                    </a:cubicBezTo>
                    <a:lnTo>
                      <a:pt x="1763" y="64"/>
                    </a:lnTo>
                    <a:cubicBezTo>
                      <a:pt x="1731" y="20"/>
                      <a:pt x="1684" y="0"/>
                      <a:pt x="163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645" name="Google Shape;3645;p72"/>
          <p:cNvGrpSpPr/>
          <p:nvPr/>
        </p:nvGrpSpPr>
        <p:grpSpPr>
          <a:xfrm>
            <a:off x="7321365" y="1512215"/>
            <a:ext cx="1335096" cy="1279500"/>
            <a:chOff x="4484375" y="1554925"/>
            <a:chExt cx="1314200" cy="1259350"/>
          </a:xfrm>
        </p:grpSpPr>
        <p:sp>
          <p:nvSpPr>
            <p:cNvPr id="3646" name="Google Shape;3646;p72"/>
            <p:cNvSpPr/>
            <p:nvPr/>
          </p:nvSpPr>
          <p:spPr>
            <a:xfrm>
              <a:off x="4484375" y="1554925"/>
              <a:ext cx="1314200" cy="1259350"/>
            </a:xfrm>
            <a:custGeom>
              <a:avLst/>
              <a:gdLst/>
              <a:ahLst/>
              <a:cxnLst/>
              <a:rect l="l" t="t" r="r" b="b"/>
              <a:pathLst>
                <a:path w="52568" h="50374" extrusionOk="0">
                  <a:moveTo>
                    <a:pt x="26284" y="1"/>
                  </a:moveTo>
                  <a:cubicBezTo>
                    <a:pt x="18378" y="1"/>
                    <a:pt x="10965" y="3233"/>
                    <a:pt x="5951" y="8865"/>
                  </a:cubicBezTo>
                  <a:cubicBezTo>
                    <a:pt x="5726" y="9117"/>
                    <a:pt x="5499" y="9383"/>
                    <a:pt x="5276" y="9658"/>
                  </a:cubicBezTo>
                  <a:cubicBezTo>
                    <a:pt x="1969" y="13702"/>
                    <a:pt x="148" y="18518"/>
                    <a:pt x="8" y="23591"/>
                  </a:cubicBezTo>
                  <a:cubicBezTo>
                    <a:pt x="4" y="23797"/>
                    <a:pt x="1" y="24005"/>
                    <a:pt x="1" y="24212"/>
                  </a:cubicBezTo>
                  <a:lnTo>
                    <a:pt x="1" y="48956"/>
                  </a:lnTo>
                  <a:cubicBezTo>
                    <a:pt x="1" y="49739"/>
                    <a:pt x="636" y="50374"/>
                    <a:pt x="1419" y="50374"/>
                  </a:cubicBezTo>
                  <a:lnTo>
                    <a:pt x="51150" y="50374"/>
                  </a:lnTo>
                  <a:cubicBezTo>
                    <a:pt x="51933" y="50374"/>
                    <a:pt x="52568" y="49739"/>
                    <a:pt x="52568" y="48956"/>
                  </a:cubicBezTo>
                  <a:lnTo>
                    <a:pt x="52568" y="24213"/>
                  </a:lnTo>
                  <a:cubicBezTo>
                    <a:pt x="52568" y="23714"/>
                    <a:pt x="52550" y="23192"/>
                    <a:pt x="52512" y="22658"/>
                  </a:cubicBezTo>
                  <a:cubicBezTo>
                    <a:pt x="52427" y="21394"/>
                    <a:pt x="52232" y="20140"/>
                    <a:pt x="51932" y="18910"/>
                  </a:cubicBezTo>
                  <a:cubicBezTo>
                    <a:pt x="50845" y="14417"/>
                    <a:pt x="48388" y="10316"/>
                    <a:pt x="44824" y="7049"/>
                  </a:cubicBezTo>
                  <a:cubicBezTo>
                    <a:pt x="39864" y="2503"/>
                    <a:pt x="33280" y="1"/>
                    <a:pt x="2628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47" name="Google Shape;3647;p72"/>
            <p:cNvGrpSpPr/>
            <p:nvPr/>
          </p:nvGrpSpPr>
          <p:grpSpPr>
            <a:xfrm>
              <a:off x="4519838" y="1590363"/>
              <a:ext cx="1243275" cy="1188475"/>
              <a:chOff x="3829275" y="1627850"/>
              <a:chExt cx="1243275" cy="1188475"/>
            </a:xfrm>
          </p:grpSpPr>
          <p:sp>
            <p:nvSpPr>
              <p:cNvPr id="3648" name="Google Shape;3648;p72"/>
              <p:cNvSpPr/>
              <p:nvPr/>
            </p:nvSpPr>
            <p:spPr>
              <a:xfrm>
                <a:off x="3829275" y="1627850"/>
                <a:ext cx="1243275" cy="1188475"/>
              </a:xfrm>
              <a:custGeom>
                <a:avLst/>
                <a:gdLst/>
                <a:ahLst/>
                <a:cxnLst/>
                <a:rect l="l" t="t" r="r" b="b"/>
                <a:pathLst>
                  <a:path w="49731" h="47539" extrusionOk="0">
                    <a:moveTo>
                      <a:pt x="24866" y="1"/>
                    </a:moveTo>
                    <a:cubicBezTo>
                      <a:pt x="17091" y="1"/>
                      <a:pt x="10149" y="3272"/>
                      <a:pt x="5589" y="8393"/>
                    </a:cubicBezTo>
                    <a:cubicBezTo>
                      <a:pt x="5371" y="8636"/>
                      <a:pt x="5162" y="8884"/>
                      <a:pt x="4955" y="9137"/>
                    </a:cubicBezTo>
                    <a:cubicBezTo>
                      <a:pt x="1963" y="12798"/>
                      <a:pt x="142" y="17310"/>
                      <a:pt x="7" y="22207"/>
                    </a:cubicBezTo>
                    <a:cubicBezTo>
                      <a:pt x="3" y="22402"/>
                      <a:pt x="1" y="22597"/>
                      <a:pt x="1" y="22794"/>
                    </a:cubicBezTo>
                    <a:lnTo>
                      <a:pt x="1" y="31585"/>
                    </a:lnTo>
                    <a:lnTo>
                      <a:pt x="1296" y="44844"/>
                    </a:lnTo>
                    <a:lnTo>
                      <a:pt x="2302" y="47538"/>
                    </a:lnTo>
                    <a:lnTo>
                      <a:pt x="49731" y="47538"/>
                    </a:lnTo>
                    <a:lnTo>
                      <a:pt x="49731" y="40800"/>
                    </a:lnTo>
                    <a:lnTo>
                      <a:pt x="46441" y="31868"/>
                    </a:lnTo>
                    <a:lnTo>
                      <a:pt x="49731" y="24142"/>
                    </a:lnTo>
                    <a:lnTo>
                      <a:pt x="49731" y="22794"/>
                    </a:lnTo>
                    <a:cubicBezTo>
                      <a:pt x="49731" y="22303"/>
                      <a:pt x="49713" y="21818"/>
                      <a:pt x="49680" y="21337"/>
                    </a:cubicBezTo>
                    <a:cubicBezTo>
                      <a:pt x="49598" y="20153"/>
                      <a:pt x="49416" y="18978"/>
                      <a:pt x="49136" y="17825"/>
                    </a:cubicBezTo>
                    <a:cubicBezTo>
                      <a:pt x="48096" y="13526"/>
                      <a:pt x="45728" y="9682"/>
                      <a:pt x="42449" y="6676"/>
                    </a:cubicBezTo>
                    <a:cubicBezTo>
                      <a:pt x="37948" y="2553"/>
                      <a:pt x="31733" y="1"/>
                      <a:pt x="2486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9" name="Google Shape;3649;p72"/>
              <p:cNvSpPr/>
              <p:nvPr/>
            </p:nvSpPr>
            <p:spPr>
              <a:xfrm>
                <a:off x="4412375" y="1884400"/>
                <a:ext cx="660175" cy="840175"/>
              </a:xfrm>
              <a:custGeom>
                <a:avLst/>
                <a:gdLst/>
                <a:ahLst/>
                <a:cxnLst/>
                <a:rect l="l" t="t" r="r" b="b"/>
                <a:pathLst>
                  <a:path w="26407" h="33607" extrusionOk="0">
                    <a:moveTo>
                      <a:pt x="7014" y="1"/>
                    </a:moveTo>
                    <a:cubicBezTo>
                      <a:pt x="6654" y="1"/>
                      <a:pt x="6297" y="107"/>
                      <a:pt x="5990" y="313"/>
                    </a:cubicBezTo>
                    <a:lnTo>
                      <a:pt x="1317" y="3447"/>
                    </a:lnTo>
                    <a:cubicBezTo>
                      <a:pt x="564" y="3952"/>
                      <a:pt x="100" y="4787"/>
                      <a:pt x="67" y="5693"/>
                    </a:cubicBezTo>
                    <a:lnTo>
                      <a:pt x="31" y="6676"/>
                    </a:lnTo>
                    <a:lnTo>
                      <a:pt x="29" y="6704"/>
                    </a:lnTo>
                    <a:lnTo>
                      <a:pt x="0" y="7511"/>
                    </a:lnTo>
                    <a:lnTo>
                      <a:pt x="870" y="10373"/>
                    </a:lnTo>
                    <a:cubicBezTo>
                      <a:pt x="1017" y="10853"/>
                      <a:pt x="1447" y="11191"/>
                      <a:pt x="1948" y="11220"/>
                    </a:cubicBezTo>
                    <a:lnTo>
                      <a:pt x="2885" y="11271"/>
                    </a:lnTo>
                    <a:lnTo>
                      <a:pt x="2914" y="11273"/>
                    </a:lnTo>
                    <a:lnTo>
                      <a:pt x="3223" y="11290"/>
                    </a:lnTo>
                    <a:cubicBezTo>
                      <a:pt x="5849" y="10934"/>
                      <a:pt x="6404" y="7511"/>
                      <a:pt x="6404" y="7511"/>
                    </a:cubicBezTo>
                    <a:cubicBezTo>
                      <a:pt x="6406" y="7511"/>
                      <a:pt x="6407" y="7512"/>
                      <a:pt x="6409" y="7513"/>
                    </a:cubicBezTo>
                    <a:cubicBezTo>
                      <a:pt x="6529" y="7593"/>
                      <a:pt x="8792" y="9090"/>
                      <a:pt x="10262" y="11529"/>
                    </a:cubicBezTo>
                    <a:cubicBezTo>
                      <a:pt x="11775" y="14034"/>
                      <a:pt x="13047" y="18292"/>
                      <a:pt x="12808" y="21474"/>
                    </a:cubicBezTo>
                    <a:cubicBezTo>
                      <a:pt x="12754" y="22182"/>
                      <a:pt x="12432" y="22835"/>
                      <a:pt x="11945" y="23438"/>
                    </a:cubicBezTo>
                    <a:cubicBezTo>
                      <a:pt x="10239" y="25545"/>
                      <a:pt x="6496" y="27073"/>
                      <a:pt x="5012" y="28433"/>
                    </a:cubicBezTo>
                    <a:cubicBezTo>
                      <a:pt x="4317" y="29071"/>
                      <a:pt x="4059" y="29979"/>
                      <a:pt x="4014" y="30877"/>
                    </a:cubicBezTo>
                    <a:cubicBezTo>
                      <a:pt x="4001" y="31102"/>
                      <a:pt x="4001" y="31329"/>
                      <a:pt x="4016" y="31555"/>
                    </a:cubicBezTo>
                    <a:cubicBezTo>
                      <a:pt x="4026" y="31747"/>
                      <a:pt x="4043" y="31934"/>
                      <a:pt x="4067" y="32113"/>
                    </a:cubicBezTo>
                    <a:cubicBezTo>
                      <a:pt x="4069" y="32116"/>
                      <a:pt x="4069" y="32116"/>
                      <a:pt x="4069" y="32118"/>
                    </a:cubicBezTo>
                    <a:cubicBezTo>
                      <a:pt x="4104" y="32414"/>
                      <a:pt x="4157" y="32690"/>
                      <a:pt x="4211" y="32934"/>
                    </a:cubicBezTo>
                    <a:cubicBezTo>
                      <a:pt x="4212" y="32950"/>
                      <a:pt x="4215" y="32967"/>
                      <a:pt x="4220" y="32983"/>
                    </a:cubicBezTo>
                    <a:cubicBezTo>
                      <a:pt x="4222" y="32990"/>
                      <a:pt x="4223" y="32996"/>
                      <a:pt x="4225" y="33002"/>
                    </a:cubicBezTo>
                    <a:lnTo>
                      <a:pt x="4225" y="33005"/>
                    </a:lnTo>
                    <a:cubicBezTo>
                      <a:pt x="4318" y="33371"/>
                      <a:pt x="4644" y="33606"/>
                      <a:pt x="4993" y="33606"/>
                    </a:cubicBezTo>
                    <a:cubicBezTo>
                      <a:pt x="5114" y="33606"/>
                      <a:pt x="5237" y="33578"/>
                      <a:pt x="5355" y="33517"/>
                    </a:cubicBezTo>
                    <a:cubicBezTo>
                      <a:pt x="6369" y="32995"/>
                      <a:pt x="8177" y="32069"/>
                      <a:pt x="10225" y="31059"/>
                    </a:cubicBezTo>
                    <a:cubicBezTo>
                      <a:pt x="12369" y="30000"/>
                      <a:pt x="13457" y="29812"/>
                      <a:pt x="15690" y="29812"/>
                    </a:cubicBezTo>
                    <a:cubicBezTo>
                      <a:pt x="16729" y="29812"/>
                      <a:pt x="18015" y="29853"/>
                      <a:pt x="19770" y="29866"/>
                    </a:cubicBezTo>
                    <a:cubicBezTo>
                      <a:pt x="22377" y="29884"/>
                      <a:pt x="24689" y="30187"/>
                      <a:pt x="26407" y="30499"/>
                    </a:cubicBezTo>
                    <a:lnTo>
                      <a:pt x="26407" y="14101"/>
                    </a:lnTo>
                    <a:lnTo>
                      <a:pt x="22594" y="10258"/>
                    </a:lnTo>
                    <a:cubicBezTo>
                      <a:pt x="22594" y="10258"/>
                      <a:pt x="20526" y="8626"/>
                      <a:pt x="18138" y="6756"/>
                    </a:cubicBezTo>
                    <a:cubicBezTo>
                      <a:pt x="16278" y="5298"/>
                      <a:pt x="12506" y="1904"/>
                      <a:pt x="10934" y="481"/>
                    </a:cubicBezTo>
                    <a:cubicBezTo>
                      <a:pt x="10778" y="337"/>
                      <a:pt x="10597" y="225"/>
                      <a:pt x="10401" y="147"/>
                    </a:cubicBezTo>
                    <a:cubicBezTo>
                      <a:pt x="10178" y="54"/>
                      <a:pt x="9939" y="7"/>
                      <a:pt x="9700" y="7"/>
                    </a:cubicBezTo>
                    <a:cubicBezTo>
                      <a:pt x="9560" y="7"/>
                      <a:pt x="9420" y="23"/>
                      <a:pt x="9283" y="55"/>
                    </a:cubicBezTo>
                    <a:lnTo>
                      <a:pt x="8193" y="313"/>
                    </a:lnTo>
                    <a:lnTo>
                      <a:pt x="7636" y="109"/>
                    </a:lnTo>
                    <a:cubicBezTo>
                      <a:pt x="7434" y="37"/>
                      <a:pt x="7223" y="1"/>
                      <a:pt x="7014" y="1"/>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0" name="Google Shape;3650;p72"/>
              <p:cNvSpPr/>
              <p:nvPr/>
            </p:nvSpPr>
            <p:spPr>
              <a:xfrm>
                <a:off x="4492925" y="2045325"/>
                <a:ext cx="247650" cy="128300"/>
              </a:xfrm>
              <a:custGeom>
                <a:avLst/>
                <a:gdLst/>
                <a:ahLst/>
                <a:cxnLst/>
                <a:rect l="l" t="t" r="r" b="b"/>
                <a:pathLst>
                  <a:path w="9906" h="5132" fill="none" extrusionOk="0">
                    <a:moveTo>
                      <a:pt x="1" y="4853"/>
                    </a:moveTo>
                    <a:cubicBezTo>
                      <a:pt x="1" y="4853"/>
                      <a:pt x="1392" y="4853"/>
                      <a:pt x="2228" y="3621"/>
                    </a:cubicBezTo>
                    <a:cubicBezTo>
                      <a:pt x="3064" y="2387"/>
                      <a:pt x="3263" y="597"/>
                      <a:pt x="3263" y="597"/>
                    </a:cubicBezTo>
                    <a:lnTo>
                      <a:pt x="6245" y="1"/>
                    </a:lnTo>
                    <a:cubicBezTo>
                      <a:pt x="6245" y="1"/>
                      <a:pt x="8473" y="1672"/>
                      <a:pt x="9905" y="513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1" name="Google Shape;3651;p72"/>
              <p:cNvSpPr/>
              <p:nvPr/>
            </p:nvSpPr>
            <p:spPr>
              <a:xfrm>
                <a:off x="4510825" y="2356575"/>
                <a:ext cx="266525" cy="318225"/>
              </a:xfrm>
              <a:custGeom>
                <a:avLst/>
                <a:gdLst/>
                <a:ahLst/>
                <a:cxnLst/>
                <a:rect l="l" t="t" r="r" b="b"/>
                <a:pathLst>
                  <a:path w="10661" h="12729" fill="none" extrusionOk="0">
                    <a:moveTo>
                      <a:pt x="10660" y="0"/>
                    </a:moveTo>
                    <a:cubicBezTo>
                      <a:pt x="10660" y="0"/>
                      <a:pt x="10223" y="2387"/>
                      <a:pt x="8234" y="4336"/>
                    </a:cubicBezTo>
                    <a:cubicBezTo>
                      <a:pt x="6245" y="6285"/>
                      <a:pt x="2348" y="8393"/>
                      <a:pt x="1193" y="9427"/>
                    </a:cubicBezTo>
                    <a:cubicBezTo>
                      <a:pt x="40" y="10462"/>
                      <a:pt x="0" y="11337"/>
                      <a:pt x="120" y="12729"/>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2" name="Google Shape;3652;p72"/>
              <p:cNvSpPr/>
              <p:nvPr/>
            </p:nvSpPr>
            <p:spPr>
              <a:xfrm>
                <a:off x="4528725" y="2646950"/>
                <a:ext cx="122325" cy="74625"/>
              </a:xfrm>
              <a:custGeom>
                <a:avLst/>
                <a:gdLst/>
                <a:ahLst/>
                <a:cxnLst/>
                <a:rect l="l" t="t" r="r" b="b"/>
                <a:pathLst>
                  <a:path w="4893" h="2985" fill="none" extrusionOk="0">
                    <a:moveTo>
                      <a:pt x="0" y="2984"/>
                    </a:moveTo>
                    <a:cubicBezTo>
                      <a:pt x="0" y="2984"/>
                      <a:pt x="756" y="0"/>
                      <a:pt x="4892" y="836"/>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3" name="Google Shape;3653;p72"/>
              <p:cNvSpPr/>
              <p:nvPr/>
            </p:nvSpPr>
            <p:spPr>
              <a:xfrm>
                <a:off x="4461850" y="1887950"/>
                <a:ext cx="211075" cy="219325"/>
              </a:xfrm>
              <a:custGeom>
                <a:avLst/>
                <a:gdLst/>
                <a:ahLst/>
                <a:cxnLst/>
                <a:rect l="l" t="t" r="r" b="b"/>
                <a:pathLst>
                  <a:path w="8443" h="8773" fill="none" extrusionOk="0">
                    <a:moveTo>
                      <a:pt x="418" y="8772"/>
                    </a:moveTo>
                    <a:cubicBezTo>
                      <a:pt x="418" y="8772"/>
                      <a:pt x="0" y="5938"/>
                      <a:pt x="388" y="5401"/>
                    </a:cubicBezTo>
                    <a:cubicBezTo>
                      <a:pt x="776" y="4864"/>
                      <a:pt x="7041" y="180"/>
                      <a:pt x="8442" y="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4" name="Google Shape;3654;p72"/>
              <p:cNvSpPr/>
              <p:nvPr/>
            </p:nvSpPr>
            <p:spPr>
              <a:xfrm>
                <a:off x="4431275" y="1877525"/>
                <a:ext cx="236450" cy="186450"/>
              </a:xfrm>
              <a:custGeom>
                <a:avLst/>
                <a:gdLst/>
                <a:ahLst/>
                <a:cxnLst/>
                <a:rect l="l" t="t" r="r" b="b"/>
                <a:pathLst>
                  <a:path w="9458" h="7458" fill="none" extrusionOk="0">
                    <a:moveTo>
                      <a:pt x="221" y="7457"/>
                    </a:moveTo>
                    <a:cubicBezTo>
                      <a:pt x="221" y="7457"/>
                      <a:pt x="1" y="5490"/>
                      <a:pt x="776" y="4624"/>
                    </a:cubicBezTo>
                    <a:cubicBezTo>
                      <a:pt x="1552" y="3760"/>
                      <a:pt x="6196" y="1174"/>
                      <a:pt x="7439" y="587"/>
                    </a:cubicBezTo>
                    <a:cubicBezTo>
                      <a:pt x="8681" y="0"/>
                      <a:pt x="9458" y="329"/>
                      <a:pt x="9458" y="329"/>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5" name="Google Shape;3655;p72"/>
              <p:cNvSpPr/>
              <p:nvPr/>
            </p:nvSpPr>
            <p:spPr>
              <a:xfrm>
                <a:off x="4468550" y="2058750"/>
                <a:ext cx="40350" cy="83275"/>
              </a:xfrm>
              <a:custGeom>
                <a:avLst/>
                <a:gdLst/>
                <a:ahLst/>
                <a:cxnLst/>
                <a:rect l="l" t="t" r="r" b="b"/>
                <a:pathLst>
                  <a:path w="1614" h="3331" fill="none" extrusionOk="0">
                    <a:moveTo>
                      <a:pt x="1" y="1"/>
                    </a:moveTo>
                    <a:cubicBezTo>
                      <a:pt x="506" y="256"/>
                      <a:pt x="878" y="616"/>
                      <a:pt x="1179" y="1095"/>
                    </a:cubicBezTo>
                    <a:cubicBezTo>
                      <a:pt x="1479" y="1575"/>
                      <a:pt x="1613" y="2170"/>
                      <a:pt x="1483" y="2721"/>
                    </a:cubicBezTo>
                    <a:cubicBezTo>
                      <a:pt x="1429" y="2944"/>
                      <a:pt x="1334" y="3158"/>
                      <a:pt x="1185" y="333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6" name="Google Shape;3656;p72"/>
              <p:cNvSpPr/>
              <p:nvPr/>
            </p:nvSpPr>
            <p:spPr>
              <a:xfrm>
                <a:off x="3829275" y="1996375"/>
                <a:ext cx="689050" cy="819950"/>
              </a:xfrm>
              <a:custGeom>
                <a:avLst/>
                <a:gdLst/>
                <a:ahLst/>
                <a:cxnLst/>
                <a:rect l="l" t="t" r="r" b="b"/>
                <a:pathLst>
                  <a:path w="27562" h="32798" extrusionOk="0">
                    <a:moveTo>
                      <a:pt x="15629" y="1"/>
                    </a:moveTo>
                    <a:cubicBezTo>
                      <a:pt x="15248" y="1"/>
                      <a:pt x="14873" y="152"/>
                      <a:pt x="14594" y="436"/>
                    </a:cubicBezTo>
                    <a:cubicBezTo>
                      <a:pt x="13101" y="1961"/>
                      <a:pt x="9520" y="5682"/>
                      <a:pt x="6937" y="8879"/>
                    </a:cubicBezTo>
                    <a:cubicBezTo>
                      <a:pt x="5057" y="11208"/>
                      <a:pt x="2166" y="14523"/>
                      <a:pt x="1" y="16971"/>
                    </a:cubicBezTo>
                    <a:lnTo>
                      <a:pt x="1" y="32797"/>
                    </a:lnTo>
                    <a:lnTo>
                      <a:pt x="2171" y="32797"/>
                    </a:lnTo>
                    <a:cubicBezTo>
                      <a:pt x="2892" y="32092"/>
                      <a:pt x="3660" y="31438"/>
                      <a:pt x="4471" y="30838"/>
                    </a:cubicBezTo>
                    <a:cubicBezTo>
                      <a:pt x="8304" y="27986"/>
                      <a:pt x="9805" y="26560"/>
                      <a:pt x="13457" y="26560"/>
                    </a:cubicBezTo>
                    <a:cubicBezTo>
                      <a:pt x="14162" y="26560"/>
                      <a:pt x="14947" y="26613"/>
                      <a:pt x="15845" y="26720"/>
                    </a:cubicBezTo>
                    <a:cubicBezTo>
                      <a:pt x="17580" y="26925"/>
                      <a:pt x="19294" y="27247"/>
                      <a:pt x="20857" y="27599"/>
                    </a:cubicBezTo>
                    <a:cubicBezTo>
                      <a:pt x="20859" y="27601"/>
                      <a:pt x="20863" y="27601"/>
                      <a:pt x="20866" y="27601"/>
                    </a:cubicBezTo>
                    <a:cubicBezTo>
                      <a:pt x="21901" y="27836"/>
                      <a:pt x="22869" y="28084"/>
                      <a:pt x="23734" y="28322"/>
                    </a:cubicBezTo>
                    <a:cubicBezTo>
                      <a:pt x="23739" y="28322"/>
                      <a:pt x="23745" y="28324"/>
                      <a:pt x="23750" y="28327"/>
                    </a:cubicBezTo>
                    <a:cubicBezTo>
                      <a:pt x="24887" y="28644"/>
                      <a:pt x="25843" y="28940"/>
                      <a:pt x="26527" y="29164"/>
                    </a:cubicBezTo>
                    <a:cubicBezTo>
                      <a:pt x="26607" y="29190"/>
                      <a:pt x="26690" y="29203"/>
                      <a:pt x="26773" y="29204"/>
                    </a:cubicBezTo>
                    <a:lnTo>
                      <a:pt x="26779" y="29204"/>
                    </a:lnTo>
                    <a:cubicBezTo>
                      <a:pt x="26973" y="29202"/>
                      <a:pt x="27162" y="29127"/>
                      <a:pt x="27305" y="28993"/>
                    </a:cubicBezTo>
                    <a:cubicBezTo>
                      <a:pt x="27439" y="28871"/>
                      <a:pt x="27525" y="28705"/>
                      <a:pt x="27549" y="28526"/>
                    </a:cubicBezTo>
                    <a:cubicBezTo>
                      <a:pt x="27562" y="28440"/>
                      <a:pt x="27561" y="28353"/>
                      <a:pt x="27544" y="28269"/>
                    </a:cubicBezTo>
                    <a:cubicBezTo>
                      <a:pt x="27544" y="28265"/>
                      <a:pt x="27542" y="28262"/>
                      <a:pt x="27542" y="28257"/>
                    </a:cubicBezTo>
                    <a:cubicBezTo>
                      <a:pt x="27502" y="28056"/>
                      <a:pt x="27452" y="27851"/>
                      <a:pt x="27393" y="27640"/>
                    </a:cubicBezTo>
                    <a:cubicBezTo>
                      <a:pt x="27142" y="26780"/>
                      <a:pt x="26709" y="25875"/>
                      <a:pt x="25968" y="25081"/>
                    </a:cubicBezTo>
                    <a:cubicBezTo>
                      <a:pt x="25398" y="24468"/>
                      <a:pt x="24641" y="23922"/>
                      <a:pt x="23644" y="23518"/>
                    </a:cubicBezTo>
                    <a:cubicBezTo>
                      <a:pt x="23545" y="23477"/>
                      <a:pt x="23447" y="23440"/>
                      <a:pt x="23351" y="23402"/>
                    </a:cubicBezTo>
                    <a:cubicBezTo>
                      <a:pt x="23346" y="23400"/>
                      <a:pt x="23339" y="23397"/>
                      <a:pt x="23334" y="23395"/>
                    </a:cubicBezTo>
                    <a:cubicBezTo>
                      <a:pt x="21317" y="22607"/>
                      <a:pt x="19802" y="22295"/>
                      <a:pt x="18491" y="21587"/>
                    </a:cubicBezTo>
                    <a:cubicBezTo>
                      <a:pt x="18477" y="21579"/>
                      <a:pt x="18460" y="21570"/>
                      <a:pt x="18446" y="21563"/>
                    </a:cubicBezTo>
                    <a:cubicBezTo>
                      <a:pt x="17720" y="21168"/>
                      <a:pt x="17058" y="20647"/>
                      <a:pt x="16404" y="19859"/>
                    </a:cubicBezTo>
                    <a:cubicBezTo>
                      <a:pt x="16299" y="19733"/>
                      <a:pt x="16206" y="19597"/>
                      <a:pt x="16124" y="19455"/>
                    </a:cubicBezTo>
                    <a:cubicBezTo>
                      <a:pt x="16105" y="19424"/>
                      <a:pt x="16089" y="19392"/>
                      <a:pt x="16075" y="19365"/>
                    </a:cubicBezTo>
                    <a:cubicBezTo>
                      <a:pt x="14711" y="16873"/>
                      <a:pt x="15680" y="11715"/>
                      <a:pt x="15763" y="11294"/>
                    </a:cubicBezTo>
                    <a:cubicBezTo>
                      <a:pt x="15765" y="11276"/>
                      <a:pt x="15771" y="11259"/>
                      <a:pt x="15782" y="11243"/>
                    </a:cubicBezTo>
                    <a:cubicBezTo>
                      <a:pt x="15782" y="11240"/>
                      <a:pt x="15784" y="11237"/>
                      <a:pt x="15786" y="11233"/>
                    </a:cubicBezTo>
                    <a:lnTo>
                      <a:pt x="15880" y="11082"/>
                    </a:lnTo>
                    <a:lnTo>
                      <a:pt x="18692" y="6611"/>
                    </a:lnTo>
                    <a:cubicBezTo>
                      <a:pt x="18710" y="6578"/>
                      <a:pt x="18731" y="6548"/>
                      <a:pt x="18751" y="6519"/>
                    </a:cubicBezTo>
                    <a:lnTo>
                      <a:pt x="18860" y="6347"/>
                    </a:lnTo>
                    <a:cubicBezTo>
                      <a:pt x="18928" y="6238"/>
                      <a:pt x="18987" y="6140"/>
                      <a:pt x="19039" y="6060"/>
                    </a:cubicBezTo>
                    <a:lnTo>
                      <a:pt x="19132" y="5914"/>
                    </a:lnTo>
                    <a:cubicBezTo>
                      <a:pt x="19190" y="5822"/>
                      <a:pt x="19221" y="5771"/>
                      <a:pt x="19221" y="5771"/>
                    </a:cubicBezTo>
                    <a:cubicBezTo>
                      <a:pt x="19249" y="5726"/>
                      <a:pt x="19298" y="5699"/>
                      <a:pt x="19350" y="5699"/>
                    </a:cubicBezTo>
                    <a:cubicBezTo>
                      <a:pt x="19351" y="5699"/>
                      <a:pt x="19352" y="5699"/>
                      <a:pt x="19353" y="5699"/>
                    </a:cubicBezTo>
                    <a:lnTo>
                      <a:pt x="21988" y="5699"/>
                    </a:lnTo>
                    <a:cubicBezTo>
                      <a:pt x="21989" y="5699"/>
                      <a:pt x="21991" y="5699"/>
                      <a:pt x="21992" y="5699"/>
                    </a:cubicBezTo>
                    <a:cubicBezTo>
                      <a:pt x="22032" y="5699"/>
                      <a:pt x="22071" y="5716"/>
                      <a:pt x="22098" y="5746"/>
                    </a:cubicBezTo>
                    <a:cubicBezTo>
                      <a:pt x="22860" y="6516"/>
                      <a:pt x="23540" y="6926"/>
                      <a:pt x="24131" y="7108"/>
                    </a:cubicBezTo>
                    <a:lnTo>
                      <a:pt x="24160" y="7114"/>
                    </a:lnTo>
                    <a:cubicBezTo>
                      <a:pt x="24417" y="7190"/>
                      <a:pt x="24657" y="7223"/>
                      <a:pt x="24879" y="7223"/>
                    </a:cubicBezTo>
                    <a:cubicBezTo>
                      <a:pt x="25072" y="7223"/>
                      <a:pt x="25251" y="7199"/>
                      <a:pt x="25417" y="7157"/>
                    </a:cubicBezTo>
                    <a:cubicBezTo>
                      <a:pt x="25428" y="7157"/>
                      <a:pt x="25437" y="7155"/>
                      <a:pt x="25448" y="7153"/>
                    </a:cubicBezTo>
                    <a:cubicBezTo>
                      <a:pt x="25721" y="7078"/>
                      <a:pt x="25979" y="6957"/>
                      <a:pt x="26209" y="6793"/>
                    </a:cubicBezTo>
                    <a:cubicBezTo>
                      <a:pt x="26298" y="6731"/>
                      <a:pt x="26379" y="6666"/>
                      <a:pt x="26452" y="6604"/>
                    </a:cubicBezTo>
                    <a:lnTo>
                      <a:pt x="26462" y="6594"/>
                    </a:lnTo>
                    <a:cubicBezTo>
                      <a:pt x="26599" y="6473"/>
                      <a:pt x="26724" y="6338"/>
                      <a:pt x="26835" y="6193"/>
                    </a:cubicBezTo>
                    <a:cubicBezTo>
                      <a:pt x="26878" y="6138"/>
                      <a:pt x="26878" y="6061"/>
                      <a:pt x="26835" y="6006"/>
                    </a:cubicBezTo>
                    <a:lnTo>
                      <a:pt x="24414" y="2850"/>
                    </a:lnTo>
                    <a:lnTo>
                      <a:pt x="24301" y="2703"/>
                    </a:lnTo>
                    <a:cubicBezTo>
                      <a:pt x="24286" y="2684"/>
                      <a:pt x="24268" y="2669"/>
                      <a:pt x="24246" y="2658"/>
                    </a:cubicBezTo>
                    <a:lnTo>
                      <a:pt x="23353" y="2225"/>
                    </a:lnTo>
                    <a:lnTo>
                      <a:pt x="19902" y="552"/>
                    </a:lnTo>
                    <a:cubicBezTo>
                      <a:pt x="19655" y="431"/>
                      <a:pt x="19388" y="372"/>
                      <a:pt x="19124" y="372"/>
                    </a:cubicBezTo>
                    <a:cubicBezTo>
                      <a:pt x="18716" y="372"/>
                      <a:pt x="18313" y="512"/>
                      <a:pt x="17988" y="784"/>
                    </a:cubicBezTo>
                    <a:cubicBezTo>
                      <a:pt x="17960" y="808"/>
                      <a:pt x="17925" y="820"/>
                      <a:pt x="17890" y="820"/>
                    </a:cubicBezTo>
                    <a:cubicBezTo>
                      <a:pt x="17869" y="820"/>
                      <a:pt x="17848" y="816"/>
                      <a:pt x="17829" y="807"/>
                    </a:cubicBezTo>
                    <a:lnTo>
                      <a:pt x="16197" y="117"/>
                    </a:lnTo>
                    <a:cubicBezTo>
                      <a:pt x="16014" y="39"/>
                      <a:pt x="15821" y="1"/>
                      <a:pt x="15629" y="1"/>
                    </a:cubicBezTo>
                    <a:close/>
                  </a:path>
                </a:pathLst>
              </a:custGeom>
              <a:solidFill>
                <a:srgbClr val="9A7E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7" name="Google Shape;3657;p72"/>
              <p:cNvSpPr/>
              <p:nvPr/>
            </p:nvSpPr>
            <p:spPr>
              <a:xfrm>
                <a:off x="3829275" y="1996375"/>
                <a:ext cx="689050" cy="819950"/>
              </a:xfrm>
              <a:custGeom>
                <a:avLst/>
                <a:gdLst/>
                <a:ahLst/>
                <a:cxnLst/>
                <a:rect l="l" t="t" r="r" b="b"/>
                <a:pathLst>
                  <a:path w="27562" h="32798" extrusionOk="0">
                    <a:moveTo>
                      <a:pt x="15629" y="1"/>
                    </a:moveTo>
                    <a:cubicBezTo>
                      <a:pt x="15248" y="1"/>
                      <a:pt x="14873" y="152"/>
                      <a:pt x="14594" y="436"/>
                    </a:cubicBezTo>
                    <a:cubicBezTo>
                      <a:pt x="13101" y="1961"/>
                      <a:pt x="9520" y="5682"/>
                      <a:pt x="6937" y="8879"/>
                    </a:cubicBezTo>
                    <a:cubicBezTo>
                      <a:pt x="5057" y="11208"/>
                      <a:pt x="2166" y="14523"/>
                      <a:pt x="1" y="16971"/>
                    </a:cubicBezTo>
                    <a:lnTo>
                      <a:pt x="1" y="32797"/>
                    </a:lnTo>
                    <a:lnTo>
                      <a:pt x="2171" y="32797"/>
                    </a:lnTo>
                    <a:cubicBezTo>
                      <a:pt x="2237" y="32732"/>
                      <a:pt x="2304" y="32667"/>
                      <a:pt x="2373" y="32602"/>
                    </a:cubicBezTo>
                    <a:cubicBezTo>
                      <a:pt x="3035" y="31972"/>
                      <a:pt x="3736" y="31382"/>
                      <a:pt x="4471" y="30838"/>
                    </a:cubicBezTo>
                    <a:cubicBezTo>
                      <a:pt x="8304" y="27986"/>
                      <a:pt x="9805" y="26560"/>
                      <a:pt x="13457" y="26560"/>
                    </a:cubicBezTo>
                    <a:cubicBezTo>
                      <a:pt x="14162" y="26560"/>
                      <a:pt x="14947" y="26613"/>
                      <a:pt x="15845" y="26720"/>
                    </a:cubicBezTo>
                    <a:cubicBezTo>
                      <a:pt x="17580" y="26925"/>
                      <a:pt x="19294" y="27247"/>
                      <a:pt x="20857" y="27599"/>
                    </a:cubicBezTo>
                    <a:cubicBezTo>
                      <a:pt x="20859" y="27601"/>
                      <a:pt x="20863" y="27601"/>
                      <a:pt x="20866" y="27601"/>
                    </a:cubicBezTo>
                    <a:cubicBezTo>
                      <a:pt x="21901" y="27836"/>
                      <a:pt x="22869" y="28084"/>
                      <a:pt x="23734" y="28322"/>
                    </a:cubicBezTo>
                    <a:cubicBezTo>
                      <a:pt x="23739" y="28322"/>
                      <a:pt x="23745" y="28324"/>
                      <a:pt x="23750" y="28327"/>
                    </a:cubicBezTo>
                    <a:cubicBezTo>
                      <a:pt x="24887" y="28644"/>
                      <a:pt x="25843" y="28940"/>
                      <a:pt x="26527" y="29164"/>
                    </a:cubicBezTo>
                    <a:cubicBezTo>
                      <a:pt x="26607" y="29190"/>
                      <a:pt x="26690" y="29203"/>
                      <a:pt x="26773" y="29204"/>
                    </a:cubicBezTo>
                    <a:lnTo>
                      <a:pt x="26779" y="29204"/>
                    </a:lnTo>
                    <a:cubicBezTo>
                      <a:pt x="26973" y="29202"/>
                      <a:pt x="27162" y="29127"/>
                      <a:pt x="27305" y="28993"/>
                    </a:cubicBezTo>
                    <a:cubicBezTo>
                      <a:pt x="27439" y="28871"/>
                      <a:pt x="27525" y="28705"/>
                      <a:pt x="27549" y="28526"/>
                    </a:cubicBezTo>
                    <a:cubicBezTo>
                      <a:pt x="27562" y="28440"/>
                      <a:pt x="27561" y="28353"/>
                      <a:pt x="27544" y="28269"/>
                    </a:cubicBezTo>
                    <a:cubicBezTo>
                      <a:pt x="27544" y="28265"/>
                      <a:pt x="27542" y="28262"/>
                      <a:pt x="27542" y="28257"/>
                    </a:cubicBezTo>
                    <a:cubicBezTo>
                      <a:pt x="27502" y="28056"/>
                      <a:pt x="27452" y="27851"/>
                      <a:pt x="27393" y="27640"/>
                    </a:cubicBezTo>
                    <a:cubicBezTo>
                      <a:pt x="27142" y="26780"/>
                      <a:pt x="26709" y="25875"/>
                      <a:pt x="25968" y="25081"/>
                    </a:cubicBezTo>
                    <a:cubicBezTo>
                      <a:pt x="25398" y="24468"/>
                      <a:pt x="24641" y="23922"/>
                      <a:pt x="23644" y="23518"/>
                    </a:cubicBezTo>
                    <a:cubicBezTo>
                      <a:pt x="23545" y="23477"/>
                      <a:pt x="23447" y="23440"/>
                      <a:pt x="23351" y="23402"/>
                    </a:cubicBezTo>
                    <a:cubicBezTo>
                      <a:pt x="23346" y="23400"/>
                      <a:pt x="23339" y="23397"/>
                      <a:pt x="23334" y="23395"/>
                    </a:cubicBezTo>
                    <a:cubicBezTo>
                      <a:pt x="21317" y="22607"/>
                      <a:pt x="19802" y="22295"/>
                      <a:pt x="18491" y="21587"/>
                    </a:cubicBezTo>
                    <a:cubicBezTo>
                      <a:pt x="18477" y="21579"/>
                      <a:pt x="18460" y="21570"/>
                      <a:pt x="18446" y="21563"/>
                    </a:cubicBezTo>
                    <a:cubicBezTo>
                      <a:pt x="17720" y="21168"/>
                      <a:pt x="17058" y="20647"/>
                      <a:pt x="16404" y="19859"/>
                    </a:cubicBezTo>
                    <a:cubicBezTo>
                      <a:pt x="16299" y="19733"/>
                      <a:pt x="16206" y="19597"/>
                      <a:pt x="16124" y="19455"/>
                    </a:cubicBezTo>
                    <a:cubicBezTo>
                      <a:pt x="16105" y="19424"/>
                      <a:pt x="16089" y="19392"/>
                      <a:pt x="16075" y="19365"/>
                    </a:cubicBezTo>
                    <a:cubicBezTo>
                      <a:pt x="14711" y="16873"/>
                      <a:pt x="15680" y="11715"/>
                      <a:pt x="15763" y="11294"/>
                    </a:cubicBezTo>
                    <a:cubicBezTo>
                      <a:pt x="15765" y="11276"/>
                      <a:pt x="15771" y="11259"/>
                      <a:pt x="15782" y="11243"/>
                    </a:cubicBezTo>
                    <a:cubicBezTo>
                      <a:pt x="15782" y="11240"/>
                      <a:pt x="15784" y="11237"/>
                      <a:pt x="15786" y="11233"/>
                    </a:cubicBezTo>
                    <a:lnTo>
                      <a:pt x="15880" y="11082"/>
                    </a:lnTo>
                    <a:lnTo>
                      <a:pt x="18692" y="6611"/>
                    </a:lnTo>
                    <a:cubicBezTo>
                      <a:pt x="18710" y="6578"/>
                      <a:pt x="18731" y="6548"/>
                      <a:pt x="18751" y="6519"/>
                    </a:cubicBezTo>
                    <a:lnTo>
                      <a:pt x="18860" y="6347"/>
                    </a:lnTo>
                    <a:cubicBezTo>
                      <a:pt x="18928" y="6238"/>
                      <a:pt x="18987" y="6140"/>
                      <a:pt x="19039" y="6060"/>
                    </a:cubicBezTo>
                    <a:lnTo>
                      <a:pt x="19132" y="5914"/>
                    </a:lnTo>
                    <a:cubicBezTo>
                      <a:pt x="19190" y="5822"/>
                      <a:pt x="19221" y="5771"/>
                      <a:pt x="19221" y="5771"/>
                    </a:cubicBezTo>
                    <a:cubicBezTo>
                      <a:pt x="19249" y="5726"/>
                      <a:pt x="19298" y="5699"/>
                      <a:pt x="19350" y="5699"/>
                    </a:cubicBezTo>
                    <a:cubicBezTo>
                      <a:pt x="19351" y="5699"/>
                      <a:pt x="19352" y="5699"/>
                      <a:pt x="19353" y="5699"/>
                    </a:cubicBezTo>
                    <a:lnTo>
                      <a:pt x="21988" y="5699"/>
                    </a:lnTo>
                    <a:cubicBezTo>
                      <a:pt x="21989" y="5699"/>
                      <a:pt x="21991" y="5699"/>
                      <a:pt x="21992" y="5699"/>
                    </a:cubicBezTo>
                    <a:cubicBezTo>
                      <a:pt x="22032" y="5699"/>
                      <a:pt x="22071" y="5716"/>
                      <a:pt x="22098" y="5746"/>
                    </a:cubicBezTo>
                    <a:cubicBezTo>
                      <a:pt x="22860" y="6516"/>
                      <a:pt x="23540" y="6926"/>
                      <a:pt x="24131" y="7108"/>
                    </a:cubicBezTo>
                    <a:lnTo>
                      <a:pt x="24160" y="7114"/>
                    </a:lnTo>
                    <a:cubicBezTo>
                      <a:pt x="24417" y="7190"/>
                      <a:pt x="24657" y="7223"/>
                      <a:pt x="24879" y="7223"/>
                    </a:cubicBezTo>
                    <a:cubicBezTo>
                      <a:pt x="25072" y="7223"/>
                      <a:pt x="25251" y="7199"/>
                      <a:pt x="25417" y="7157"/>
                    </a:cubicBezTo>
                    <a:cubicBezTo>
                      <a:pt x="25428" y="7157"/>
                      <a:pt x="25437" y="7155"/>
                      <a:pt x="25448" y="7153"/>
                    </a:cubicBezTo>
                    <a:cubicBezTo>
                      <a:pt x="25721" y="7078"/>
                      <a:pt x="25979" y="6957"/>
                      <a:pt x="26209" y="6793"/>
                    </a:cubicBezTo>
                    <a:cubicBezTo>
                      <a:pt x="26298" y="6731"/>
                      <a:pt x="26379" y="6666"/>
                      <a:pt x="26452" y="6604"/>
                    </a:cubicBezTo>
                    <a:lnTo>
                      <a:pt x="26462" y="6594"/>
                    </a:lnTo>
                    <a:cubicBezTo>
                      <a:pt x="26599" y="6473"/>
                      <a:pt x="26724" y="6338"/>
                      <a:pt x="26835" y="6193"/>
                    </a:cubicBezTo>
                    <a:cubicBezTo>
                      <a:pt x="26878" y="6138"/>
                      <a:pt x="26878" y="6061"/>
                      <a:pt x="26835" y="6006"/>
                    </a:cubicBezTo>
                    <a:lnTo>
                      <a:pt x="24414" y="2850"/>
                    </a:lnTo>
                    <a:lnTo>
                      <a:pt x="24301" y="2703"/>
                    </a:lnTo>
                    <a:cubicBezTo>
                      <a:pt x="24286" y="2684"/>
                      <a:pt x="24268" y="2669"/>
                      <a:pt x="24246" y="2658"/>
                    </a:cubicBezTo>
                    <a:lnTo>
                      <a:pt x="23353" y="2225"/>
                    </a:lnTo>
                    <a:lnTo>
                      <a:pt x="19902" y="552"/>
                    </a:lnTo>
                    <a:cubicBezTo>
                      <a:pt x="19655" y="431"/>
                      <a:pt x="19388" y="372"/>
                      <a:pt x="19124" y="372"/>
                    </a:cubicBezTo>
                    <a:cubicBezTo>
                      <a:pt x="18716" y="372"/>
                      <a:pt x="18313" y="512"/>
                      <a:pt x="17988" y="784"/>
                    </a:cubicBezTo>
                    <a:cubicBezTo>
                      <a:pt x="17960" y="808"/>
                      <a:pt x="17925" y="820"/>
                      <a:pt x="17890" y="820"/>
                    </a:cubicBezTo>
                    <a:cubicBezTo>
                      <a:pt x="17869" y="820"/>
                      <a:pt x="17848" y="816"/>
                      <a:pt x="17829" y="807"/>
                    </a:cubicBezTo>
                    <a:lnTo>
                      <a:pt x="16197" y="117"/>
                    </a:lnTo>
                    <a:cubicBezTo>
                      <a:pt x="16014" y="39"/>
                      <a:pt x="15821" y="1"/>
                      <a:pt x="15629" y="1"/>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8" name="Google Shape;3658;p72"/>
              <p:cNvSpPr/>
              <p:nvPr/>
            </p:nvSpPr>
            <p:spPr>
              <a:xfrm>
                <a:off x="4113575" y="1996825"/>
                <a:ext cx="386600" cy="280625"/>
              </a:xfrm>
              <a:custGeom>
                <a:avLst/>
                <a:gdLst/>
                <a:ahLst/>
                <a:cxnLst/>
                <a:rect l="l" t="t" r="r" b="b"/>
                <a:pathLst>
                  <a:path w="15464" h="11225" fill="none" extrusionOk="0">
                    <a:moveTo>
                      <a:pt x="0" y="7907"/>
                    </a:moveTo>
                    <a:lnTo>
                      <a:pt x="6457" y="790"/>
                    </a:lnTo>
                    <a:cubicBezTo>
                      <a:pt x="6457" y="790"/>
                      <a:pt x="7129" y="1"/>
                      <a:pt x="8204" y="389"/>
                    </a:cubicBezTo>
                    <a:cubicBezTo>
                      <a:pt x="9278" y="777"/>
                      <a:pt x="13036" y="2716"/>
                      <a:pt x="13036" y="2716"/>
                    </a:cubicBezTo>
                    <a:lnTo>
                      <a:pt x="15463" y="5987"/>
                    </a:lnTo>
                    <a:cubicBezTo>
                      <a:pt x="15463" y="5987"/>
                      <a:pt x="14996" y="7430"/>
                      <a:pt x="13086" y="7151"/>
                    </a:cubicBezTo>
                    <a:cubicBezTo>
                      <a:pt x="11353" y="6898"/>
                      <a:pt x="10616" y="5680"/>
                      <a:pt x="10616" y="5680"/>
                    </a:cubicBezTo>
                    <a:lnTo>
                      <a:pt x="7851" y="5752"/>
                    </a:lnTo>
                    <a:cubicBezTo>
                      <a:pt x="7851" y="5752"/>
                      <a:pt x="4466" y="11110"/>
                      <a:pt x="4411" y="11225"/>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9" name="Google Shape;3659;p72"/>
              <p:cNvSpPr/>
              <p:nvPr/>
            </p:nvSpPr>
            <p:spPr>
              <a:xfrm>
                <a:off x="4302250" y="2109450"/>
                <a:ext cx="7575" cy="31200"/>
              </a:xfrm>
              <a:custGeom>
                <a:avLst/>
                <a:gdLst/>
                <a:ahLst/>
                <a:cxnLst/>
                <a:rect l="l" t="t" r="r" b="b"/>
                <a:pathLst>
                  <a:path w="303" h="1248" fill="none" extrusionOk="0">
                    <a:moveTo>
                      <a:pt x="1" y="1"/>
                    </a:moveTo>
                    <a:lnTo>
                      <a:pt x="302" y="1247"/>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0" name="Google Shape;3660;p72"/>
              <p:cNvSpPr/>
              <p:nvPr/>
            </p:nvSpPr>
            <p:spPr>
              <a:xfrm>
                <a:off x="4381700" y="2108725"/>
                <a:ext cx="6325" cy="31250"/>
              </a:xfrm>
              <a:custGeom>
                <a:avLst/>
                <a:gdLst/>
                <a:ahLst/>
                <a:cxnLst/>
                <a:rect l="l" t="t" r="r" b="b"/>
                <a:pathLst>
                  <a:path w="253" h="1250" fill="none" extrusionOk="0">
                    <a:moveTo>
                      <a:pt x="253" y="0"/>
                    </a:moveTo>
                    <a:lnTo>
                      <a:pt x="0" y="1250"/>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1" name="Google Shape;3661;p72"/>
              <p:cNvSpPr/>
              <p:nvPr/>
            </p:nvSpPr>
            <p:spPr>
              <a:xfrm>
                <a:off x="4193375" y="2451775"/>
                <a:ext cx="325425" cy="278300"/>
              </a:xfrm>
              <a:custGeom>
                <a:avLst/>
                <a:gdLst/>
                <a:ahLst/>
                <a:cxnLst/>
                <a:rect l="l" t="t" r="r" b="b"/>
                <a:pathLst>
                  <a:path w="13017" h="11132" fill="none" extrusionOk="0">
                    <a:moveTo>
                      <a:pt x="1133" y="1"/>
                    </a:moveTo>
                    <a:cubicBezTo>
                      <a:pt x="1133" y="1"/>
                      <a:pt x="1342" y="2656"/>
                      <a:pt x="5012" y="3790"/>
                    </a:cubicBezTo>
                    <a:cubicBezTo>
                      <a:pt x="8681" y="4924"/>
                      <a:pt x="10846" y="5977"/>
                      <a:pt x="12221" y="7748"/>
                    </a:cubicBezTo>
                    <a:cubicBezTo>
                      <a:pt x="12738" y="8415"/>
                      <a:pt x="13016" y="9518"/>
                      <a:pt x="12978" y="10147"/>
                    </a:cubicBezTo>
                    <a:cubicBezTo>
                      <a:pt x="12944" y="10690"/>
                      <a:pt x="12581" y="11131"/>
                      <a:pt x="12066" y="10955"/>
                    </a:cubicBezTo>
                    <a:cubicBezTo>
                      <a:pt x="11269" y="10682"/>
                      <a:pt x="10118" y="10319"/>
                      <a:pt x="8950" y="10055"/>
                    </a:cubicBezTo>
                    <a:cubicBezTo>
                      <a:pt x="6831" y="9578"/>
                      <a:pt x="2685" y="8265"/>
                      <a:pt x="0" y="8355"/>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2" name="Google Shape;3662;p72"/>
              <p:cNvSpPr/>
              <p:nvPr/>
            </p:nvSpPr>
            <p:spPr>
              <a:xfrm>
                <a:off x="4391250" y="2671225"/>
                <a:ext cx="102325" cy="52025"/>
              </a:xfrm>
              <a:custGeom>
                <a:avLst/>
                <a:gdLst/>
                <a:ahLst/>
                <a:cxnLst/>
                <a:rect l="l" t="t" r="r" b="b"/>
                <a:pathLst>
                  <a:path w="4093" h="2081" fill="none" extrusionOk="0">
                    <a:moveTo>
                      <a:pt x="0" y="988"/>
                    </a:moveTo>
                    <a:cubicBezTo>
                      <a:pt x="521" y="284"/>
                      <a:pt x="1516" y="1"/>
                      <a:pt x="2357" y="252"/>
                    </a:cubicBezTo>
                    <a:cubicBezTo>
                      <a:pt x="3197" y="502"/>
                      <a:pt x="3855" y="1236"/>
                      <a:pt x="4092" y="208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3" name="Google Shape;3663;p72"/>
              <p:cNvSpPr/>
              <p:nvPr/>
            </p:nvSpPr>
            <p:spPr>
              <a:xfrm>
                <a:off x="4432425" y="2066175"/>
                <a:ext cx="67525" cy="82925"/>
              </a:xfrm>
              <a:custGeom>
                <a:avLst/>
                <a:gdLst/>
                <a:ahLst/>
                <a:cxnLst/>
                <a:rect l="l" t="t" r="r" b="b"/>
                <a:pathLst>
                  <a:path w="2701" h="3317" fill="none" extrusionOk="0">
                    <a:moveTo>
                      <a:pt x="310" y="1"/>
                    </a:moveTo>
                    <a:cubicBezTo>
                      <a:pt x="1" y="746"/>
                      <a:pt x="111" y="1649"/>
                      <a:pt x="589" y="2297"/>
                    </a:cubicBezTo>
                    <a:cubicBezTo>
                      <a:pt x="1068" y="2945"/>
                      <a:pt x="1899" y="3316"/>
                      <a:pt x="2701" y="324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4" name="Google Shape;3664;p72"/>
              <p:cNvSpPr/>
              <p:nvPr/>
            </p:nvSpPr>
            <p:spPr>
              <a:xfrm>
                <a:off x="4257450" y="2213675"/>
                <a:ext cx="428875" cy="323375"/>
              </a:xfrm>
              <a:custGeom>
                <a:avLst/>
                <a:gdLst/>
                <a:ahLst/>
                <a:cxnLst/>
                <a:rect l="l" t="t" r="r" b="b"/>
                <a:pathLst>
                  <a:path w="17155" h="12935" extrusionOk="0">
                    <a:moveTo>
                      <a:pt x="12154" y="1"/>
                    </a:moveTo>
                    <a:cubicBezTo>
                      <a:pt x="10447" y="1"/>
                      <a:pt x="8908" y="1965"/>
                      <a:pt x="8283" y="2879"/>
                    </a:cubicBezTo>
                    <a:cubicBezTo>
                      <a:pt x="7558" y="2201"/>
                      <a:pt x="5930" y="863"/>
                      <a:pt x="4401" y="863"/>
                    </a:cubicBezTo>
                    <a:cubicBezTo>
                      <a:pt x="3547" y="863"/>
                      <a:pt x="2723" y="1280"/>
                      <a:pt x="2104" y="2464"/>
                    </a:cubicBezTo>
                    <a:cubicBezTo>
                      <a:pt x="1" y="6483"/>
                      <a:pt x="9456" y="12934"/>
                      <a:pt x="9456" y="12934"/>
                    </a:cubicBezTo>
                    <a:lnTo>
                      <a:pt x="9442" y="12768"/>
                    </a:lnTo>
                    <a:lnTo>
                      <a:pt x="9468" y="12933"/>
                    </a:lnTo>
                    <a:cubicBezTo>
                      <a:pt x="9468" y="12933"/>
                      <a:pt x="17154" y="4580"/>
                      <a:pt x="14222" y="1118"/>
                    </a:cubicBezTo>
                    <a:cubicBezTo>
                      <a:pt x="13537" y="310"/>
                      <a:pt x="12833" y="1"/>
                      <a:pt x="1215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5" name="Google Shape;3665;p72"/>
              <p:cNvSpPr/>
              <p:nvPr/>
            </p:nvSpPr>
            <p:spPr>
              <a:xfrm>
                <a:off x="4870500" y="1927225"/>
                <a:ext cx="103825" cy="101350"/>
              </a:xfrm>
              <a:custGeom>
                <a:avLst/>
                <a:gdLst/>
                <a:ahLst/>
                <a:cxnLst/>
                <a:rect l="l" t="t" r="r" b="b"/>
                <a:pathLst>
                  <a:path w="4153" h="4054" extrusionOk="0">
                    <a:moveTo>
                      <a:pt x="1544" y="1"/>
                    </a:moveTo>
                    <a:cubicBezTo>
                      <a:pt x="1472" y="1"/>
                      <a:pt x="1402" y="52"/>
                      <a:pt x="1394" y="137"/>
                    </a:cubicBezTo>
                    <a:lnTo>
                      <a:pt x="1329" y="915"/>
                    </a:lnTo>
                    <a:cubicBezTo>
                      <a:pt x="1295" y="1337"/>
                      <a:pt x="1079" y="1726"/>
                      <a:pt x="738" y="1978"/>
                    </a:cubicBezTo>
                    <a:lnTo>
                      <a:pt x="111" y="2443"/>
                    </a:lnTo>
                    <a:cubicBezTo>
                      <a:pt x="0" y="2524"/>
                      <a:pt x="51" y="2697"/>
                      <a:pt x="187" y="2710"/>
                    </a:cubicBezTo>
                    <a:lnTo>
                      <a:pt x="964" y="2774"/>
                    </a:lnTo>
                    <a:cubicBezTo>
                      <a:pt x="1387" y="2810"/>
                      <a:pt x="1774" y="3026"/>
                      <a:pt x="2028" y="3367"/>
                    </a:cubicBezTo>
                    <a:lnTo>
                      <a:pt x="2491" y="3994"/>
                    </a:lnTo>
                    <a:cubicBezTo>
                      <a:pt x="2522" y="4035"/>
                      <a:pt x="2566" y="4054"/>
                      <a:pt x="2609" y="4054"/>
                    </a:cubicBezTo>
                    <a:cubicBezTo>
                      <a:pt x="2681" y="4054"/>
                      <a:pt x="2751" y="4002"/>
                      <a:pt x="2758" y="3917"/>
                    </a:cubicBezTo>
                    <a:lnTo>
                      <a:pt x="2824" y="3140"/>
                    </a:lnTo>
                    <a:cubicBezTo>
                      <a:pt x="2859" y="2716"/>
                      <a:pt x="3074" y="2329"/>
                      <a:pt x="3415" y="2077"/>
                    </a:cubicBezTo>
                    <a:lnTo>
                      <a:pt x="4042" y="1612"/>
                    </a:lnTo>
                    <a:cubicBezTo>
                      <a:pt x="4152" y="1530"/>
                      <a:pt x="4102" y="1357"/>
                      <a:pt x="3966" y="1345"/>
                    </a:cubicBezTo>
                    <a:lnTo>
                      <a:pt x="3190" y="1281"/>
                    </a:lnTo>
                    <a:cubicBezTo>
                      <a:pt x="2766" y="1245"/>
                      <a:pt x="2379" y="1029"/>
                      <a:pt x="2126" y="688"/>
                    </a:cubicBezTo>
                    <a:lnTo>
                      <a:pt x="1662" y="61"/>
                    </a:lnTo>
                    <a:cubicBezTo>
                      <a:pt x="1631" y="20"/>
                      <a:pt x="1587" y="1"/>
                      <a:pt x="154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6" name="Google Shape;3666;p72"/>
              <p:cNvSpPr/>
              <p:nvPr/>
            </p:nvSpPr>
            <p:spPr>
              <a:xfrm>
                <a:off x="4325275" y="1869875"/>
                <a:ext cx="83075" cy="81150"/>
              </a:xfrm>
              <a:custGeom>
                <a:avLst/>
                <a:gdLst/>
                <a:ahLst/>
                <a:cxnLst/>
                <a:rect l="l" t="t" r="r" b="b"/>
                <a:pathLst>
                  <a:path w="3323" h="3246" extrusionOk="0">
                    <a:moveTo>
                      <a:pt x="1235" y="1"/>
                    </a:moveTo>
                    <a:cubicBezTo>
                      <a:pt x="1178" y="1"/>
                      <a:pt x="1122" y="42"/>
                      <a:pt x="1116" y="110"/>
                    </a:cubicBezTo>
                    <a:lnTo>
                      <a:pt x="1064" y="732"/>
                    </a:lnTo>
                    <a:cubicBezTo>
                      <a:pt x="1035" y="1070"/>
                      <a:pt x="863" y="1380"/>
                      <a:pt x="590" y="1583"/>
                    </a:cubicBezTo>
                    <a:lnTo>
                      <a:pt x="89" y="1956"/>
                    </a:lnTo>
                    <a:cubicBezTo>
                      <a:pt x="1" y="2021"/>
                      <a:pt x="40" y="2160"/>
                      <a:pt x="150" y="2170"/>
                    </a:cubicBezTo>
                    <a:lnTo>
                      <a:pt x="771" y="2221"/>
                    </a:lnTo>
                    <a:cubicBezTo>
                      <a:pt x="1110" y="2249"/>
                      <a:pt x="1421" y="2423"/>
                      <a:pt x="1623" y="2695"/>
                    </a:cubicBezTo>
                    <a:lnTo>
                      <a:pt x="1994" y="3197"/>
                    </a:lnTo>
                    <a:cubicBezTo>
                      <a:pt x="2019" y="3230"/>
                      <a:pt x="2054" y="3245"/>
                      <a:pt x="2088" y="3245"/>
                    </a:cubicBezTo>
                    <a:cubicBezTo>
                      <a:pt x="2146" y="3245"/>
                      <a:pt x="2202" y="3204"/>
                      <a:pt x="2208" y="3136"/>
                    </a:cubicBezTo>
                    <a:lnTo>
                      <a:pt x="2260" y="2515"/>
                    </a:lnTo>
                    <a:cubicBezTo>
                      <a:pt x="2288" y="2175"/>
                      <a:pt x="2460" y="1865"/>
                      <a:pt x="2734" y="1663"/>
                    </a:cubicBezTo>
                    <a:lnTo>
                      <a:pt x="3236" y="1291"/>
                    </a:lnTo>
                    <a:cubicBezTo>
                      <a:pt x="3323" y="1225"/>
                      <a:pt x="3283" y="1086"/>
                      <a:pt x="3175" y="1077"/>
                    </a:cubicBezTo>
                    <a:lnTo>
                      <a:pt x="2552" y="1025"/>
                    </a:lnTo>
                    <a:cubicBezTo>
                      <a:pt x="2213" y="997"/>
                      <a:pt x="1903" y="824"/>
                      <a:pt x="1701" y="550"/>
                    </a:cubicBezTo>
                    <a:lnTo>
                      <a:pt x="1330" y="49"/>
                    </a:lnTo>
                    <a:cubicBezTo>
                      <a:pt x="1305" y="16"/>
                      <a:pt x="1270" y="1"/>
                      <a:pt x="12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7" name="Google Shape;3667;p72"/>
              <p:cNvSpPr/>
              <p:nvPr/>
            </p:nvSpPr>
            <p:spPr>
              <a:xfrm>
                <a:off x="4126100" y="2695675"/>
                <a:ext cx="83075" cy="81100"/>
              </a:xfrm>
              <a:custGeom>
                <a:avLst/>
                <a:gdLst/>
                <a:ahLst/>
                <a:cxnLst/>
                <a:rect l="l" t="t" r="r" b="b"/>
                <a:pathLst>
                  <a:path w="3323" h="3244" extrusionOk="0">
                    <a:moveTo>
                      <a:pt x="1236" y="0"/>
                    </a:moveTo>
                    <a:cubicBezTo>
                      <a:pt x="1178" y="0"/>
                      <a:pt x="1122" y="41"/>
                      <a:pt x="1116" y="109"/>
                    </a:cubicBezTo>
                    <a:lnTo>
                      <a:pt x="1064" y="731"/>
                    </a:lnTo>
                    <a:cubicBezTo>
                      <a:pt x="1036" y="1069"/>
                      <a:pt x="863" y="1380"/>
                      <a:pt x="590" y="1582"/>
                    </a:cubicBezTo>
                    <a:lnTo>
                      <a:pt x="89" y="1953"/>
                    </a:lnTo>
                    <a:cubicBezTo>
                      <a:pt x="1" y="2019"/>
                      <a:pt x="40" y="2157"/>
                      <a:pt x="150" y="2167"/>
                    </a:cubicBezTo>
                    <a:lnTo>
                      <a:pt x="771" y="2219"/>
                    </a:lnTo>
                    <a:cubicBezTo>
                      <a:pt x="1110" y="2247"/>
                      <a:pt x="1421" y="2420"/>
                      <a:pt x="1623" y="2693"/>
                    </a:cubicBezTo>
                    <a:lnTo>
                      <a:pt x="1994" y="3195"/>
                    </a:lnTo>
                    <a:cubicBezTo>
                      <a:pt x="2019" y="3228"/>
                      <a:pt x="2054" y="3243"/>
                      <a:pt x="2088" y="3243"/>
                    </a:cubicBezTo>
                    <a:cubicBezTo>
                      <a:pt x="2146" y="3243"/>
                      <a:pt x="2202" y="3202"/>
                      <a:pt x="2208" y="3134"/>
                    </a:cubicBezTo>
                    <a:lnTo>
                      <a:pt x="2260" y="2511"/>
                    </a:lnTo>
                    <a:cubicBezTo>
                      <a:pt x="2288" y="2173"/>
                      <a:pt x="2460" y="1863"/>
                      <a:pt x="2734" y="1661"/>
                    </a:cubicBezTo>
                    <a:lnTo>
                      <a:pt x="3236" y="1290"/>
                    </a:lnTo>
                    <a:cubicBezTo>
                      <a:pt x="3323" y="1223"/>
                      <a:pt x="3283" y="1085"/>
                      <a:pt x="3175" y="1076"/>
                    </a:cubicBezTo>
                    <a:lnTo>
                      <a:pt x="2552" y="1023"/>
                    </a:lnTo>
                    <a:cubicBezTo>
                      <a:pt x="2213" y="995"/>
                      <a:pt x="1904" y="823"/>
                      <a:pt x="1702" y="549"/>
                    </a:cubicBezTo>
                    <a:lnTo>
                      <a:pt x="1330" y="48"/>
                    </a:lnTo>
                    <a:cubicBezTo>
                      <a:pt x="1305" y="15"/>
                      <a:pt x="1270" y="0"/>
                      <a:pt x="12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8" name="Google Shape;3668;p72"/>
              <p:cNvSpPr/>
              <p:nvPr/>
            </p:nvSpPr>
            <p:spPr>
              <a:xfrm>
                <a:off x="4869750" y="2672825"/>
                <a:ext cx="105275" cy="102925"/>
              </a:xfrm>
              <a:custGeom>
                <a:avLst/>
                <a:gdLst/>
                <a:ahLst/>
                <a:cxnLst/>
                <a:rect l="l" t="t" r="r" b="b"/>
                <a:pathLst>
                  <a:path w="4211" h="4117" extrusionOk="0">
                    <a:moveTo>
                      <a:pt x="2515" y="0"/>
                    </a:moveTo>
                    <a:cubicBezTo>
                      <a:pt x="2468" y="0"/>
                      <a:pt x="2420" y="22"/>
                      <a:pt x="2390" y="69"/>
                    </a:cubicBezTo>
                    <a:lnTo>
                      <a:pt x="1969" y="725"/>
                    </a:lnTo>
                    <a:cubicBezTo>
                      <a:pt x="1739" y="1081"/>
                      <a:pt x="1367" y="1322"/>
                      <a:pt x="946" y="1385"/>
                    </a:cubicBezTo>
                    <a:lnTo>
                      <a:pt x="175" y="1501"/>
                    </a:lnTo>
                    <a:cubicBezTo>
                      <a:pt x="39" y="1521"/>
                      <a:pt x="0" y="1699"/>
                      <a:pt x="116" y="1774"/>
                    </a:cubicBezTo>
                    <a:lnTo>
                      <a:pt x="772" y="2195"/>
                    </a:lnTo>
                    <a:cubicBezTo>
                      <a:pt x="1129" y="2425"/>
                      <a:pt x="1370" y="2797"/>
                      <a:pt x="1433" y="3218"/>
                    </a:cubicBezTo>
                    <a:lnTo>
                      <a:pt x="1548" y="3989"/>
                    </a:lnTo>
                    <a:cubicBezTo>
                      <a:pt x="1561" y="4070"/>
                      <a:pt x="1628" y="4116"/>
                      <a:pt x="1697" y="4116"/>
                    </a:cubicBezTo>
                    <a:cubicBezTo>
                      <a:pt x="1744" y="4116"/>
                      <a:pt x="1791" y="4095"/>
                      <a:pt x="1821" y="4048"/>
                    </a:cubicBezTo>
                    <a:lnTo>
                      <a:pt x="2243" y="3391"/>
                    </a:lnTo>
                    <a:cubicBezTo>
                      <a:pt x="2473" y="3035"/>
                      <a:pt x="2845" y="2794"/>
                      <a:pt x="3264" y="2731"/>
                    </a:cubicBezTo>
                    <a:lnTo>
                      <a:pt x="4037" y="2616"/>
                    </a:lnTo>
                    <a:cubicBezTo>
                      <a:pt x="4172" y="2595"/>
                      <a:pt x="4210" y="2418"/>
                      <a:pt x="4095" y="2343"/>
                    </a:cubicBezTo>
                    <a:lnTo>
                      <a:pt x="3440" y="1921"/>
                    </a:lnTo>
                    <a:cubicBezTo>
                      <a:pt x="3083" y="1691"/>
                      <a:pt x="2841" y="1319"/>
                      <a:pt x="2779" y="898"/>
                    </a:cubicBezTo>
                    <a:lnTo>
                      <a:pt x="2663" y="127"/>
                    </a:lnTo>
                    <a:cubicBezTo>
                      <a:pt x="2651" y="47"/>
                      <a:pt x="2583" y="0"/>
                      <a:pt x="25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9" name="Google Shape;3669;p72"/>
              <p:cNvSpPr/>
              <p:nvPr/>
            </p:nvSpPr>
            <p:spPr>
              <a:xfrm>
                <a:off x="3859850" y="2135675"/>
                <a:ext cx="105250" cy="102900"/>
              </a:xfrm>
              <a:custGeom>
                <a:avLst/>
                <a:gdLst/>
                <a:ahLst/>
                <a:cxnLst/>
                <a:rect l="l" t="t" r="r" b="b"/>
                <a:pathLst>
                  <a:path w="4210" h="4116" extrusionOk="0">
                    <a:moveTo>
                      <a:pt x="2515" y="0"/>
                    </a:moveTo>
                    <a:cubicBezTo>
                      <a:pt x="2468" y="0"/>
                      <a:pt x="2421" y="22"/>
                      <a:pt x="2391" y="69"/>
                    </a:cubicBezTo>
                    <a:lnTo>
                      <a:pt x="1968" y="725"/>
                    </a:lnTo>
                    <a:cubicBezTo>
                      <a:pt x="1738" y="1082"/>
                      <a:pt x="1366" y="1323"/>
                      <a:pt x="946" y="1385"/>
                    </a:cubicBezTo>
                    <a:lnTo>
                      <a:pt x="175" y="1500"/>
                    </a:lnTo>
                    <a:cubicBezTo>
                      <a:pt x="39" y="1521"/>
                      <a:pt x="1" y="1698"/>
                      <a:pt x="116" y="1773"/>
                    </a:cubicBezTo>
                    <a:lnTo>
                      <a:pt x="772" y="2195"/>
                    </a:lnTo>
                    <a:cubicBezTo>
                      <a:pt x="1128" y="2425"/>
                      <a:pt x="1369" y="2797"/>
                      <a:pt x="1432" y="3217"/>
                    </a:cubicBezTo>
                    <a:lnTo>
                      <a:pt x="1548" y="3989"/>
                    </a:lnTo>
                    <a:cubicBezTo>
                      <a:pt x="1560" y="4070"/>
                      <a:pt x="1627" y="4116"/>
                      <a:pt x="1696" y="4116"/>
                    </a:cubicBezTo>
                    <a:cubicBezTo>
                      <a:pt x="1743" y="4116"/>
                      <a:pt x="1790" y="4094"/>
                      <a:pt x="1820" y="4048"/>
                    </a:cubicBezTo>
                    <a:lnTo>
                      <a:pt x="2242" y="3392"/>
                    </a:lnTo>
                    <a:cubicBezTo>
                      <a:pt x="2472" y="3034"/>
                      <a:pt x="2844" y="2794"/>
                      <a:pt x="3265" y="2732"/>
                    </a:cubicBezTo>
                    <a:lnTo>
                      <a:pt x="4036" y="2616"/>
                    </a:lnTo>
                    <a:cubicBezTo>
                      <a:pt x="4172" y="2596"/>
                      <a:pt x="4209" y="2417"/>
                      <a:pt x="4094" y="2343"/>
                    </a:cubicBezTo>
                    <a:lnTo>
                      <a:pt x="3439" y="1922"/>
                    </a:lnTo>
                    <a:cubicBezTo>
                      <a:pt x="3082" y="1692"/>
                      <a:pt x="2841" y="1318"/>
                      <a:pt x="2778" y="898"/>
                    </a:cubicBezTo>
                    <a:lnTo>
                      <a:pt x="2662" y="127"/>
                    </a:lnTo>
                    <a:cubicBezTo>
                      <a:pt x="2650" y="46"/>
                      <a:pt x="2583" y="0"/>
                      <a:pt x="25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670" name="Google Shape;3670;p72"/>
          <p:cNvGrpSpPr/>
          <p:nvPr/>
        </p:nvGrpSpPr>
        <p:grpSpPr>
          <a:xfrm>
            <a:off x="5545454" y="3220876"/>
            <a:ext cx="1398837" cy="1282123"/>
            <a:chOff x="1420900" y="3553013"/>
            <a:chExt cx="1335150" cy="1223750"/>
          </a:xfrm>
        </p:grpSpPr>
        <p:sp>
          <p:nvSpPr>
            <p:cNvPr id="3671" name="Google Shape;3671;p72"/>
            <p:cNvSpPr/>
            <p:nvPr/>
          </p:nvSpPr>
          <p:spPr>
            <a:xfrm>
              <a:off x="1420900" y="3553013"/>
              <a:ext cx="1335150" cy="1223750"/>
            </a:xfrm>
            <a:custGeom>
              <a:avLst/>
              <a:gdLst/>
              <a:ahLst/>
              <a:cxnLst/>
              <a:rect l="l" t="t" r="r" b="b"/>
              <a:pathLst>
                <a:path w="53406" h="48950" extrusionOk="0">
                  <a:moveTo>
                    <a:pt x="26703" y="0"/>
                  </a:moveTo>
                  <a:cubicBezTo>
                    <a:pt x="18683" y="0"/>
                    <a:pt x="11161" y="3131"/>
                    <a:pt x="6069" y="8589"/>
                  </a:cubicBezTo>
                  <a:cubicBezTo>
                    <a:pt x="5841" y="8830"/>
                    <a:pt x="5609" y="9090"/>
                    <a:pt x="5381" y="9357"/>
                  </a:cubicBezTo>
                  <a:cubicBezTo>
                    <a:pt x="2009" y="13292"/>
                    <a:pt x="151" y="17981"/>
                    <a:pt x="8" y="22924"/>
                  </a:cubicBezTo>
                  <a:cubicBezTo>
                    <a:pt x="3" y="23126"/>
                    <a:pt x="1" y="23328"/>
                    <a:pt x="1" y="23530"/>
                  </a:cubicBezTo>
                  <a:lnTo>
                    <a:pt x="1" y="47509"/>
                  </a:lnTo>
                  <a:cubicBezTo>
                    <a:pt x="1" y="48304"/>
                    <a:pt x="646" y="48949"/>
                    <a:pt x="1442" y="48949"/>
                  </a:cubicBezTo>
                  <a:lnTo>
                    <a:pt x="51965" y="48949"/>
                  </a:lnTo>
                  <a:cubicBezTo>
                    <a:pt x="52760" y="48949"/>
                    <a:pt x="53405" y="48304"/>
                    <a:pt x="53406" y="47508"/>
                  </a:cubicBezTo>
                  <a:lnTo>
                    <a:pt x="53406" y="23530"/>
                  </a:lnTo>
                  <a:cubicBezTo>
                    <a:pt x="53406" y="23044"/>
                    <a:pt x="53386" y="22534"/>
                    <a:pt x="53349" y="22013"/>
                  </a:cubicBezTo>
                  <a:cubicBezTo>
                    <a:pt x="53260" y="20780"/>
                    <a:pt x="53061" y="19558"/>
                    <a:pt x="52756" y="18360"/>
                  </a:cubicBezTo>
                  <a:cubicBezTo>
                    <a:pt x="51647" y="13988"/>
                    <a:pt x="49142" y="10000"/>
                    <a:pt x="45514" y="6826"/>
                  </a:cubicBezTo>
                  <a:cubicBezTo>
                    <a:pt x="40477" y="2423"/>
                    <a:pt x="33797" y="0"/>
                    <a:pt x="2670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72" name="Google Shape;3672;p72"/>
            <p:cNvGrpSpPr/>
            <p:nvPr/>
          </p:nvGrpSpPr>
          <p:grpSpPr>
            <a:xfrm>
              <a:off x="1456913" y="3589025"/>
              <a:ext cx="1263125" cy="1151725"/>
              <a:chOff x="1482900" y="2896125"/>
              <a:chExt cx="1263125" cy="1151725"/>
            </a:xfrm>
          </p:grpSpPr>
          <p:sp>
            <p:nvSpPr>
              <p:cNvPr id="3673" name="Google Shape;3673;p72"/>
              <p:cNvSpPr/>
              <p:nvPr/>
            </p:nvSpPr>
            <p:spPr>
              <a:xfrm>
                <a:off x="1482925" y="2896125"/>
                <a:ext cx="1263100" cy="1151725"/>
              </a:xfrm>
              <a:custGeom>
                <a:avLst/>
                <a:gdLst/>
                <a:ahLst/>
                <a:cxnLst/>
                <a:rect l="l" t="t" r="r" b="b"/>
                <a:pathLst>
                  <a:path w="50524" h="46069" extrusionOk="0">
                    <a:moveTo>
                      <a:pt x="25263" y="1"/>
                    </a:moveTo>
                    <a:cubicBezTo>
                      <a:pt x="17364" y="1"/>
                      <a:pt x="10311" y="3171"/>
                      <a:pt x="5678" y="8135"/>
                    </a:cubicBezTo>
                    <a:cubicBezTo>
                      <a:pt x="5458" y="8369"/>
                      <a:pt x="5244" y="8610"/>
                      <a:pt x="5034" y="8855"/>
                    </a:cubicBezTo>
                    <a:cubicBezTo>
                      <a:pt x="1995" y="12401"/>
                      <a:pt x="145" y="16775"/>
                      <a:pt x="8" y="21521"/>
                    </a:cubicBezTo>
                    <a:cubicBezTo>
                      <a:pt x="4" y="21710"/>
                      <a:pt x="1" y="21900"/>
                      <a:pt x="1" y="22090"/>
                    </a:cubicBezTo>
                    <a:lnTo>
                      <a:pt x="1" y="24445"/>
                    </a:lnTo>
                    <a:lnTo>
                      <a:pt x="4414" y="33888"/>
                    </a:lnTo>
                    <a:lnTo>
                      <a:pt x="1" y="46069"/>
                    </a:lnTo>
                    <a:lnTo>
                      <a:pt x="37096" y="46069"/>
                    </a:lnTo>
                    <a:lnTo>
                      <a:pt x="46477" y="44066"/>
                    </a:lnTo>
                    <a:lnTo>
                      <a:pt x="50524" y="41736"/>
                    </a:lnTo>
                    <a:lnTo>
                      <a:pt x="50524" y="29872"/>
                    </a:lnTo>
                    <a:lnTo>
                      <a:pt x="49237" y="28340"/>
                    </a:lnTo>
                    <a:lnTo>
                      <a:pt x="50524" y="26715"/>
                    </a:lnTo>
                    <a:lnTo>
                      <a:pt x="50524" y="22090"/>
                    </a:lnTo>
                    <a:cubicBezTo>
                      <a:pt x="50524" y="21614"/>
                      <a:pt x="50505" y="21143"/>
                      <a:pt x="50471" y="20678"/>
                    </a:cubicBezTo>
                    <a:cubicBezTo>
                      <a:pt x="50389" y="19529"/>
                      <a:pt x="50204" y="18390"/>
                      <a:pt x="49919" y="17274"/>
                    </a:cubicBezTo>
                    <a:cubicBezTo>
                      <a:pt x="48862" y="13107"/>
                      <a:pt x="46456" y="9383"/>
                      <a:pt x="43126" y="6470"/>
                    </a:cubicBezTo>
                    <a:cubicBezTo>
                      <a:pt x="38552" y="2474"/>
                      <a:pt x="32239" y="1"/>
                      <a:pt x="25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4" name="Google Shape;3674;p72"/>
              <p:cNvSpPr/>
              <p:nvPr/>
            </p:nvSpPr>
            <p:spPr>
              <a:xfrm>
                <a:off x="1882125" y="3211775"/>
                <a:ext cx="522950" cy="94275"/>
              </a:xfrm>
              <a:custGeom>
                <a:avLst/>
                <a:gdLst/>
                <a:ahLst/>
                <a:cxnLst/>
                <a:rect l="l" t="t" r="r" b="b"/>
                <a:pathLst>
                  <a:path w="20918" h="3771" extrusionOk="0">
                    <a:moveTo>
                      <a:pt x="13805" y="0"/>
                    </a:moveTo>
                    <a:cubicBezTo>
                      <a:pt x="11234" y="0"/>
                      <a:pt x="8682" y="1209"/>
                      <a:pt x="7067" y="3213"/>
                    </a:cubicBezTo>
                    <a:cubicBezTo>
                      <a:pt x="6012" y="2493"/>
                      <a:pt x="4753" y="2008"/>
                      <a:pt x="3486" y="2008"/>
                    </a:cubicBezTo>
                    <a:cubicBezTo>
                      <a:pt x="3251" y="2008"/>
                      <a:pt x="3016" y="2024"/>
                      <a:pt x="2782" y="2059"/>
                    </a:cubicBezTo>
                    <a:cubicBezTo>
                      <a:pt x="1673" y="2226"/>
                      <a:pt x="615" y="2855"/>
                      <a:pt x="0" y="3770"/>
                    </a:cubicBezTo>
                    <a:lnTo>
                      <a:pt x="20917" y="3770"/>
                    </a:lnTo>
                    <a:cubicBezTo>
                      <a:pt x="19422" y="1574"/>
                      <a:pt x="16857" y="132"/>
                      <a:pt x="14195" y="10"/>
                    </a:cubicBezTo>
                    <a:cubicBezTo>
                      <a:pt x="14065" y="3"/>
                      <a:pt x="13935" y="0"/>
                      <a:pt x="1380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5" name="Google Shape;3675;p72"/>
              <p:cNvSpPr/>
              <p:nvPr/>
            </p:nvSpPr>
            <p:spPr>
              <a:xfrm>
                <a:off x="1608775" y="3023250"/>
                <a:ext cx="368600" cy="94250"/>
              </a:xfrm>
              <a:custGeom>
                <a:avLst/>
                <a:gdLst/>
                <a:ahLst/>
                <a:cxnLst/>
                <a:rect l="l" t="t" r="r" b="b"/>
                <a:pathLst>
                  <a:path w="14744" h="3770" extrusionOk="0">
                    <a:moveTo>
                      <a:pt x="7632" y="0"/>
                    </a:moveTo>
                    <a:cubicBezTo>
                      <a:pt x="5062" y="0"/>
                      <a:pt x="2511" y="1208"/>
                      <a:pt x="895" y="3212"/>
                    </a:cubicBezTo>
                    <a:cubicBezTo>
                      <a:pt x="812" y="3158"/>
                      <a:pt x="729" y="3102"/>
                      <a:pt x="644" y="3050"/>
                    </a:cubicBezTo>
                    <a:cubicBezTo>
                      <a:pt x="424" y="3284"/>
                      <a:pt x="210" y="3525"/>
                      <a:pt x="0" y="3770"/>
                    </a:cubicBezTo>
                    <a:lnTo>
                      <a:pt x="14744" y="3770"/>
                    </a:lnTo>
                    <a:cubicBezTo>
                      <a:pt x="13247" y="1572"/>
                      <a:pt x="10685" y="131"/>
                      <a:pt x="8022" y="9"/>
                    </a:cubicBezTo>
                    <a:cubicBezTo>
                      <a:pt x="7892" y="3"/>
                      <a:pt x="7762" y="0"/>
                      <a:pt x="76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6" name="Google Shape;3676;p72"/>
              <p:cNvSpPr/>
              <p:nvPr/>
            </p:nvSpPr>
            <p:spPr>
              <a:xfrm>
                <a:off x="1667525" y="3843325"/>
                <a:ext cx="522975" cy="94250"/>
              </a:xfrm>
              <a:custGeom>
                <a:avLst/>
                <a:gdLst/>
                <a:ahLst/>
                <a:cxnLst/>
                <a:rect l="l" t="t" r="r" b="b"/>
                <a:pathLst>
                  <a:path w="20919" h="3770" extrusionOk="0">
                    <a:moveTo>
                      <a:pt x="13804" y="0"/>
                    </a:moveTo>
                    <a:cubicBezTo>
                      <a:pt x="11234" y="0"/>
                      <a:pt x="8682" y="1209"/>
                      <a:pt x="7067" y="3213"/>
                    </a:cubicBezTo>
                    <a:cubicBezTo>
                      <a:pt x="6012" y="2493"/>
                      <a:pt x="4753" y="2007"/>
                      <a:pt x="3488" y="2007"/>
                    </a:cubicBezTo>
                    <a:cubicBezTo>
                      <a:pt x="3253" y="2007"/>
                      <a:pt x="3017" y="2024"/>
                      <a:pt x="2782" y="2059"/>
                    </a:cubicBezTo>
                    <a:cubicBezTo>
                      <a:pt x="1674" y="2226"/>
                      <a:pt x="616" y="2855"/>
                      <a:pt x="1" y="3770"/>
                    </a:cubicBezTo>
                    <a:lnTo>
                      <a:pt x="20918" y="3770"/>
                    </a:lnTo>
                    <a:cubicBezTo>
                      <a:pt x="19421" y="1574"/>
                      <a:pt x="16857" y="132"/>
                      <a:pt x="14194" y="10"/>
                    </a:cubicBezTo>
                    <a:cubicBezTo>
                      <a:pt x="14064" y="3"/>
                      <a:pt x="13934" y="0"/>
                      <a:pt x="138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7" name="Google Shape;3677;p72"/>
              <p:cNvSpPr/>
              <p:nvPr/>
            </p:nvSpPr>
            <p:spPr>
              <a:xfrm>
                <a:off x="2323575" y="3548975"/>
                <a:ext cx="422450" cy="94275"/>
              </a:xfrm>
              <a:custGeom>
                <a:avLst/>
                <a:gdLst/>
                <a:ahLst/>
                <a:cxnLst/>
                <a:rect l="l" t="t" r="r" b="b"/>
                <a:pathLst>
                  <a:path w="16898" h="3771" extrusionOk="0">
                    <a:moveTo>
                      <a:pt x="13808" y="1"/>
                    </a:moveTo>
                    <a:cubicBezTo>
                      <a:pt x="11236" y="1"/>
                      <a:pt x="8683" y="1211"/>
                      <a:pt x="7069" y="3214"/>
                    </a:cubicBezTo>
                    <a:cubicBezTo>
                      <a:pt x="6012" y="2495"/>
                      <a:pt x="4753" y="2009"/>
                      <a:pt x="3486" y="2009"/>
                    </a:cubicBezTo>
                    <a:cubicBezTo>
                      <a:pt x="3251" y="2009"/>
                      <a:pt x="3016" y="2026"/>
                      <a:pt x="2782" y="2061"/>
                    </a:cubicBezTo>
                    <a:cubicBezTo>
                      <a:pt x="1675" y="2227"/>
                      <a:pt x="616" y="2856"/>
                      <a:pt x="1" y="3771"/>
                    </a:cubicBezTo>
                    <a:lnTo>
                      <a:pt x="16898" y="3771"/>
                    </a:lnTo>
                    <a:lnTo>
                      <a:pt x="16898" y="594"/>
                    </a:lnTo>
                    <a:cubicBezTo>
                      <a:pt x="16035" y="253"/>
                      <a:pt x="15124" y="56"/>
                      <a:pt x="14197" y="10"/>
                    </a:cubicBezTo>
                    <a:cubicBezTo>
                      <a:pt x="14067" y="4"/>
                      <a:pt x="13938" y="1"/>
                      <a:pt x="1380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8" name="Google Shape;3678;p72"/>
              <p:cNvSpPr/>
              <p:nvPr/>
            </p:nvSpPr>
            <p:spPr>
              <a:xfrm>
                <a:off x="2118500" y="3537950"/>
                <a:ext cx="91950" cy="138075"/>
              </a:xfrm>
              <a:custGeom>
                <a:avLst/>
                <a:gdLst/>
                <a:ahLst/>
                <a:cxnLst/>
                <a:rect l="l" t="t" r="r" b="b"/>
                <a:pathLst>
                  <a:path w="3678" h="5523" extrusionOk="0">
                    <a:moveTo>
                      <a:pt x="2372" y="1"/>
                    </a:moveTo>
                    <a:cubicBezTo>
                      <a:pt x="1307" y="1"/>
                      <a:pt x="598" y="1103"/>
                      <a:pt x="598" y="1103"/>
                    </a:cubicBezTo>
                    <a:lnTo>
                      <a:pt x="0" y="5288"/>
                    </a:lnTo>
                    <a:cubicBezTo>
                      <a:pt x="0" y="5288"/>
                      <a:pt x="567" y="5523"/>
                      <a:pt x="1224" y="5523"/>
                    </a:cubicBezTo>
                    <a:cubicBezTo>
                      <a:pt x="1785" y="5523"/>
                      <a:pt x="2411" y="5352"/>
                      <a:pt x="2811" y="4720"/>
                    </a:cubicBezTo>
                    <a:cubicBezTo>
                      <a:pt x="3677" y="3345"/>
                      <a:pt x="3169" y="207"/>
                      <a:pt x="3169" y="207"/>
                    </a:cubicBezTo>
                    <a:cubicBezTo>
                      <a:pt x="2887" y="60"/>
                      <a:pt x="2620" y="1"/>
                      <a:pt x="2372" y="1"/>
                    </a:cubicBezTo>
                    <a:close/>
                  </a:path>
                </a:pathLst>
              </a:custGeom>
              <a:solidFill>
                <a:srgbClr val="DFA7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9" name="Google Shape;3679;p72"/>
              <p:cNvSpPr/>
              <p:nvPr/>
            </p:nvSpPr>
            <p:spPr>
              <a:xfrm>
                <a:off x="2118500" y="3537950"/>
                <a:ext cx="91950" cy="138075"/>
              </a:xfrm>
              <a:custGeom>
                <a:avLst/>
                <a:gdLst/>
                <a:ahLst/>
                <a:cxnLst/>
                <a:rect l="l" t="t" r="r" b="b"/>
                <a:pathLst>
                  <a:path w="3678" h="5523" extrusionOk="0">
                    <a:moveTo>
                      <a:pt x="2372" y="1"/>
                    </a:moveTo>
                    <a:cubicBezTo>
                      <a:pt x="1307" y="1"/>
                      <a:pt x="598" y="1103"/>
                      <a:pt x="598" y="1103"/>
                    </a:cubicBezTo>
                    <a:lnTo>
                      <a:pt x="0" y="5288"/>
                    </a:lnTo>
                    <a:cubicBezTo>
                      <a:pt x="0" y="5288"/>
                      <a:pt x="567" y="5523"/>
                      <a:pt x="1224" y="5523"/>
                    </a:cubicBezTo>
                    <a:cubicBezTo>
                      <a:pt x="1785" y="5523"/>
                      <a:pt x="2411" y="5352"/>
                      <a:pt x="2811" y="4720"/>
                    </a:cubicBezTo>
                    <a:cubicBezTo>
                      <a:pt x="3677" y="3345"/>
                      <a:pt x="3169" y="207"/>
                      <a:pt x="3169" y="207"/>
                    </a:cubicBezTo>
                    <a:cubicBezTo>
                      <a:pt x="2887" y="60"/>
                      <a:pt x="2620" y="1"/>
                      <a:pt x="2372" y="1"/>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0" name="Google Shape;3680;p72"/>
              <p:cNvSpPr/>
              <p:nvPr/>
            </p:nvSpPr>
            <p:spPr>
              <a:xfrm>
                <a:off x="2064700" y="3487750"/>
                <a:ext cx="681325" cy="560100"/>
              </a:xfrm>
              <a:custGeom>
                <a:avLst/>
                <a:gdLst/>
                <a:ahLst/>
                <a:cxnLst/>
                <a:rect l="l" t="t" r="r" b="b"/>
                <a:pathLst>
                  <a:path w="27253" h="22404" extrusionOk="0">
                    <a:moveTo>
                      <a:pt x="16587" y="0"/>
                    </a:moveTo>
                    <a:cubicBezTo>
                      <a:pt x="16307" y="0"/>
                      <a:pt x="15998" y="54"/>
                      <a:pt x="15663" y="191"/>
                    </a:cubicBezTo>
                    <a:cubicBezTo>
                      <a:pt x="15240" y="364"/>
                      <a:pt x="14964" y="614"/>
                      <a:pt x="14789" y="890"/>
                    </a:cubicBezTo>
                    <a:cubicBezTo>
                      <a:pt x="14762" y="931"/>
                      <a:pt x="14741" y="970"/>
                      <a:pt x="14719" y="1011"/>
                    </a:cubicBezTo>
                    <a:cubicBezTo>
                      <a:pt x="14380" y="1657"/>
                      <a:pt x="14525" y="2394"/>
                      <a:pt x="14573" y="2591"/>
                    </a:cubicBezTo>
                    <a:cubicBezTo>
                      <a:pt x="14577" y="2608"/>
                      <a:pt x="14579" y="2620"/>
                      <a:pt x="14583" y="2629"/>
                    </a:cubicBezTo>
                    <a:cubicBezTo>
                      <a:pt x="14584" y="2633"/>
                      <a:pt x="14585" y="2638"/>
                      <a:pt x="14587" y="2641"/>
                    </a:cubicBezTo>
                    <a:lnTo>
                      <a:pt x="12195" y="3717"/>
                    </a:lnTo>
                    <a:lnTo>
                      <a:pt x="12190" y="3712"/>
                    </a:lnTo>
                    <a:cubicBezTo>
                      <a:pt x="12184" y="3702"/>
                      <a:pt x="12169" y="3688"/>
                      <a:pt x="12150" y="3667"/>
                    </a:cubicBezTo>
                    <a:cubicBezTo>
                      <a:pt x="12150" y="3667"/>
                      <a:pt x="12153" y="3667"/>
                      <a:pt x="12150" y="3664"/>
                    </a:cubicBezTo>
                    <a:cubicBezTo>
                      <a:pt x="11851" y="3349"/>
                      <a:pt x="10254" y="1718"/>
                      <a:pt x="8806" y="1718"/>
                    </a:cubicBezTo>
                    <a:cubicBezTo>
                      <a:pt x="8699" y="1718"/>
                      <a:pt x="8594" y="1727"/>
                      <a:pt x="8490" y="1745"/>
                    </a:cubicBezTo>
                    <a:cubicBezTo>
                      <a:pt x="6817" y="2043"/>
                      <a:pt x="6934" y="4255"/>
                      <a:pt x="6934" y="4255"/>
                    </a:cubicBezTo>
                    <a:lnTo>
                      <a:pt x="7772" y="7543"/>
                    </a:lnTo>
                    <a:cubicBezTo>
                      <a:pt x="7621" y="7589"/>
                      <a:pt x="7465" y="7609"/>
                      <a:pt x="7307" y="7609"/>
                    </a:cubicBezTo>
                    <a:cubicBezTo>
                      <a:pt x="6549" y="7609"/>
                      <a:pt x="5735" y="7130"/>
                      <a:pt x="5061" y="6594"/>
                    </a:cubicBezTo>
                    <a:cubicBezTo>
                      <a:pt x="5056" y="6590"/>
                      <a:pt x="5049" y="6586"/>
                      <a:pt x="5044" y="6582"/>
                    </a:cubicBezTo>
                    <a:cubicBezTo>
                      <a:pt x="4203" y="5907"/>
                      <a:pt x="3587" y="5153"/>
                      <a:pt x="3587" y="5153"/>
                    </a:cubicBezTo>
                    <a:cubicBezTo>
                      <a:pt x="3587" y="5151"/>
                      <a:pt x="3589" y="5146"/>
                      <a:pt x="3589" y="5143"/>
                    </a:cubicBezTo>
                    <a:cubicBezTo>
                      <a:pt x="3966" y="3806"/>
                      <a:pt x="3752" y="2984"/>
                      <a:pt x="3332" y="2480"/>
                    </a:cubicBezTo>
                    <a:cubicBezTo>
                      <a:pt x="2844" y="1890"/>
                      <a:pt x="2080" y="1736"/>
                      <a:pt x="1665" y="1697"/>
                    </a:cubicBezTo>
                    <a:cubicBezTo>
                      <a:pt x="1656" y="1697"/>
                      <a:pt x="1647" y="1696"/>
                      <a:pt x="1638" y="1696"/>
                    </a:cubicBezTo>
                    <a:cubicBezTo>
                      <a:pt x="1481" y="1696"/>
                      <a:pt x="1342" y="1798"/>
                      <a:pt x="1295" y="1950"/>
                    </a:cubicBezTo>
                    <a:lnTo>
                      <a:pt x="97" y="5909"/>
                    </a:lnTo>
                    <a:lnTo>
                      <a:pt x="1" y="6229"/>
                    </a:lnTo>
                    <a:lnTo>
                      <a:pt x="2496" y="9111"/>
                    </a:lnTo>
                    <a:lnTo>
                      <a:pt x="14004" y="22404"/>
                    </a:lnTo>
                    <a:lnTo>
                      <a:pt x="27253" y="22404"/>
                    </a:lnTo>
                    <a:lnTo>
                      <a:pt x="27253" y="18048"/>
                    </a:lnTo>
                    <a:lnTo>
                      <a:pt x="25646" y="15734"/>
                    </a:lnTo>
                    <a:cubicBezTo>
                      <a:pt x="25646" y="15734"/>
                      <a:pt x="27019" y="11371"/>
                      <a:pt x="26782" y="9276"/>
                    </a:cubicBezTo>
                    <a:cubicBezTo>
                      <a:pt x="26542" y="7185"/>
                      <a:pt x="22956" y="1505"/>
                      <a:pt x="22418" y="1027"/>
                    </a:cubicBezTo>
                    <a:cubicBezTo>
                      <a:pt x="22308" y="929"/>
                      <a:pt x="22068" y="862"/>
                      <a:pt x="21758" y="816"/>
                    </a:cubicBezTo>
                    <a:cubicBezTo>
                      <a:pt x="21315" y="749"/>
                      <a:pt x="20726" y="729"/>
                      <a:pt x="20161" y="729"/>
                    </a:cubicBezTo>
                    <a:cubicBezTo>
                      <a:pt x="19432" y="729"/>
                      <a:pt x="18740" y="763"/>
                      <a:pt x="18444" y="779"/>
                    </a:cubicBezTo>
                    <a:cubicBezTo>
                      <a:pt x="18347" y="785"/>
                      <a:pt x="18293" y="789"/>
                      <a:pt x="18293" y="789"/>
                    </a:cubicBezTo>
                    <a:cubicBezTo>
                      <a:pt x="18293" y="789"/>
                      <a:pt x="17654" y="0"/>
                      <a:pt x="16587"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1" name="Google Shape;3681;p72"/>
              <p:cNvSpPr/>
              <p:nvPr/>
            </p:nvSpPr>
            <p:spPr>
              <a:xfrm>
                <a:off x="1482900" y="3157450"/>
                <a:ext cx="708825" cy="890375"/>
              </a:xfrm>
              <a:custGeom>
                <a:avLst/>
                <a:gdLst/>
                <a:ahLst/>
                <a:cxnLst/>
                <a:rect l="l" t="t" r="r" b="b"/>
                <a:pathLst>
                  <a:path w="28353" h="35615" extrusionOk="0">
                    <a:moveTo>
                      <a:pt x="13737" y="4467"/>
                    </a:moveTo>
                    <a:cubicBezTo>
                      <a:pt x="13737" y="4467"/>
                      <a:pt x="13160" y="5042"/>
                      <a:pt x="12314" y="5538"/>
                    </a:cubicBezTo>
                    <a:cubicBezTo>
                      <a:pt x="12312" y="5540"/>
                      <a:pt x="12310" y="5542"/>
                      <a:pt x="12308" y="5542"/>
                    </a:cubicBezTo>
                    <a:cubicBezTo>
                      <a:pt x="11799" y="5843"/>
                      <a:pt x="11195" y="6109"/>
                      <a:pt x="10562" y="6205"/>
                    </a:cubicBezTo>
                    <a:lnTo>
                      <a:pt x="10555" y="6205"/>
                    </a:lnTo>
                    <a:cubicBezTo>
                      <a:pt x="10400" y="6228"/>
                      <a:pt x="10244" y="6240"/>
                      <a:pt x="10088" y="6240"/>
                    </a:cubicBezTo>
                    <a:cubicBezTo>
                      <a:pt x="9999" y="6240"/>
                      <a:pt x="9910" y="6236"/>
                      <a:pt x="9822" y="6229"/>
                    </a:cubicBezTo>
                    <a:lnTo>
                      <a:pt x="11945" y="4498"/>
                    </a:lnTo>
                    <a:lnTo>
                      <a:pt x="13737" y="4467"/>
                    </a:lnTo>
                    <a:close/>
                    <a:moveTo>
                      <a:pt x="11571" y="1"/>
                    </a:moveTo>
                    <a:cubicBezTo>
                      <a:pt x="10505" y="1"/>
                      <a:pt x="4229" y="4288"/>
                      <a:pt x="2567" y="6029"/>
                    </a:cubicBezTo>
                    <a:cubicBezTo>
                      <a:pt x="853" y="7823"/>
                      <a:pt x="853" y="12486"/>
                      <a:pt x="416" y="13483"/>
                    </a:cubicBezTo>
                    <a:cubicBezTo>
                      <a:pt x="351" y="13632"/>
                      <a:pt x="205" y="13865"/>
                      <a:pt x="1" y="14155"/>
                    </a:cubicBezTo>
                    <a:lnTo>
                      <a:pt x="1" y="35615"/>
                    </a:lnTo>
                    <a:lnTo>
                      <a:pt x="1165" y="35615"/>
                    </a:lnTo>
                    <a:cubicBezTo>
                      <a:pt x="3204" y="33651"/>
                      <a:pt x="5488" y="31472"/>
                      <a:pt x="6792" y="30301"/>
                    </a:cubicBezTo>
                    <a:cubicBezTo>
                      <a:pt x="9541" y="27830"/>
                      <a:pt x="13886" y="24162"/>
                      <a:pt x="15041" y="23646"/>
                    </a:cubicBezTo>
                    <a:cubicBezTo>
                      <a:pt x="16196" y="23125"/>
                      <a:pt x="21816" y="23288"/>
                      <a:pt x="24248" y="22887"/>
                    </a:cubicBezTo>
                    <a:cubicBezTo>
                      <a:pt x="24796" y="22798"/>
                      <a:pt x="25304" y="22590"/>
                      <a:pt x="25767" y="22323"/>
                    </a:cubicBezTo>
                    <a:cubicBezTo>
                      <a:pt x="27210" y="21482"/>
                      <a:pt x="28173" y="20051"/>
                      <a:pt x="28331" y="19806"/>
                    </a:cubicBezTo>
                    <a:lnTo>
                      <a:pt x="28352" y="19770"/>
                    </a:lnTo>
                    <a:lnTo>
                      <a:pt x="28337" y="19754"/>
                    </a:lnTo>
                    <a:lnTo>
                      <a:pt x="26898" y="18324"/>
                    </a:lnTo>
                    <a:cubicBezTo>
                      <a:pt x="26887" y="18336"/>
                      <a:pt x="26874" y="18347"/>
                      <a:pt x="26861" y="18356"/>
                    </a:cubicBezTo>
                    <a:cubicBezTo>
                      <a:pt x="26587" y="18586"/>
                      <a:pt x="26145" y="18758"/>
                      <a:pt x="25657" y="18879"/>
                    </a:cubicBezTo>
                    <a:cubicBezTo>
                      <a:pt x="24954" y="19056"/>
                      <a:pt x="24161" y="19134"/>
                      <a:pt x="23657" y="19134"/>
                    </a:cubicBezTo>
                    <a:cubicBezTo>
                      <a:pt x="23545" y="19134"/>
                      <a:pt x="23447" y="19130"/>
                      <a:pt x="23368" y="19122"/>
                    </a:cubicBezTo>
                    <a:cubicBezTo>
                      <a:pt x="23316" y="19119"/>
                      <a:pt x="23263" y="19112"/>
                      <a:pt x="23212" y="19100"/>
                    </a:cubicBezTo>
                    <a:cubicBezTo>
                      <a:pt x="22797" y="18990"/>
                      <a:pt x="20515" y="17907"/>
                      <a:pt x="20283" y="17797"/>
                    </a:cubicBezTo>
                    <a:cubicBezTo>
                      <a:pt x="20276" y="17793"/>
                      <a:pt x="20270" y="17789"/>
                      <a:pt x="20263" y="17787"/>
                    </a:cubicBezTo>
                    <a:cubicBezTo>
                      <a:pt x="20263" y="17787"/>
                      <a:pt x="20302" y="17747"/>
                      <a:pt x="20368" y="17670"/>
                    </a:cubicBezTo>
                    <a:cubicBezTo>
                      <a:pt x="20373" y="17664"/>
                      <a:pt x="20378" y="17657"/>
                      <a:pt x="20383" y="17652"/>
                    </a:cubicBezTo>
                    <a:cubicBezTo>
                      <a:pt x="20541" y="17477"/>
                      <a:pt x="20839" y="17138"/>
                      <a:pt x="21188" y="16706"/>
                    </a:cubicBezTo>
                    <a:cubicBezTo>
                      <a:pt x="21197" y="16698"/>
                      <a:pt x="21205" y="16690"/>
                      <a:pt x="21211" y="16679"/>
                    </a:cubicBezTo>
                    <a:cubicBezTo>
                      <a:pt x="21742" y="16026"/>
                      <a:pt x="22388" y="15166"/>
                      <a:pt x="22854" y="14338"/>
                    </a:cubicBezTo>
                    <a:cubicBezTo>
                      <a:pt x="22859" y="14333"/>
                      <a:pt x="22862" y="14327"/>
                      <a:pt x="22864" y="14321"/>
                    </a:cubicBezTo>
                    <a:cubicBezTo>
                      <a:pt x="23061" y="13975"/>
                      <a:pt x="23221" y="13636"/>
                      <a:pt x="23332" y="13322"/>
                    </a:cubicBezTo>
                    <a:cubicBezTo>
                      <a:pt x="23449" y="12980"/>
                      <a:pt x="23452" y="12627"/>
                      <a:pt x="23378" y="12280"/>
                    </a:cubicBezTo>
                    <a:cubicBezTo>
                      <a:pt x="23378" y="12274"/>
                      <a:pt x="23378" y="12268"/>
                      <a:pt x="23375" y="12263"/>
                    </a:cubicBezTo>
                    <a:cubicBezTo>
                      <a:pt x="23056" y="10812"/>
                      <a:pt x="21427" y="9436"/>
                      <a:pt x="21271" y="9304"/>
                    </a:cubicBezTo>
                    <a:cubicBezTo>
                      <a:pt x="21268" y="9301"/>
                      <a:pt x="21264" y="9299"/>
                      <a:pt x="21259" y="9297"/>
                    </a:cubicBezTo>
                    <a:cubicBezTo>
                      <a:pt x="21265" y="9287"/>
                      <a:pt x="21267" y="9276"/>
                      <a:pt x="21271" y="9264"/>
                    </a:cubicBezTo>
                    <a:cubicBezTo>
                      <a:pt x="21456" y="8689"/>
                      <a:pt x="21504" y="8195"/>
                      <a:pt x="21458" y="7767"/>
                    </a:cubicBezTo>
                    <a:cubicBezTo>
                      <a:pt x="21447" y="7671"/>
                      <a:pt x="21429" y="7576"/>
                      <a:pt x="21406" y="7481"/>
                    </a:cubicBezTo>
                    <a:cubicBezTo>
                      <a:pt x="21398" y="7450"/>
                      <a:pt x="21391" y="7419"/>
                      <a:pt x="21382" y="7391"/>
                    </a:cubicBezTo>
                    <a:lnTo>
                      <a:pt x="21375" y="7362"/>
                    </a:lnTo>
                    <a:cubicBezTo>
                      <a:pt x="21288" y="7033"/>
                      <a:pt x="21136" y="6726"/>
                      <a:pt x="20928" y="6459"/>
                    </a:cubicBezTo>
                    <a:cubicBezTo>
                      <a:pt x="20920" y="6447"/>
                      <a:pt x="20911" y="6435"/>
                      <a:pt x="20901" y="6425"/>
                    </a:cubicBezTo>
                    <a:cubicBezTo>
                      <a:pt x="20399" y="5801"/>
                      <a:pt x="19734" y="5539"/>
                      <a:pt x="19670" y="5514"/>
                    </a:cubicBezTo>
                    <a:cubicBezTo>
                      <a:pt x="19667" y="5513"/>
                      <a:pt x="19666" y="5513"/>
                      <a:pt x="19664" y="5512"/>
                    </a:cubicBezTo>
                    <a:cubicBezTo>
                      <a:pt x="19704" y="5350"/>
                      <a:pt x="19732" y="5186"/>
                      <a:pt x="19749" y="5020"/>
                    </a:cubicBezTo>
                    <a:lnTo>
                      <a:pt x="19749" y="5012"/>
                    </a:lnTo>
                    <a:cubicBezTo>
                      <a:pt x="19801" y="4516"/>
                      <a:pt x="19737" y="4107"/>
                      <a:pt x="19597" y="3771"/>
                    </a:cubicBezTo>
                    <a:cubicBezTo>
                      <a:pt x="19597" y="3766"/>
                      <a:pt x="19595" y="3761"/>
                      <a:pt x="19593" y="3756"/>
                    </a:cubicBezTo>
                    <a:cubicBezTo>
                      <a:pt x="19438" y="3384"/>
                      <a:pt x="19193" y="3102"/>
                      <a:pt x="18915" y="2890"/>
                    </a:cubicBezTo>
                    <a:cubicBezTo>
                      <a:pt x="18880" y="2858"/>
                      <a:pt x="18844" y="2829"/>
                      <a:pt x="18805" y="2801"/>
                    </a:cubicBezTo>
                    <a:cubicBezTo>
                      <a:pt x="18046" y="2270"/>
                      <a:pt x="17114" y="2203"/>
                      <a:pt x="17114" y="2203"/>
                    </a:cubicBezTo>
                    <a:cubicBezTo>
                      <a:pt x="17114" y="2203"/>
                      <a:pt x="17028" y="2167"/>
                      <a:pt x="16873" y="2107"/>
                    </a:cubicBezTo>
                    <a:cubicBezTo>
                      <a:pt x="16872" y="2106"/>
                      <a:pt x="16872" y="2106"/>
                      <a:pt x="16871" y="2106"/>
                    </a:cubicBezTo>
                    <a:cubicBezTo>
                      <a:pt x="16870" y="2106"/>
                      <a:pt x="16869" y="2106"/>
                      <a:pt x="16869" y="2107"/>
                    </a:cubicBezTo>
                    <a:cubicBezTo>
                      <a:pt x="15896" y="1709"/>
                      <a:pt x="12308" y="253"/>
                      <a:pt x="11654" y="13"/>
                    </a:cubicBezTo>
                    <a:cubicBezTo>
                      <a:pt x="11632" y="5"/>
                      <a:pt x="11604" y="1"/>
                      <a:pt x="11571" y="1"/>
                    </a:cubicBezTo>
                    <a:close/>
                  </a:path>
                </a:pathLst>
              </a:custGeom>
              <a:solidFill>
                <a:srgbClr val="DFA7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2" name="Google Shape;3682;p72"/>
              <p:cNvSpPr/>
              <p:nvPr/>
            </p:nvSpPr>
            <p:spPr>
              <a:xfrm>
                <a:off x="1482900" y="3157450"/>
                <a:ext cx="708825" cy="890375"/>
              </a:xfrm>
              <a:custGeom>
                <a:avLst/>
                <a:gdLst/>
                <a:ahLst/>
                <a:cxnLst/>
                <a:rect l="l" t="t" r="r" b="b"/>
                <a:pathLst>
                  <a:path w="28353" h="35615" extrusionOk="0">
                    <a:moveTo>
                      <a:pt x="13737" y="4467"/>
                    </a:moveTo>
                    <a:cubicBezTo>
                      <a:pt x="13737" y="4467"/>
                      <a:pt x="13160" y="5042"/>
                      <a:pt x="12314" y="5538"/>
                    </a:cubicBezTo>
                    <a:cubicBezTo>
                      <a:pt x="12312" y="5540"/>
                      <a:pt x="12310" y="5542"/>
                      <a:pt x="12308" y="5542"/>
                    </a:cubicBezTo>
                    <a:cubicBezTo>
                      <a:pt x="11799" y="5843"/>
                      <a:pt x="11195" y="6109"/>
                      <a:pt x="10562" y="6205"/>
                    </a:cubicBezTo>
                    <a:lnTo>
                      <a:pt x="10555" y="6205"/>
                    </a:lnTo>
                    <a:cubicBezTo>
                      <a:pt x="10400" y="6228"/>
                      <a:pt x="10244" y="6240"/>
                      <a:pt x="10088" y="6240"/>
                    </a:cubicBezTo>
                    <a:cubicBezTo>
                      <a:pt x="9999" y="6240"/>
                      <a:pt x="9910" y="6236"/>
                      <a:pt x="9822" y="6229"/>
                    </a:cubicBezTo>
                    <a:lnTo>
                      <a:pt x="11945" y="4498"/>
                    </a:lnTo>
                    <a:lnTo>
                      <a:pt x="13737" y="4467"/>
                    </a:lnTo>
                    <a:close/>
                    <a:moveTo>
                      <a:pt x="11571" y="1"/>
                    </a:moveTo>
                    <a:cubicBezTo>
                      <a:pt x="10505" y="1"/>
                      <a:pt x="4229" y="4288"/>
                      <a:pt x="2567" y="6029"/>
                    </a:cubicBezTo>
                    <a:cubicBezTo>
                      <a:pt x="853" y="7823"/>
                      <a:pt x="853" y="12486"/>
                      <a:pt x="416" y="13483"/>
                    </a:cubicBezTo>
                    <a:cubicBezTo>
                      <a:pt x="351" y="13632"/>
                      <a:pt x="205" y="13865"/>
                      <a:pt x="1" y="14155"/>
                    </a:cubicBezTo>
                    <a:lnTo>
                      <a:pt x="1" y="35615"/>
                    </a:lnTo>
                    <a:lnTo>
                      <a:pt x="1165" y="35615"/>
                    </a:lnTo>
                    <a:cubicBezTo>
                      <a:pt x="3204" y="33651"/>
                      <a:pt x="5488" y="31472"/>
                      <a:pt x="6792" y="30301"/>
                    </a:cubicBezTo>
                    <a:cubicBezTo>
                      <a:pt x="9541" y="27830"/>
                      <a:pt x="13886" y="24162"/>
                      <a:pt x="15041" y="23646"/>
                    </a:cubicBezTo>
                    <a:cubicBezTo>
                      <a:pt x="16196" y="23125"/>
                      <a:pt x="21816" y="23288"/>
                      <a:pt x="24248" y="22887"/>
                    </a:cubicBezTo>
                    <a:cubicBezTo>
                      <a:pt x="24796" y="22798"/>
                      <a:pt x="25304" y="22590"/>
                      <a:pt x="25767" y="22323"/>
                    </a:cubicBezTo>
                    <a:cubicBezTo>
                      <a:pt x="27210" y="21482"/>
                      <a:pt x="28173" y="20051"/>
                      <a:pt x="28331" y="19806"/>
                    </a:cubicBezTo>
                    <a:lnTo>
                      <a:pt x="28352" y="19770"/>
                    </a:lnTo>
                    <a:lnTo>
                      <a:pt x="28337" y="19754"/>
                    </a:lnTo>
                    <a:lnTo>
                      <a:pt x="26898" y="18324"/>
                    </a:lnTo>
                    <a:cubicBezTo>
                      <a:pt x="26887" y="18336"/>
                      <a:pt x="26874" y="18347"/>
                      <a:pt x="26861" y="18356"/>
                    </a:cubicBezTo>
                    <a:cubicBezTo>
                      <a:pt x="26587" y="18586"/>
                      <a:pt x="26145" y="18758"/>
                      <a:pt x="25657" y="18879"/>
                    </a:cubicBezTo>
                    <a:cubicBezTo>
                      <a:pt x="24954" y="19056"/>
                      <a:pt x="24161" y="19134"/>
                      <a:pt x="23657" y="19134"/>
                    </a:cubicBezTo>
                    <a:cubicBezTo>
                      <a:pt x="23545" y="19134"/>
                      <a:pt x="23447" y="19130"/>
                      <a:pt x="23368" y="19122"/>
                    </a:cubicBezTo>
                    <a:cubicBezTo>
                      <a:pt x="23316" y="19119"/>
                      <a:pt x="23263" y="19112"/>
                      <a:pt x="23212" y="19100"/>
                    </a:cubicBezTo>
                    <a:cubicBezTo>
                      <a:pt x="22797" y="18990"/>
                      <a:pt x="20515" y="17907"/>
                      <a:pt x="20283" y="17797"/>
                    </a:cubicBezTo>
                    <a:cubicBezTo>
                      <a:pt x="20276" y="17793"/>
                      <a:pt x="20270" y="17789"/>
                      <a:pt x="20263" y="17787"/>
                    </a:cubicBezTo>
                    <a:cubicBezTo>
                      <a:pt x="20263" y="17787"/>
                      <a:pt x="20302" y="17747"/>
                      <a:pt x="20368" y="17670"/>
                    </a:cubicBezTo>
                    <a:cubicBezTo>
                      <a:pt x="20373" y="17664"/>
                      <a:pt x="20378" y="17657"/>
                      <a:pt x="20383" y="17652"/>
                    </a:cubicBezTo>
                    <a:cubicBezTo>
                      <a:pt x="20541" y="17477"/>
                      <a:pt x="20839" y="17138"/>
                      <a:pt x="21188" y="16706"/>
                    </a:cubicBezTo>
                    <a:cubicBezTo>
                      <a:pt x="21197" y="16698"/>
                      <a:pt x="21205" y="16690"/>
                      <a:pt x="21211" y="16679"/>
                    </a:cubicBezTo>
                    <a:cubicBezTo>
                      <a:pt x="21742" y="16026"/>
                      <a:pt x="22388" y="15166"/>
                      <a:pt x="22854" y="14338"/>
                    </a:cubicBezTo>
                    <a:cubicBezTo>
                      <a:pt x="22859" y="14333"/>
                      <a:pt x="22862" y="14327"/>
                      <a:pt x="22864" y="14321"/>
                    </a:cubicBezTo>
                    <a:cubicBezTo>
                      <a:pt x="23061" y="13975"/>
                      <a:pt x="23221" y="13636"/>
                      <a:pt x="23332" y="13322"/>
                    </a:cubicBezTo>
                    <a:cubicBezTo>
                      <a:pt x="23449" y="12980"/>
                      <a:pt x="23452" y="12627"/>
                      <a:pt x="23378" y="12280"/>
                    </a:cubicBezTo>
                    <a:cubicBezTo>
                      <a:pt x="23378" y="12274"/>
                      <a:pt x="23378" y="12268"/>
                      <a:pt x="23375" y="12263"/>
                    </a:cubicBezTo>
                    <a:cubicBezTo>
                      <a:pt x="23056" y="10812"/>
                      <a:pt x="21427" y="9436"/>
                      <a:pt x="21271" y="9304"/>
                    </a:cubicBezTo>
                    <a:cubicBezTo>
                      <a:pt x="21268" y="9301"/>
                      <a:pt x="21264" y="9299"/>
                      <a:pt x="21259" y="9297"/>
                    </a:cubicBezTo>
                    <a:cubicBezTo>
                      <a:pt x="21265" y="9287"/>
                      <a:pt x="21267" y="9276"/>
                      <a:pt x="21271" y="9264"/>
                    </a:cubicBezTo>
                    <a:cubicBezTo>
                      <a:pt x="21456" y="8689"/>
                      <a:pt x="21504" y="8195"/>
                      <a:pt x="21458" y="7767"/>
                    </a:cubicBezTo>
                    <a:cubicBezTo>
                      <a:pt x="21447" y="7671"/>
                      <a:pt x="21429" y="7576"/>
                      <a:pt x="21406" y="7481"/>
                    </a:cubicBezTo>
                    <a:cubicBezTo>
                      <a:pt x="21398" y="7450"/>
                      <a:pt x="21391" y="7419"/>
                      <a:pt x="21382" y="7391"/>
                    </a:cubicBezTo>
                    <a:lnTo>
                      <a:pt x="21375" y="7362"/>
                    </a:lnTo>
                    <a:cubicBezTo>
                      <a:pt x="21288" y="7033"/>
                      <a:pt x="21136" y="6726"/>
                      <a:pt x="20928" y="6459"/>
                    </a:cubicBezTo>
                    <a:cubicBezTo>
                      <a:pt x="20920" y="6447"/>
                      <a:pt x="20911" y="6435"/>
                      <a:pt x="20901" y="6425"/>
                    </a:cubicBezTo>
                    <a:cubicBezTo>
                      <a:pt x="20399" y="5801"/>
                      <a:pt x="19734" y="5539"/>
                      <a:pt x="19670" y="5514"/>
                    </a:cubicBezTo>
                    <a:cubicBezTo>
                      <a:pt x="19667" y="5513"/>
                      <a:pt x="19666" y="5513"/>
                      <a:pt x="19664" y="5512"/>
                    </a:cubicBezTo>
                    <a:cubicBezTo>
                      <a:pt x="19704" y="5350"/>
                      <a:pt x="19732" y="5186"/>
                      <a:pt x="19749" y="5020"/>
                    </a:cubicBezTo>
                    <a:lnTo>
                      <a:pt x="19749" y="5012"/>
                    </a:lnTo>
                    <a:cubicBezTo>
                      <a:pt x="19801" y="4516"/>
                      <a:pt x="19737" y="4107"/>
                      <a:pt x="19597" y="3771"/>
                    </a:cubicBezTo>
                    <a:cubicBezTo>
                      <a:pt x="19597" y="3766"/>
                      <a:pt x="19595" y="3761"/>
                      <a:pt x="19593" y="3756"/>
                    </a:cubicBezTo>
                    <a:cubicBezTo>
                      <a:pt x="19438" y="3384"/>
                      <a:pt x="19193" y="3102"/>
                      <a:pt x="18915" y="2890"/>
                    </a:cubicBezTo>
                    <a:cubicBezTo>
                      <a:pt x="18880" y="2858"/>
                      <a:pt x="18844" y="2829"/>
                      <a:pt x="18805" y="2801"/>
                    </a:cubicBezTo>
                    <a:cubicBezTo>
                      <a:pt x="18046" y="2270"/>
                      <a:pt x="17114" y="2203"/>
                      <a:pt x="17114" y="2203"/>
                    </a:cubicBezTo>
                    <a:cubicBezTo>
                      <a:pt x="17114" y="2203"/>
                      <a:pt x="17028" y="2167"/>
                      <a:pt x="16873" y="2107"/>
                    </a:cubicBezTo>
                    <a:cubicBezTo>
                      <a:pt x="16872" y="2106"/>
                      <a:pt x="16872" y="2106"/>
                      <a:pt x="16871" y="2106"/>
                    </a:cubicBezTo>
                    <a:cubicBezTo>
                      <a:pt x="16870" y="2106"/>
                      <a:pt x="16869" y="2106"/>
                      <a:pt x="16869" y="2107"/>
                    </a:cubicBezTo>
                    <a:cubicBezTo>
                      <a:pt x="15896" y="1709"/>
                      <a:pt x="12308" y="253"/>
                      <a:pt x="11654" y="13"/>
                    </a:cubicBezTo>
                    <a:cubicBezTo>
                      <a:pt x="11632" y="5"/>
                      <a:pt x="11604" y="1"/>
                      <a:pt x="11571" y="1"/>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3" name="Google Shape;3683;p72"/>
              <p:cNvSpPr/>
              <p:nvPr/>
            </p:nvSpPr>
            <p:spPr>
              <a:xfrm>
                <a:off x="2231600" y="3515400"/>
                <a:ext cx="238925" cy="228450"/>
              </a:xfrm>
              <a:custGeom>
                <a:avLst/>
                <a:gdLst/>
                <a:ahLst/>
                <a:cxnLst/>
                <a:rect l="l" t="t" r="r" b="b"/>
                <a:pathLst>
                  <a:path w="9557" h="9138" fill="none" extrusionOk="0">
                    <a:moveTo>
                      <a:pt x="1096" y="6438"/>
                    </a:moveTo>
                    <a:lnTo>
                      <a:pt x="259" y="3149"/>
                    </a:lnTo>
                    <a:cubicBezTo>
                      <a:pt x="259" y="3149"/>
                      <a:pt x="0" y="1197"/>
                      <a:pt x="1674" y="599"/>
                    </a:cubicBezTo>
                    <a:cubicBezTo>
                      <a:pt x="3348" y="1"/>
                      <a:pt x="5520" y="2611"/>
                      <a:pt x="5520" y="2611"/>
                    </a:cubicBezTo>
                    <a:lnTo>
                      <a:pt x="9232" y="6917"/>
                    </a:lnTo>
                    <a:cubicBezTo>
                      <a:pt x="9556" y="7292"/>
                      <a:pt x="9543" y="7854"/>
                      <a:pt x="9195" y="8206"/>
                    </a:cubicBezTo>
                    <a:cubicBezTo>
                      <a:pt x="8755" y="8651"/>
                      <a:pt x="8117" y="9137"/>
                      <a:pt x="7493" y="9048"/>
                    </a:cubicBezTo>
                    <a:cubicBezTo>
                      <a:pt x="6377" y="8889"/>
                      <a:pt x="2670" y="5581"/>
                      <a:pt x="2670" y="558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4" name="Google Shape;3684;p72"/>
              <p:cNvSpPr/>
              <p:nvPr/>
            </p:nvSpPr>
            <p:spPr>
              <a:xfrm>
                <a:off x="2415900" y="3471600"/>
                <a:ext cx="147875" cy="349625"/>
              </a:xfrm>
              <a:custGeom>
                <a:avLst/>
                <a:gdLst/>
                <a:ahLst/>
                <a:cxnLst/>
                <a:rect l="l" t="t" r="r" b="b"/>
                <a:pathLst>
                  <a:path w="5915" h="13985" fill="none" extrusionOk="0">
                    <a:moveTo>
                      <a:pt x="778" y="10731"/>
                    </a:moveTo>
                    <a:lnTo>
                      <a:pt x="2960" y="13367"/>
                    </a:lnTo>
                    <a:cubicBezTo>
                      <a:pt x="3360" y="13850"/>
                      <a:pt x="4045" y="13984"/>
                      <a:pt x="4598" y="13688"/>
                    </a:cubicBezTo>
                    <a:lnTo>
                      <a:pt x="5062" y="13439"/>
                    </a:lnTo>
                    <a:cubicBezTo>
                      <a:pt x="5657" y="13120"/>
                      <a:pt x="5915" y="12403"/>
                      <a:pt x="5659" y="11778"/>
                    </a:cubicBezTo>
                    <a:cubicBezTo>
                      <a:pt x="5158" y="10558"/>
                      <a:pt x="4296" y="8558"/>
                      <a:pt x="3408" y="6994"/>
                    </a:cubicBezTo>
                    <a:cubicBezTo>
                      <a:pt x="2033" y="4574"/>
                      <a:pt x="539" y="3288"/>
                      <a:pt x="539" y="3288"/>
                    </a:cubicBezTo>
                    <a:cubicBezTo>
                      <a:pt x="539" y="3288"/>
                      <a:pt x="1" y="1674"/>
                      <a:pt x="1495" y="837"/>
                    </a:cubicBezTo>
                    <a:cubicBezTo>
                      <a:pt x="2990" y="0"/>
                      <a:pt x="4175" y="1206"/>
                      <a:pt x="4445" y="1475"/>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5" name="Google Shape;3685;p72"/>
              <p:cNvSpPr/>
              <p:nvPr/>
            </p:nvSpPr>
            <p:spPr>
              <a:xfrm>
                <a:off x="2542200" y="3605350"/>
                <a:ext cx="60725" cy="124075"/>
              </a:xfrm>
              <a:custGeom>
                <a:avLst/>
                <a:gdLst/>
                <a:ahLst/>
                <a:cxnLst/>
                <a:rect l="l" t="t" r="r" b="b"/>
                <a:pathLst>
                  <a:path w="2429" h="4963" fill="none" extrusionOk="0">
                    <a:moveTo>
                      <a:pt x="0" y="4963"/>
                    </a:moveTo>
                    <a:lnTo>
                      <a:pt x="1620" y="4305"/>
                    </a:lnTo>
                    <a:cubicBezTo>
                      <a:pt x="2180" y="3953"/>
                      <a:pt x="2429" y="3268"/>
                      <a:pt x="2227" y="2639"/>
                    </a:cubicBezTo>
                    <a:lnTo>
                      <a:pt x="1376" y="1"/>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6" name="Google Shape;3686;p72"/>
              <p:cNvSpPr/>
              <p:nvPr/>
            </p:nvSpPr>
            <p:spPr>
              <a:xfrm>
                <a:off x="2486250" y="3507975"/>
                <a:ext cx="131925" cy="95175"/>
              </a:xfrm>
              <a:custGeom>
                <a:avLst/>
                <a:gdLst/>
                <a:ahLst/>
                <a:cxnLst/>
                <a:rect l="l" t="t" r="r" b="b"/>
                <a:pathLst>
                  <a:path w="5277" h="3807" fill="none" extrusionOk="0">
                    <a:moveTo>
                      <a:pt x="5277" y="0"/>
                    </a:moveTo>
                    <a:lnTo>
                      <a:pt x="899" y="75"/>
                    </a:lnTo>
                    <a:cubicBezTo>
                      <a:pt x="384" y="89"/>
                      <a:pt x="0" y="567"/>
                      <a:pt x="112" y="1070"/>
                    </a:cubicBezTo>
                    <a:cubicBezTo>
                      <a:pt x="348" y="2142"/>
                      <a:pt x="1067" y="3728"/>
                      <a:pt x="3254" y="3807"/>
                    </a:cubicBezTo>
                    <a:lnTo>
                      <a:pt x="5198" y="3747"/>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7" name="Google Shape;3687;p72"/>
              <p:cNvSpPr/>
              <p:nvPr/>
            </p:nvSpPr>
            <p:spPr>
              <a:xfrm>
                <a:off x="2443200" y="3768675"/>
                <a:ext cx="15075" cy="127825"/>
              </a:xfrm>
              <a:custGeom>
                <a:avLst/>
                <a:gdLst/>
                <a:ahLst/>
                <a:cxnLst/>
                <a:rect l="l" t="t" r="r" b="b"/>
                <a:pathLst>
                  <a:path w="603" h="5113" fill="none" extrusionOk="0">
                    <a:moveTo>
                      <a:pt x="602" y="0"/>
                    </a:moveTo>
                    <a:cubicBezTo>
                      <a:pt x="110" y="1658"/>
                      <a:pt x="1" y="3406"/>
                      <a:pt x="283" y="5113"/>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8" name="Google Shape;3688;p72"/>
              <p:cNvSpPr/>
              <p:nvPr/>
            </p:nvSpPr>
            <p:spPr>
              <a:xfrm>
                <a:off x="2393700" y="3659950"/>
                <a:ext cx="67725" cy="76250"/>
              </a:xfrm>
              <a:custGeom>
                <a:avLst/>
                <a:gdLst/>
                <a:ahLst/>
                <a:cxnLst/>
                <a:rect l="l" t="t" r="r" b="b"/>
                <a:pathLst>
                  <a:path w="2709" h="3050" fill="none" extrusionOk="0">
                    <a:moveTo>
                      <a:pt x="1090" y="3049"/>
                    </a:moveTo>
                    <a:cubicBezTo>
                      <a:pt x="1788" y="2747"/>
                      <a:pt x="2361" y="2213"/>
                      <a:pt x="2708" y="1536"/>
                    </a:cubicBezTo>
                    <a:cubicBezTo>
                      <a:pt x="2539" y="1264"/>
                      <a:pt x="2325" y="987"/>
                      <a:pt x="2116" y="745"/>
                    </a:cubicBezTo>
                    <a:cubicBezTo>
                      <a:pt x="1902" y="498"/>
                      <a:pt x="1659" y="264"/>
                      <a:pt x="1359" y="135"/>
                    </a:cubicBezTo>
                    <a:cubicBezTo>
                      <a:pt x="1059" y="7"/>
                      <a:pt x="690" y="0"/>
                      <a:pt x="423" y="188"/>
                    </a:cubicBezTo>
                    <a:cubicBezTo>
                      <a:pt x="70" y="439"/>
                      <a:pt x="1" y="941"/>
                      <a:pt x="71" y="1367"/>
                    </a:cubicBezTo>
                    <a:cubicBezTo>
                      <a:pt x="172" y="1981"/>
                      <a:pt x="612" y="2653"/>
                      <a:pt x="1090" y="3049"/>
                    </a:cubicBezTo>
                    <a:close/>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9" name="Google Shape;3689;p72"/>
              <p:cNvSpPr/>
              <p:nvPr/>
            </p:nvSpPr>
            <p:spPr>
              <a:xfrm>
                <a:off x="2487825" y="3738450"/>
                <a:ext cx="65400" cy="72650"/>
              </a:xfrm>
              <a:custGeom>
                <a:avLst/>
                <a:gdLst/>
                <a:ahLst/>
                <a:cxnLst/>
                <a:rect l="l" t="t" r="r" b="b"/>
                <a:pathLst>
                  <a:path w="2616" h="2906" fill="none" extrusionOk="0">
                    <a:moveTo>
                      <a:pt x="770" y="2906"/>
                    </a:moveTo>
                    <a:cubicBezTo>
                      <a:pt x="1517" y="2744"/>
                      <a:pt x="2178" y="2305"/>
                      <a:pt x="2615" y="1675"/>
                    </a:cubicBezTo>
                    <a:cubicBezTo>
                      <a:pt x="2491" y="1318"/>
                      <a:pt x="2319" y="977"/>
                      <a:pt x="2082" y="682"/>
                    </a:cubicBezTo>
                    <a:cubicBezTo>
                      <a:pt x="1892" y="445"/>
                      <a:pt x="1662" y="230"/>
                      <a:pt x="1381" y="116"/>
                    </a:cubicBezTo>
                    <a:cubicBezTo>
                      <a:pt x="1098" y="1"/>
                      <a:pt x="759" y="0"/>
                      <a:pt x="504" y="167"/>
                    </a:cubicBezTo>
                    <a:cubicBezTo>
                      <a:pt x="220" y="354"/>
                      <a:pt x="94" y="712"/>
                      <a:pt x="60" y="1052"/>
                    </a:cubicBezTo>
                    <a:cubicBezTo>
                      <a:pt x="0" y="1696"/>
                      <a:pt x="332" y="2429"/>
                      <a:pt x="770" y="2906"/>
                    </a:cubicBezTo>
                    <a:close/>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0" name="Google Shape;3690;p72"/>
              <p:cNvSpPr/>
              <p:nvPr/>
            </p:nvSpPr>
            <p:spPr>
              <a:xfrm>
                <a:off x="2528100" y="3644650"/>
                <a:ext cx="65850" cy="71425"/>
              </a:xfrm>
              <a:custGeom>
                <a:avLst/>
                <a:gdLst/>
                <a:ahLst/>
                <a:cxnLst/>
                <a:rect l="l" t="t" r="r" b="b"/>
                <a:pathLst>
                  <a:path w="2634" h="2857" fill="none" extrusionOk="0">
                    <a:moveTo>
                      <a:pt x="536" y="2857"/>
                    </a:moveTo>
                    <a:cubicBezTo>
                      <a:pt x="1312" y="2684"/>
                      <a:pt x="2033" y="2322"/>
                      <a:pt x="2633" y="1800"/>
                    </a:cubicBezTo>
                    <a:cubicBezTo>
                      <a:pt x="2500" y="1408"/>
                      <a:pt x="2301" y="1012"/>
                      <a:pt x="2041" y="690"/>
                    </a:cubicBezTo>
                    <a:cubicBezTo>
                      <a:pt x="1871" y="478"/>
                      <a:pt x="1673" y="284"/>
                      <a:pt x="1431" y="163"/>
                    </a:cubicBezTo>
                    <a:cubicBezTo>
                      <a:pt x="1188" y="41"/>
                      <a:pt x="897" y="0"/>
                      <a:pt x="645" y="98"/>
                    </a:cubicBezTo>
                    <a:cubicBezTo>
                      <a:pt x="300" y="229"/>
                      <a:pt x="87" y="596"/>
                      <a:pt x="43" y="962"/>
                    </a:cubicBezTo>
                    <a:cubicBezTo>
                      <a:pt x="1" y="1329"/>
                      <a:pt x="97" y="1697"/>
                      <a:pt x="214" y="2047"/>
                    </a:cubicBezTo>
                    <a:cubicBezTo>
                      <a:pt x="297" y="2296"/>
                      <a:pt x="431" y="2615"/>
                      <a:pt x="536" y="2857"/>
                    </a:cubicBezTo>
                    <a:close/>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1" name="Google Shape;3691;p72"/>
              <p:cNvSpPr/>
              <p:nvPr/>
            </p:nvSpPr>
            <p:spPr>
              <a:xfrm>
                <a:off x="2498150" y="3509650"/>
                <a:ext cx="83800" cy="45550"/>
              </a:xfrm>
              <a:custGeom>
                <a:avLst/>
                <a:gdLst/>
                <a:ahLst/>
                <a:cxnLst/>
                <a:rect l="l" t="t" r="r" b="b"/>
                <a:pathLst>
                  <a:path w="3352" h="1822" fill="none" extrusionOk="0">
                    <a:moveTo>
                      <a:pt x="187" y="1"/>
                    </a:moveTo>
                    <a:cubicBezTo>
                      <a:pt x="0" y="531"/>
                      <a:pt x="203" y="1174"/>
                      <a:pt x="659" y="1503"/>
                    </a:cubicBezTo>
                    <a:cubicBezTo>
                      <a:pt x="996" y="1746"/>
                      <a:pt x="1429" y="1815"/>
                      <a:pt x="1844" y="1819"/>
                    </a:cubicBezTo>
                    <a:cubicBezTo>
                      <a:pt x="2032" y="1822"/>
                      <a:pt x="2222" y="1811"/>
                      <a:pt x="2401" y="1751"/>
                    </a:cubicBezTo>
                    <a:cubicBezTo>
                      <a:pt x="2738" y="1640"/>
                      <a:pt x="3003" y="1362"/>
                      <a:pt x="3154" y="1040"/>
                    </a:cubicBezTo>
                    <a:cubicBezTo>
                      <a:pt x="3306" y="719"/>
                      <a:pt x="3351" y="357"/>
                      <a:pt x="3351" y="2"/>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2" name="Google Shape;3692;p72"/>
              <p:cNvSpPr/>
              <p:nvPr/>
            </p:nvSpPr>
            <p:spPr>
              <a:xfrm>
                <a:off x="2170950" y="3541750"/>
                <a:ext cx="29300" cy="74000"/>
              </a:xfrm>
              <a:custGeom>
                <a:avLst/>
                <a:gdLst/>
                <a:ahLst/>
                <a:cxnLst/>
                <a:rect l="l" t="t" r="r" b="b"/>
                <a:pathLst>
                  <a:path w="1172" h="2960" fill="none" extrusionOk="0">
                    <a:moveTo>
                      <a:pt x="1011" y="48"/>
                    </a:moveTo>
                    <a:cubicBezTo>
                      <a:pt x="734" y="1"/>
                      <a:pt x="453" y="165"/>
                      <a:pt x="292" y="396"/>
                    </a:cubicBezTo>
                    <a:cubicBezTo>
                      <a:pt x="132" y="627"/>
                      <a:pt x="72" y="914"/>
                      <a:pt x="42" y="1195"/>
                    </a:cubicBezTo>
                    <a:cubicBezTo>
                      <a:pt x="0" y="1587"/>
                      <a:pt x="12" y="2003"/>
                      <a:pt x="199" y="2352"/>
                    </a:cubicBezTo>
                    <a:cubicBezTo>
                      <a:pt x="385" y="2701"/>
                      <a:pt x="784" y="2960"/>
                      <a:pt x="1172" y="2878"/>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3" name="Google Shape;3693;p72"/>
              <p:cNvSpPr/>
              <p:nvPr/>
            </p:nvSpPr>
            <p:spPr>
              <a:xfrm>
                <a:off x="1976525" y="3389900"/>
                <a:ext cx="106875" cy="242375"/>
              </a:xfrm>
              <a:custGeom>
                <a:avLst/>
                <a:gdLst/>
                <a:ahLst/>
                <a:cxnLst/>
                <a:rect l="l" t="t" r="r" b="b"/>
                <a:pathLst>
                  <a:path w="4275" h="9695" fill="none" extrusionOk="0">
                    <a:moveTo>
                      <a:pt x="1" y="9695"/>
                    </a:moveTo>
                    <a:cubicBezTo>
                      <a:pt x="1" y="9695"/>
                      <a:pt x="30" y="8887"/>
                      <a:pt x="1345" y="7512"/>
                    </a:cubicBezTo>
                    <a:cubicBezTo>
                      <a:pt x="2661" y="6138"/>
                      <a:pt x="4274" y="3657"/>
                      <a:pt x="3378" y="2072"/>
                    </a:cubicBezTo>
                    <a:cubicBezTo>
                      <a:pt x="2578" y="658"/>
                      <a:pt x="1515" y="0"/>
                      <a:pt x="1515" y="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4" name="Google Shape;3694;p72"/>
              <p:cNvSpPr/>
              <p:nvPr/>
            </p:nvSpPr>
            <p:spPr>
              <a:xfrm>
                <a:off x="1934700" y="3295225"/>
                <a:ext cx="94925" cy="212275"/>
              </a:xfrm>
              <a:custGeom>
                <a:avLst/>
                <a:gdLst/>
                <a:ahLst/>
                <a:cxnLst/>
                <a:rect l="l" t="t" r="r" b="b"/>
                <a:pathLst>
                  <a:path w="3797" h="8491" fill="none" extrusionOk="0">
                    <a:moveTo>
                      <a:pt x="1593" y="1"/>
                    </a:moveTo>
                    <a:cubicBezTo>
                      <a:pt x="1593" y="1"/>
                      <a:pt x="2540" y="151"/>
                      <a:pt x="3168" y="1495"/>
                    </a:cubicBezTo>
                    <a:cubicBezTo>
                      <a:pt x="3796" y="2841"/>
                      <a:pt x="3018" y="4216"/>
                      <a:pt x="2840" y="4545"/>
                    </a:cubicBezTo>
                    <a:cubicBezTo>
                      <a:pt x="2660" y="4874"/>
                      <a:pt x="807" y="6877"/>
                      <a:pt x="479" y="7445"/>
                    </a:cubicBezTo>
                    <a:cubicBezTo>
                      <a:pt x="149" y="8012"/>
                      <a:pt x="0" y="8490"/>
                      <a:pt x="0" y="849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5" name="Google Shape;3695;p72"/>
              <p:cNvSpPr/>
              <p:nvPr/>
            </p:nvSpPr>
            <p:spPr>
              <a:xfrm>
                <a:off x="1701550" y="3210075"/>
                <a:ext cx="289950" cy="197275"/>
              </a:xfrm>
              <a:custGeom>
                <a:avLst/>
                <a:gdLst/>
                <a:ahLst/>
                <a:cxnLst/>
                <a:rect l="l" t="t" r="r" b="b"/>
                <a:pathLst>
                  <a:path w="11598" h="7891" fill="none" extrusionOk="0">
                    <a:moveTo>
                      <a:pt x="1" y="3706"/>
                    </a:moveTo>
                    <a:cubicBezTo>
                      <a:pt x="1" y="3706"/>
                      <a:pt x="687" y="4783"/>
                      <a:pt x="3138" y="3647"/>
                    </a:cubicBezTo>
                    <a:cubicBezTo>
                      <a:pt x="5589" y="2510"/>
                      <a:pt x="8100" y="1"/>
                      <a:pt x="8100" y="1"/>
                    </a:cubicBezTo>
                    <a:cubicBezTo>
                      <a:pt x="8100" y="1"/>
                      <a:pt x="9863" y="29"/>
                      <a:pt x="10730" y="1435"/>
                    </a:cubicBezTo>
                    <a:cubicBezTo>
                      <a:pt x="11598" y="2840"/>
                      <a:pt x="10401" y="4305"/>
                      <a:pt x="10103" y="4723"/>
                    </a:cubicBezTo>
                    <a:cubicBezTo>
                      <a:pt x="9803" y="5141"/>
                      <a:pt x="7054" y="7891"/>
                      <a:pt x="7054" y="789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6" name="Google Shape;3696;p72"/>
              <p:cNvSpPr/>
              <p:nvPr/>
            </p:nvSpPr>
            <p:spPr>
              <a:xfrm>
                <a:off x="1822475" y="3178575"/>
                <a:ext cx="52375" cy="56800"/>
              </a:xfrm>
              <a:custGeom>
                <a:avLst/>
                <a:gdLst/>
                <a:ahLst/>
                <a:cxnLst/>
                <a:rect l="l" t="t" r="r" b="b"/>
                <a:pathLst>
                  <a:path w="2095" h="2272" fill="none" extrusionOk="0">
                    <a:moveTo>
                      <a:pt x="76" y="0"/>
                    </a:moveTo>
                    <a:cubicBezTo>
                      <a:pt x="0" y="547"/>
                      <a:pt x="257" y="1104"/>
                      <a:pt x="653" y="1490"/>
                    </a:cubicBezTo>
                    <a:cubicBezTo>
                      <a:pt x="1048" y="1875"/>
                      <a:pt x="1568" y="2110"/>
                      <a:pt x="2095" y="2272"/>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7" name="Google Shape;3697;p72"/>
              <p:cNvSpPr/>
              <p:nvPr/>
            </p:nvSpPr>
            <p:spPr>
              <a:xfrm>
                <a:off x="2424200" y="3305825"/>
                <a:ext cx="105500" cy="103000"/>
              </a:xfrm>
              <a:custGeom>
                <a:avLst/>
                <a:gdLst/>
                <a:ahLst/>
                <a:cxnLst/>
                <a:rect l="l" t="t" r="r" b="b"/>
                <a:pathLst>
                  <a:path w="4220" h="4120" extrusionOk="0">
                    <a:moveTo>
                      <a:pt x="1568" y="1"/>
                    </a:moveTo>
                    <a:cubicBezTo>
                      <a:pt x="1495" y="1"/>
                      <a:pt x="1423" y="53"/>
                      <a:pt x="1417" y="140"/>
                    </a:cubicBezTo>
                    <a:lnTo>
                      <a:pt x="1350" y="929"/>
                    </a:lnTo>
                    <a:cubicBezTo>
                      <a:pt x="1315" y="1359"/>
                      <a:pt x="1096" y="1753"/>
                      <a:pt x="749" y="2010"/>
                    </a:cubicBezTo>
                    <a:lnTo>
                      <a:pt x="112" y="2482"/>
                    </a:lnTo>
                    <a:cubicBezTo>
                      <a:pt x="0" y="2564"/>
                      <a:pt x="51" y="2741"/>
                      <a:pt x="190" y="2753"/>
                    </a:cubicBezTo>
                    <a:lnTo>
                      <a:pt x="979" y="2819"/>
                    </a:lnTo>
                    <a:cubicBezTo>
                      <a:pt x="1409" y="2855"/>
                      <a:pt x="1803" y="3074"/>
                      <a:pt x="2060" y="3421"/>
                    </a:cubicBezTo>
                    <a:lnTo>
                      <a:pt x="2530" y="4057"/>
                    </a:lnTo>
                    <a:cubicBezTo>
                      <a:pt x="2562" y="4100"/>
                      <a:pt x="2607" y="4119"/>
                      <a:pt x="2651" y="4119"/>
                    </a:cubicBezTo>
                    <a:cubicBezTo>
                      <a:pt x="2724" y="4119"/>
                      <a:pt x="2796" y="4067"/>
                      <a:pt x="2803" y="3980"/>
                    </a:cubicBezTo>
                    <a:lnTo>
                      <a:pt x="2869" y="3191"/>
                    </a:lnTo>
                    <a:cubicBezTo>
                      <a:pt x="2905" y="2761"/>
                      <a:pt x="3124" y="2367"/>
                      <a:pt x="3471" y="2110"/>
                    </a:cubicBezTo>
                    <a:lnTo>
                      <a:pt x="4107" y="1639"/>
                    </a:lnTo>
                    <a:cubicBezTo>
                      <a:pt x="4220" y="1556"/>
                      <a:pt x="4169" y="1377"/>
                      <a:pt x="4030" y="1367"/>
                    </a:cubicBezTo>
                    <a:lnTo>
                      <a:pt x="3241" y="1300"/>
                    </a:lnTo>
                    <a:cubicBezTo>
                      <a:pt x="2811" y="1265"/>
                      <a:pt x="2417" y="1046"/>
                      <a:pt x="2160" y="699"/>
                    </a:cubicBezTo>
                    <a:lnTo>
                      <a:pt x="1689" y="63"/>
                    </a:lnTo>
                    <a:cubicBezTo>
                      <a:pt x="1657" y="20"/>
                      <a:pt x="1613" y="1"/>
                      <a:pt x="156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8" name="Google Shape;3698;p72"/>
              <p:cNvSpPr/>
              <p:nvPr/>
            </p:nvSpPr>
            <p:spPr>
              <a:xfrm>
                <a:off x="2080825" y="3902625"/>
                <a:ext cx="105525" cy="102975"/>
              </a:xfrm>
              <a:custGeom>
                <a:avLst/>
                <a:gdLst/>
                <a:ahLst/>
                <a:cxnLst/>
                <a:rect l="l" t="t" r="r" b="b"/>
                <a:pathLst>
                  <a:path w="4221" h="4119" extrusionOk="0">
                    <a:moveTo>
                      <a:pt x="1570" y="0"/>
                    </a:moveTo>
                    <a:cubicBezTo>
                      <a:pt x="1497" y="0"/>
                      <a:pt x="1425" y="53"/>
                      <a:pt x="1417" y="140"/>
                    </a:cubicBezTo>
                    <a:lnTo>
                      <a:pt x="1352" y="929"/>
                    </a:lnTo>
                    <a:cubicBezTo>
                      <a:pt x="1316" y="1359"/>
                      <a:pt x="1096" y="1753"/>
                      <a:pt x="750" y="2010"/>
                    </a:cubicBezTo>
                    <a:lnTo>
                      <a:pt x="113" y="2481"/>
                    </a:lnTo>
                    <a:cubicBezTo>
                      <a:pt x="1" y="2564"/>
                      <a:pt x="51" y="2742"/>
                      <a:pt x="190" y="2753"/>
                    </a:cubicBezTo>
                    <a:lnTo>
                      <a:pt x="980" y="2819"/>
                    </a:lnTo>
                    <a:cubicBezTo>
                      <a:pt x="1410" y="2854"/>
                      <a:pt x="1804" y="3073"/>
                      <a:pt x="2060" y="3421"/>
                    </a:cubicBezTo>
                    <a:lnTo>
                      <a:pt x="2532" y="4058"/>
                    </a:lnTo>
                    <a:cubicBezTo>
                      <a:pt x="2563" y="4100"/>
                      <a:pt x="2608" y="4119"/>
                      <a:pt x="2652" y="4119"/>
                    </a:cubicBezTo>
                    <a:cubicBezTo>
                      <a:pt x="2725" y="4119"/>
                      <a:pt x="2797" y="4066"/>
                      <a:pt x="2804" y="3980"/>
                    </a:cubicBezTo>
                    <a:lnTo>
                      <a:pt x="2870" y="3190"/>
                    </a:lnTo>
                    <a:cubicBezTo>
                      <a:pt x="2905" y="2760"/>
                      <a:pt x="3125" y="2367"/>
                      <a:pt x="3471" y="2111"/>
                    </a:cubicBezTo>
                    <a:lnTo>
                      <a:pt x="4109" y="1639"/>
                    </a:lnTo>
                    <a:cubicBezTo>
                      <a:pt x="4220" y="1555"/>
                      <a:pt x="4170" y="1378"/>
                      <a:pt x="4031" y="1366"/>
                    </a:cubicBezTo>
                    <a:lnTo>
                      <a:pt x="3241" y="1301"/>
                    </a:lnTo>
                    <a:cubicBezTo>
                      <a:pt x="2811" y="1264"/>
                      <a:pt x="2418" y="1046"/>
                      <a:pt x="2161" y="699"/>
                    </a:cubicBezTo>
                    <a:lnTo>
                      <a:pt x="1690" y="62"/>
                    </a:lnTo>
                    <a:cubicBezTo>
                      <a:pt x="1659" y="20"/>
                      <a:pt x="1614" y="0"/>
                      <a:pt x="157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9" name="Google Shape;3699;p72"/>
              <p:cNvSpPr/>
              <p:nvPr/>
            </p:nvSpPr>
            <p:spPr>
              <a:xfrm>
                <a:off x="2006300" y="3105525"/>
                <a:ext cx="105975" cy="103475"/>
              </a:xfrm>
              <a:custGeom>
                <a:avLst/>
                <a:gdLst/>
                <a:ahLst/>
                <a:cxnLst/>
                <a:rect l="l" t="t" r="r" b="b"/>
                <a:pathLst>
                  <a:path w="4239" h="4139" extrusionOk="0">
                    <a:moveTo>
                      <a:pt x="2625" y="0"/>
                    </a:moveTo>
                    <a:cubicBezTo>
                      <a:pt x="2580" y="0"/>
                      <a:pt x="2534" y="20"/>
                      <a:pt x="2503" y="64"/>
                    </a:cubicBezTo>
                    <a:lnTo>
                      <a:pt x="2044" y="710"/>
                    </a:lnTo>
                    <a:cubicBezTo>
                      <a:pt x="1793" y="1061"/>
                      <a:pt x="1404" y="1288"/>
                      <a:pt x="975" y="1331"/>
                    </a:cubicBezTo>
                    <a:lnTo>
                      <a:pt x="186" y="1412"/>
                    </a:lnTo>
                    <a:cubicBezTo>
                      <a:pt x="47" y="1426"/>
                      <a:pt x="0" y="1604"/>
                      <a:pt x="114" y="1686"/>
                    </a:cubicBezTo>
                    <a:lnTo>
                      <a:pt x="760" y="2145"/>
                    </a:lnTo>
                    <a:cubicBezTo>
                      <a:pt x="1111" y="2395"/>
                      <a:pt x="1338" y="2784"/>
                      <a:pt x="1381" y="3213"/>
                    </a:cubicBezTo>
                    <a:lnTo>
                      <a:pt x="1462" y="4002"/>
                    </a:lnTo>
                    <a:cubicBezTo>
                      <a:pt x="1470" y="4087"/>
                      <a:pt x="1541" y="4138"/>
                      <a:pt x="1613" y="4138"/>
                    </a:cubicBezTo>
                    <a:cubicBezTo>
                      <a:pt x="1658" y="4138"/>
                      <a:pt x="1704" y="4118"/>
                      <a:pt x="1735" y="4075"/>
                    </a:cubicBezTo>
                    <a:lnTo>
                      <a:pt x="2194" y="3429"/>
                    </a:lnTo>
                    <a:cubicBezTo>
                      <a:pt x="2445" y="3077"/>
                      <a:pt x="2834" y="2851"/>
                      <a:pt x="3263" y="2807"/>
                    </a:cubicBezTo>
                    <a:lnTo>
                      <a:pt x="4053" y="2727"/>
                    </a:lnTo>
                    <a:cubicBezTo>
                      <a:pt x="4192" y="2713"/>
                      <a:pt x="4239" y="2534"/>
                      <a:pt x="4125" y="2453"/>
                    </a:cubicBezTo>
                    <a:lnTo>
                      <a:pt x="3479" y="1994"/>
                    </a:lnTo>
                    <a:cubicBezTo>
                      <a:pt x="3127" y="1743"/>
                      <a:pt x="2901" y="1354"/>
                      <a:pt x="2857" y="925"/>
                    </a:cubicBezTo>
                    <a:lnTo>
                      <a:pt x="2776" y="136"/>
                    </a:lnTo>
                    <a:cubicBezTo>
                      <a:pt x="2768" y="51"/>
                      <a:pt x="2697" y="0"/>
                      <a:pt x="262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700" name="Google Shape;3700;p72"/>
          <p:cNvGrpSpPr/>
          <p:nvPr/>
        </p:nvGrpSpPr>
        <p:grpSpPr>
          <a:xfrm>
            <a:off x="564538" y="3234075"/>
            <a:ext cx="1310400" cy="1255725"/>
            <a:chOff x="5108288" y="3578488"/>
            <a:chExt cx="1310400" cy="1255725"/>
          </a:xfrm>
        </p:grpSpPr>
        <p:sp>
          <p:nvSpPr>
            <p:cNvPr id="3701" name="Google Shape;3701;p72"/>
            <p:cNvSpPr/>
            <p:nvPr/>
          </p:nvSpPr>
          <p:spPr>
            <a:xfrm>
              <a:off x="5108288" y="3578488"/>
              <a:ext cx="1310400" cy="1255725"/>
            </a:xfrm>
            <a:custGeom>
              <a:avLst/>
              <a:gdLst/>
              <a:ahLst/>
              <a:cxnLst/>
              <a:rect l="l" t="t" r="r" b="b"/>
              <a:pathLst>
                <a:path w="52416" h="50229" extrusionOk="0">
                  <a:moveTo>
                    <a:pt x="26208" y="0"/>
                  </a:moveTo>
                  <a:cubicBezTo>
                    <a:pt x="18324" y="0"/>
                    <a:pt x="10933" y="3224"/>
                    <a:pt x="5933" y="8840"/>
                  </a:cubicBezTo>
                  <a:cubicBezTo>
                    <a:pt x="5709" y="9090"/>
                    <a:pt x="5482" y="9356"/>
                    <a:pt x="5260" y="9629"/>
                  </a:cubicBezTo>
                  <a:cubicBezTo>
                    <a:pt x="1964" y="13662"/>
                    <a:pt x="147" y="18463"/>
                    <a:pt x="8" y="23522"/>
                  </a:cubicBezTo>
                  <a:cubicBezTo>
                    <a:pt x="3" y="23728"/>
                    <a:pt x="1" y="23934"/>
                    <a:pt x="1" y="24141"/>
                  </a:cubicBezTo>
                  <a:lnTo>
                    <a:pt x="1" y="48813"/>
                  </a:lnTo>
                  <a:cubicBezTo>
                    <a:pt x="1" y="49594"/>
                    <a:pt x="634" y="50228"/>
                    <a:pt x="1415" y="50228"/>
                  </a:cubicBezTo>
                  <a:lnTo>
                    <a:pt x="51002" y="50229"/>
                  </a:lnTo>
                  <a:cubicBezTo>
                    <a:pt x="51783" y="50229"/>
                    <a:pt x="52415" y="49595"/>
                    <a:pt x="52416" y="48814"/>
                  </a:cubicBezTo>
                  <a:lnTo>
                    <a:pt x="52416" y="24142"/>
                  </a:lnTo>
                  <a:cubicBezTo>
                    <a:pt x="52416" y="23646"/>
                    <a:pt x="52397" y="23124"/>
                    <a:pt x="52360" y="22591"/>
                  </a:cubicBezTo>
                  <a:cubicBezTo>
                    <a:pt x="52274" y="21332"/>
                    <a:pt x="52080" y="20082"/>
                    <a:pt x="51781" y="18855"/>
                  </a:cubicBezTo>
                  <a:cubicBezTo>
                    <a:pt x="50698" y="14376"/>
                    <a:pt x="48247" y="10286"/>
                    <a:pt x="44694" y="7028"/>
                  </a:cubicBezTo>
                  <a:cubicBezTo>
                    <a:pt x="39748" y="2496"/>
                    <a:pt x="33182" y="0"/>
                    <a:pt x="26208"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02" name="Google Shape;3702;p72"/>
            <p:cNvGrpSpPr/>
            <p:nvPr/>
          </p:nvGrpSpPr>
          <p:grpSpPr>
            <a:xfrm>
              <a:off x="5143638" y="3613850"/>
              <a:ext cx="1239700" cy="1185000"/>
              <a:chOff x="5080200" y="2935900"/>
              <a:chExt cx="1239700" cy="1185000"/>
            </a:xfrm>
          </p:grpSpPr>
          <p:sp>
            <p:nvSpPr>
              <p:cNvPr id="3703" name="Google Shape;3703;p72"/>
              <p:cNvSpPr/>
              <p:nvPr/>
            </p:nvSpPr>
            <p:spPr>
              <a:xfrm>
                <a:off x="5080200" y="2935900"/>
                <a:ext cx="1239700" cy="1184975"/>
              </a:xfrm>
              <a:custGeom>
                <a:avLst/>
                <a:gdLst/>
                <a:ahLst/>
                <a:cxnLst/>
                <a:rect l="l" t="t" r="r" b="b"/>
                <a:pathLst>
                  <a:path w="49588" h="47399" extrusionOk="0">
                    <a:moveTo>
                      <a:pt x="24794" y="1"/>
                    </a:moveTo>
                    <a:cubicBezTo>
                      <a:pt x="17042" y="1"/>
                      <a:pt x="10119" y="3263"/>
                      <a:pt x="5573" y="8370"/>
                    </a:cubicBezTo>
                    <a:cubicBezTo>
                      <a:pt x="5357" y="8613"/>
                      <a:pt x="5147" y="8858"/>
                      <a:pt x="4941" y="9110"/>
                    </a:cubicBezTo>
                    <a:cubicBezTo>
                      <a:pt x="1958" y="12761"/>
                      <a:pt x="142" y="17260"/>
                      <a:pt x="8" y="22142"/>
                    </a:cubicBezTo>
                    <a:cubicBezTo>
                      <a:pt x="3" y="22338"/>
                      <a:pt x="1" y="22532"/>
                      <a:pt x="1" y="22728"/>
                    </a:cubicBezTo>
                    <a:lnTo>
                      <a:pt x="1" y="26677"/>
                    </a:lnTo>
                    <a:lnTo>
                      <a:pt x="964" y="27579"/>
                    </a:lnTo>
                    <a:lnTo>
                      <a:pt x="1" y="28542"/>
                    </a:lnTo>
                    <a:lnTo>
                      <a:pt x="1" y="47399"/>
                    </a:lnTo>
                    <a:lnTo>
                      <a:pt x="1897" y="47399"/>
                    </a:lnTo>
                    <a:lnTo>
                      <a:pt x="11736" y="45335"/>
                    </a:lnTo>
                    <a:lnTo>
                      <a:pt x="18806" y="47399"/>
                    </a:lnTo>
                    <a:lnTo>
                      <a:pt x="32036" y="47399"/>
                    </a:lnTo>
                    <a:lnTo>
                      <a:pt x="40220" y="45966"/>
                    </a:lnTo>
                    <a:lnTo>
                      <a:pt x="48123" y="47399"/>
                    </a:lnTo>
                    <a:lnTo>
                      <a:pt x="49588" y="47399"/>
                    </a:lnTo>
                    <a:lnTo>
                      <a:pt x="49588" y="27151"/>
                    </a:lnTo>
                    <a:lnTo>
                      <a:pt x="47281" y="25425"/>
                    </a:lnTo>
                    <a:lnTo>
                      <a:pt x="49588" y="23460"/>
                    </a:lnTo>
                    <a:lnTo>
                      <a:pt x="49588" y="22728"/>
                    </a:lnTo>
                    <a:cubicBezTo>
                      <a:pt x="49588" y="22238"/>
                      <a:pt x="49568" y="21755"/>
                      <a:pt x="49535" y="21274"/>
                    </a:cubicBezTo>
                    <a:cubicBezTo>
                      <a:pt x="49455" y="20094"/>
                      <a:pt x="49273" y="18923"/>
                      <a:pt x="48993" y="17774"/>
                    </a:cubicBezTo>
                    <a:cubicBezTo>
                      <a:pt x="47956" y="13487"/>
                      <a:pt x="45594" y="9655"/>
                      <a:pt x="42326" y="6656"/>
                    </a:cubicBezTo>
                    <a:cubicBezTo>
                      <a:pt x="37838" y="2546"/>
                      <a:pt x="31641" y="1"/>
                      <a:pt x="247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4" name="Google Shape;3704;p72"/>
              <p:cNvSpPr/>
              <p:nvPr/>
            </p:nvSpPr>
            <p:spPr>
              <a:xfrm>
                <a:off x="5903200" y="3514000"/>
                <a:ext cx="416700" cy="98150"/>
              </a:xfrm>
              <a:custGeom>
                <a:avLst/>
                <a:gdLst/>
                <a:ahLst/>
                <a:cxnLst/>
                <a:rect l="l" t="t" r="r" b="b"/>
                <a:pathLst>
                  <a:path w="16668" h="3926" extrusionOk="0">
                    <a:moveTo>
                      <a:pt x="14378" y="0"/>
                    </a:moveTo>
                    <a:cubicBezTo>
                      <a:pt x="11700" y="0"/>
                      <a:pt x="9040" y="1258"/>
                      <a:pt x="7359" y="3345"/>
                    </a:cubicBezTo>
                    <a:cubicBezTo>
                      <a:pt x="6261" y="2596"/>
                      <a:pt x="4952" y="2090"/>
                      <a:pt x="3635" y="2090"/>
                    </a:cubicBezTo>
                    <a:cubicBezTo>
                      <a:pt x="3389" y="2090"/>
                      <a:pt x="3143" y="2108"/>
                      <a:pt x="2898" y="2145"/>
                    </a:cubicBezTo>
                    <a:cubicBezTo>
                      <a:pt x="1742" y="2317"/>
                      <a:pt x="643" y="2973"/>
                      <a:pt x="1" y="3925"/>
                    </a:cubicBezTo>
                    <a:lnTo>
                      <a:pt x="16668" y="3925"/>
                    </a:lnTo>
                    <a:lnTo>
                      <a:pt x="16668" y="311"/>
                    </a:lnTo>
                    <a:cubicBezTo>
                      <a:pt x="16051" y="140"/>
                      <a:pt x="15419" y="40"/>
                      <a:pt x="14781" y="10"/>
                    </a:cubicBezTo>
                    <a:cubicBezTo>
                      <a:pt x="14647" y="3"/>
                      <a:pt x="14513" y="0"/>
                      <a:pt x="1437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5" name="Google Shape;3705;p72"/>
              <p:cNvSpPr/>
              <p:nvPr/>
            </p:nvSpPr>
            <p:spPr>
              <a:xfrm>
                <a:off x="5080200" y="3551175"/>
                <a:ext cx="446800" cy="98150"/>
              </a:xfrm>
              <a:custGeom>
                <a:avLst/>
                <a:gdLst/>
                <a:ahLst/>
                <a:cxnLst/>
                <a:rect l="l" t="t" r="r" b="b"/>
                <a:pathLst>
                  <a:path w="17872" h="3926" extrusionOk="0">
                    <a:moveTo>
                      <a:pt x="10468" y="0"/>
                    </a:moveTo>
                    <a:cubicBezTo>
                      <a:pt x="7791" y="0"/>
                      <a:pt x="5133" y="1258"/>
                      <a:pt x="3449" y="3346"/>
                    </a:cubicBezTo>
                    <a:cubicBezTo>
                      <a:pt x="2426" y="2648"/>
                      <a:pt x="1225" y="2162"/>
                      <a:pt x="1" y="2098"/>
                    </a:cubicBezTo>
                    <a:lnTo>
                      <a:pt x="1" y="3925"/>
                    </a:lnTo>
                    <a:lnTo>
                      <a:pt x="17871" y="3925"/>
                    </a:lnTo>
                    <a:cubicBezTo>
                      <a:pt x="16314" y="1639"/>
                      <a:pt x="13643" y="137"/>
                      <a:pt x="10871" y="10"/>
                    </a:cubicBezTo>
                    <a:cubicBezTo>
                      <a:pt x="10737" y="3"/>
                      <a:pt x="10603" y="0"/>
                      <a:pt x="104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6" name="Google Shape;3706;p72"/>
              <p:cNvSpPr/>
              <p:nvPr/>
            </p:nvSpPr>
            <p:spPr>
              <a:xfrm>
                <a:off x="5433825" y="3941250"/>
                <a:ext cx="544525" cy="98175"/>
              </a:xfrm>
              <a:custGeom>
                <a:avLst/>
                <a:gdLst/>
                <a:ahLst/>
                <a:cxnLst/>
                <a:rect l="l" t="t" r="r" b="b"/>
                <a:pathLst>
                  <a:path w="21781" h="3927" extrusionOk="0">
                    <a:moveTo>
                      <a:pt x="14374" y="1"/>
                    </a:moveTo>
                    <a:cubicBezTo>
                      <a:pt x="11697" y="1"/>
                      <a:pt x="9040" y="1259"/>
                      <a:pt x="7358" y="3346"/>
                    </a:cubicBezTo>
                    <a:cubicBezTo>
                      <a:pt x="6260" y="2596"/>
                      <a:pt x="4949" y="2092"/>
                      <a:pt x="3631" y="2092"/>
                    </a:cubicBezTo>
                    <a:cubicBezTo>
                      <a:pt x="3386" y="2092"/>
                      <a:pt x="3141" y="2109"/>
                      <a:pt x="2896" y="2146"/>
                    </a:cubicBezTo>
                    <a:cubicBezTo>
                      <a:pt x="1742" y="2319"/>
                      <a:pt x="641" y="2974"/>
                      <a:pt x="0" y="3927"/>
                    </a:cubicBezTo>
                    <a:lnTo>
                      <a:pt x="21781" y="3927"/>
                    </a:lnTo>
                    <a:cubicBezTo>
                      <a:pt x="20222" y="1639"/>
                      <a:pt x="17553" y="138"/>
                      <a:pt x="14780" y="10"/>
                    </a:cubicBezTo>
                    <a:cubicBezTo>
                      <a:pt x="14645" y="4"/>
                      <a:pt x="14509" y="1"/>
                      <a:pt x="1437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7" name="Google Shape;3707;p72"/>
              <p:cNvSpPr/>
              <p:nvPr/>
            </p:nvSpPr>
            <p:spPr>
              <a:xfrm>
                <a:off x="5777125" y="3349625"/>
                <a:ext cx="507350" cy="771250"/>
              </a:xfrm>
              <a:custGeom>
                <a:avLst/>
                <a:gdLst/>
                <a:ahLst/>
                <a:cxnLst/>
                <a:rect l="l" t="t" r="r" b="b"/>
                <a:pathLst>
                  <a:path w="20294" h="30850" extrusionOk="0">
                    <a:moveTo>
                      <a:pt x="4635" y="1"/>
                    </a:moveTo>
                    <a:cubicBezTo>
                      <a:pt x="4119" y="1"/>
                      <a:pt x="3595" y="242"/>
                      <a:pt x="3476" y="697"/>
                    </a:cubicBezTo>
                    <a:cubicBezTo>
                      <a:pt x="3259" y="1538"/>
                      <a:pt x="3337" y="2498"/>
                      <a:pt x="3363" y="2743"/>
                    </a:cubicBezTo>
                    <a:cubicBezTo>
                      <a:pt x="3367" y="2780"/>
                      <a:pt x="3369" y="2802"/>
                      <a:pt x="3369" y="2802"/>
                    </a:cubicBezTo>
                    <a:lnTo>
                      <a:pt x="991" y="2354"/>
                    </a:lnTo>
                    <a:lnTo>
                      <a:pt x="936" y="2342"/>
                    </a:lnTo>
                    <a:cubicBezTo>
                      <a:pt x="904" y="2337"/>
                      <a:pt x="873" y="2334"/>
                      <a:pt x="842" y="2334"/>
                    </a:cubicBezTo>
                    <a:cubicBezTo>
                      <a:pt x="828" y="2334"/>
                      <a:pt x="815" y="2334"/>
                      <a:pt x="802" y="2335"/>
                    </a:cubicBezTo>
                    <a:cubicBezTo>
                      <a:pt x="562" y="2345"/>
                      <a:pt x="350" y="2496"/>
                      <a:pt x="264" y="2719"/>
                    </a:cubicBezTo>
                    <a:cubicBezTo>
                      <a:pt x="200" y="2887"/>
                      <a:pt x="155" y="3062"/>
                      <a:pt x="130" y="3240"/>
                    </a:cubicBezTo>
                    <a:cubicBezTo>
                      <a:pt x="129" y="3241"/>
                      <a:pt x="129" y="3244"/>
                      <a:pt x="130" y="3245"/>
                    </a:cubicBezTo>
                    <a:cubicBezTo>
                      <a:pt x="1" y="4183"/>
                      <a:pt x="493" y="5022"/>
                      <a:pt x="1168" y="5703"/>
                    </a:cubicBezTo>
                    <a:cubicBezTo>
                      <a:pt x="1172" y="5710"/>
                      <a:pt x="1177" y="5715"/>
                      <a:pt x="1184" y="5720"/>
                    </a:cubicBezTo>
                    <a:cubicBezTo>
                      <a:pt x="2218" y="6761"/>
                      <a:pt x="3665" y="7438"/>
                      <a:pt x="3939" y="7560"/>
                    </a:cubicBezTo>
                    <a:cubicBezTo>
                      <a:pt x="3970" y="7574"/>
                      <a:pt x="3984" y="7582"/>
                      <a:pt x="3984" y="7582"/>
                    </a:cubicBezTo>
                    <a:lnTo>
                      <a:pt x="4830" y="10722"/>
                    </a:lnTo>
                    <a:lnTo>
                      <a:pt x="4832" y="10728"/>
                    </a:lnTo>
                    <a:cubicBezTo>
                      <a:pt x="4793" y="10751"/>
                      <a:pt x="4755" y="10775"/>
                      <a:pt x="4718" y="10801"/>
                    </a:cubicBezTo>
                    <a:cubicBezTo>
                      <a:pt x="4718" y="10803"/>
                      <a:pt x="4717" y="10804"/>
                      <a:pt x="4716" y="10804"/>
                    </a:cubicBezTo>
                    <a:cubicBezTo>
                      <a:pt x="4700" y="10812"/>
                      <a:pt x="4685" y="10822"/>
                      <a:pt x="4671" y="10834"/>
                    </a:cubicBezTo>
                    <a:cubicBezTo>
                      <a:pt x="4660" y="10842"/>
                      <a:pt x="4646" y="10851"/>
                      <a:pt x="4632" y="10861"/>
                    </a:cubicBezTo>
                    <a:cubicBezTo>
                      <a:pt x="4546" y="10921"/>
                      <a:pt x="4465" y="10985"/>
                      <a:pt x="4387" y="11053"/>
                    </a:cubicBezTo>
                    <a:cubicBezTo>
                      <a:pt x="4364" y="11069"/>
                      <a:pt x="4345" y="11089"/>
                      <a:pt x="4327" y="11110"/>
                    </a:cubicBezTo>
                    <a:cubicBezTo>
                      <a:pt x="4289" y="11146"/>
                      <a:pt x="4250" y="11188"/>
                      <a:pt x="4210" y="11232"/>
                    </a:cubicBezTo>
                    <a:cubicBezTo>
                      <a:pt x="3304" y="12210"/>
                      <a:pt x="3836" y="13328"/>
                      <a:pt x="3919" y="13488"/>
                    </a:cubicBezTo>
                    <a:cubicBezTo>
                      <a:pt x="3924" y="13495"/>
                      <a:pt x="3927" y="13500"/>
                      <a:pt x="3929" y="13508"/>
                    </a:cubicBezTo>
                    <a:lnTo>
                      <a:pt x="3910" y="13526"/>
                    </a:lnTo>
                    <a:cubicBezTo>
                      <a:pt x="3159" y="14259"/>
                      <a:pt x="2944" y="15034"/>
                      <a:pt x="2969" y="15718"/>
                    </a:cubicBezTo>
                    <a:cubicBezTo>
                      <a:pt x="2969" y="15726"/>
                      <a:pt x="2970" y="15736"/>
                      <a:pt x="2973" y="15744"/>
                    </a:cubicBezTo>
                    <a:cubicBezTo>
                      <a:pt x="3026" y="16875"/>
                      <a:pt x="3733" y="17751"/>
                      <a:pt x="3733" y="17751"/>
                    </a:cubicBezTo>
                    <a:cubicBezTo>
                      <a:pt x="3672" y="17802"/>
                      <a:pt x="3611" y="17853"/>
                      <a:pt x="3555" y="17908"/>
                    </a:cubicBezTo>
                    <a:cubicBezTo>
                      <a:pt x="2346" y="19027"/>
                      <a:pt x="2328" y="20296"/>
                      <a:pt x="2722" y="21393"/>
                    </a:cubicBezTo>
                    <a:cubicBezTo>
                      <a:pt x="3251" y="22876"/>
                      <a:pt x="4523" y="24053"/>
                      <a:pt x="4622" y="24142"/>
                    </a:cubicBezTo>
                    <a:cubicBezTo>
                      <a:pt x="4624" y="24143"/>
                      <a:pt x="4628" y="24145"/>
                      <a:pt x="4630" y="24147"/>
                    </a:cubicBezTo>
                    <a:cubicBezTo>
                      <a:pt x="4630" y="24147"/>
                      <a:pt x="3423" y="25707"/>
                      <a:pt x="3112" y="27891"/>
                    </a:cubicBezTo>
                    <a:cubicBezTo>
                      <a:pt x="3029" y="28477"/>
                      <a:pt x="3443" y="29566"/>
                      <a:pt x="4097" y="30850"/>
                    </a:cubicBezTo>
                    <a:lnTo>
                      <a:pt x="20148" y="30850"/>
                    </a:lnTo>
                    <a:lnTo>
                      <a:pt x="16126" y="24964"/>
                    </a:lnTo>
                    <a:cubicBezTo>
                      <a:pt x="16126" y="24964"/>
                      <a:pt x="16129" y="24908"/>
                      <a:pt x="16132" y="24811"/>
                    </a:cubicBezTo>
                    <a:cubicBezTo>
                      <a:pt x="16152" y="24409"/>
                      <a:pt x="16234" y="23287"/>
                      <a:pt x="16545" y="22472"/>
                    </a:cubicBezTo>
                    <a:cubicBezTo>
                      <a:pt x="16935" y="21461"/>
                      <a:pt x="17300" y="22004"/>
                      <a:pt x="18372" y="21128"/>
                    </a:cubicBezTo>
                    <a:cubicBezTo>
                      <a:pt x="19443" y="20249"/>
                      <a:pt x="18973" y="18903"/>
                      <a:pt x="19025" y="17567"/>
                    </a:cubicBezTo>
                    <a:cubicBezTo>
                      <a:pt x="19075" y="16228"/>
                      <a:pt x="20293" y="15333"/>
                      <a:pt x="20189" y="14530"/>
                    </a:cubicBezTo>
                    <a:cubicBezTo>
                      <a:pt x="20086" y="13728"/>
                      <a:pt x="14627" y="8068"/>
                      <a:pt x="13121" y="6708"/>
                    </a:cubicBezTo>
                    <a:cubicBezTo>
                      <a:pt x="12398" y="6055"/>
                      <a:pt x="11219" y="5405"/>
                      <a:pt x="10186" y="4907"/>
                    </a:cubicBezTo>
                    <a:cubicBezTo>
                      <a:pt x="9060" y="4361"/>
                      <a:pt x="8110" y="3993"/>
                      <a:pt x="8110" y="3993"/>
                    </a:cubicBezTo>
                    <a:lnTo>
                      <a:pt x="5643" y="471"/>
                    </a:lnTo>
                    <a:cubicBezTo>
                      <a:pt x="5450" y="153"/>
                      <a:pt x="5045" y="1"/>
                      <a:pt x="4635" y="1"/>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8" name="Google Shape;3708;p72"/>
              <p:cNvSpPr/>
              <p:nvPr/>
            </p:nvSpPr>
            <p:spPr>
              <a:xfrm>
                <a:off x="5745100" y="3405825"/>
                <a:ext cx="364150" cy="177600"/>
              </a:xfrm>
              <a:custGeom>
                <a:avLst/>
                <a:gdLst/>
                <a:ahLst/>
                <a:cxnLst/>
                <a:rect l="l" t="t" r="r" b="b"/>
                <a:pathLst>
                  <a:path w="14566" h="7104" fill="none" extrusionOk="0">
                    <a:moveTo>
                      <a:pt x="8489" y="7103"/>
                    </a:moveTo>
                    <a:lnTo>
                      <a:pt x="5266" y="5334"/>
                    </a:lnTo>
                    <a:cubicBezTo>
                      <a:pt x="5266" y="5334"/>
                      <a:pt x="1" y="2917"/>
                      <a:pt x="1686" y="393"/>
                    </a:cubicBezTo>
                    <a:cubicBezTo>
                      <a:pt x="1860" y="133"/>
                      <a:pt x="2172" y="1"/>
                      <a:pt x="2480" y="55"/>
                    </a:cubicBezTo>
                    <a:cubicBezTo>
                      <a:pt x="3490" y="234"/>
                      <a:pt x="6035" y="728"/>
                      <a:pt x="8559" y="1583"/>
                    </a:cubicBezTo>
                    <a:cubicBezTo>
                      <a:pt x="11807" y="2683"/>
                      <a:pt x="13337" y="3375"/>
                      <a:pt x="14566" y="4586"/>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9" name="Google Shape;3709;p72"/>
              <p:cNvSpPr/>
              <p:nvPr/>
            </p:nvSpPr>
            <p:spPr>
              <a:xfrm>
                <a:off x="5790800" y="3406600"/>
                <a:ext cx="111325" cy="70375"/>
              </a:xfrm>
              <a:custGeom>
                <a:avLst/>
                <a:gdLst/>
                <a:ahLst/>
                <a:cxnLst/>
                <a:rect l="l" t="t" r="r" b="b"/>
                <a:pathLst>
                  <a:path w="4453" h="2815" fill="none" extrusionOk="0">
                    <a:moveTo>
                      <a:pt x="610" y="1"/>
                    </a:moveTo>
                    <a:cubicBezTo>
                      <a:pt x="227" y="111"/>
                      <a:pt x="0" y="545"/>
                      <a:pt x="34" y="943"/>
                    </a:cubicBezTo>
                    <a:cubicBezTo>
                      <a:pt x="68" y="1341"/>
                      <a:pt x="309" y="1694"/>
                      <a:pt x="600" y="1967"/>
                    </a:cubicBezTo>
                    <a:cubicBezTo>
                      <a:pt x="1199" y="2528"/>
                      <a:pt x="2069" y="2814"/>
                      <a:pt x="2868" y="2632"/>
                    </a:cubicBezTo>
                    <a:cubicBezTo>
                      <a:pt x="3669" y="2451"/>
                      <a:pt x="4353" y="1767"/>
                      <a:pt x="4453" y="953"/>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0" name="Google Shape;3710;p72"/>
              <p:cNvSpPr/>
              <p:nvPr/>
            </p:nvSpPr>
            <p:spPr>
              <a:xfrm>
                <a:off x="5855675" y="3576700"/>
                <a:ext cx="295450" cy="133550"/>
              </a:xfrm>
              <a:custGeom>
                <a:avLst/>
                <a:gdLst/>
                <a:ahLst/>
                <a:cxnLst/>
                <a:rect l="l" t="t" r="r" b="b"/>
                <a:pathLst>
                  <a:path w="11818" h="5342" fill="none" extrusionOk="0">
                    <a:moveTo>
                      <a:pt x="11818" y="5341"/>
                    </a:moveTo>
                    <a:cubicBezTo>
                      <a:pt x="11818" y="5341"/>
                      <a:pt x="6323" y="275"/>
                      <a:pt x="5084" y="138"/>
                    </a:cubicBezTo>
                    <a:cubicBezTo>
                      <a:pt x="3847" y="1"/>
                      <a:pt x="1554" y="1737"/>
                      <a:pt x="1554" y="1737"/>
                    </a:cubicBezTo>
                    <a:cubicBezTo>
                      <a:pt x="1554" y="1737"/>
                      <a:pt x="1" y="2603"/>
                      <a:pt x="789" y="4426"/>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1" name="Google Shape;3711;p72"/>
              <p:cNvSpPr/>
              <p:nvPr/>
            </p:nvSpPr>
            <p:spPr>
              <a:xfrm>
                <a:off x="5845125" y="3669875"/>
                <a:ext cx="231225" cy="135050"/>
              </a:xfrm>
              <a:custGeom>
                <a:avLst/>
                <a:gdLst/>
                <a:ahLst/>
                <a:cxnLst/>
                <a:rect l="l" t="t" r="r" b="b"/>
                <a:pathLst>
                  <a:path w="9249" h="5402" fill="none" extrusionOk="0">
                    <a:moveTo>
                      <a:pt x="9249" y="5402"/>
                    </a:moveTo>
                    <a:cubicBezTo>
                      <a:pt x="9249" y="5402"/>
                      <a:pt x="4635" y="0"/>
                      <a:pt x="3348" y="54"/>
                    </a:cubicBezTo>
                    <a:cubicBezTo>
                      <a:pt x="2059" y="108"/>
                      <a:pt x="572" y="631"/>
                      <a:pt x="287" y="2148"/>
                    </a:cubicBezTo>
                    <a:cubicBezTo>
                      <a:pt x="0" y="3664"/>
                      <a:pt x="1088" y="4842"/>
                      <a:pt x="1088" y="4842"/>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2" name="Google Shape;3712;p72"/>
              <p:cNvSpPr/>
              <p:nvPr/>
            </p:nvSpPr>
            <p:spPr>
              <a:xfrm>
                <a:off x="5833125" y="3793650"/>
                <a:ext cx="177500" cy="183825"/>
              </a:xfrm>
              <a:custGeom>
                <a:avLst/>
                <a:gdLst/>
                <a:ahLst/>
                <a:cxnLst/>
                <a:rect l="l" t="t" r="r" b="b"/>
                <a:pathLst>
                  <a:path w="7100" h="7353" fill="none" extrusionOk="0">
                    <a:moveTo>
                      <a:pt x="7099" y="5041"/>
                    </a:moveTo>
                    <a:cubicBezTo>
                      <a:pt x="7099" y="5041"/>
                      <a:pt x="2382" y="0"/>
                      <a:pt x="1718" y="12"/>
                    </a:cubicBezTo>
                    <a:cubicBezTo>
                      <a:pt x="1053" y="24"/>
                      <a:pt x="1" y="1328"/>
                      <a:pt x="128" y="2606"/>
                    </a:cubicBezTo>
                    <a:cubicBezTo>
                      <a:pt x="255" y="3885"/>
                      <a:pt x="2389" y="6385"/>
                      <a:pt x="2389" y="6385"/>
                    </a:cubicBezTo>
                    <a:lnTo>
                      <a:pt x="3215" y="7352"/>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3" name="Google Shape;3713;p72"/>
              <p:cNvSpPr/>
              <p:nvPr/>
            </p:nvSpPr>
            <p:spPr>
              <a:xfrm>
                <a:off x="6107375" y="3945300"/>
                <a:ext cx="78425" cy="85500"/>
              </a:xfrm>
              <a:custGeom>
                <a:avLst/>
                <a:gdLst/>
                <a:ahLst/>
                <a:cxnLst/>
                <a:rect l="l" t="t" r="r" b="b"/>
                <a:pathLst>
                  <a:path w="3137" h="3420" fill="none" extrusionOk="0">
                    <a:moveTo>
                      <a:pt x="1" y="3419"/>
                    </a:moveTo>
                    <a:cubicBezTo>
                      <a:pt x="158" y="2764"/>
                      <a:pt x="815" y="2370"/>
                      <a:pt x="1424" y="2080"/>
                    </a:cubicBezTo>
                    <a:cubicBezTo>
                      <a:pt x="2033" y="1790"/>
                      <a:pt x="2709" y="1480"/>
                      <a:pt x="2986" y="864"/>
                    </a:cubicBezTo>
                    <a:cubicBezTo>
                      <a:pt x="3107" y="595"/>
                      <a:pt x="3136" y="294"/>
                      <a:pt x="3135" y="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4" name="Google Shape;3714;p72"/>
              <p:cNvSpPr/>
              <p:nvPr/>
            </p:nvSpPr>
            <p:spPr>
              <a:xfrm>
                <a:off x="5127775" y="3378050"/>
                <a:ext cx="565050" cy="742850"/>
              </a:xfrm>
              <a:custGeom>
                <a:avLst/>
                <a:gdLst/>
                <a:ahLst/>
                <a:cxnLst/>
                <a:rect l="l" t="t" r="r" b="b"/>
                <a:pathLst>
                  <a:path w="22602" h="29714" extrusionOk="0">
                    <a:moveTo>
                      <a:pt x="18485" y="1"/>
                    </a:moveTo>
                    <a:cubicBezTo>
                      <a:pt x="18207" y="1"/>
                      <a:pt x="17926" y="122"/>
                      <a:pt x="17731" y="387"/>
                    </a:cubicBezTo>
                    <a:lnTo>
                      <a:pt x="15377" y="3600"/>
                    </a:lnTo>
                    <a:lnTo>
                      <a:pt x="15349" y="3608"/>
                    </a:lnTo>
                    <a:cubicBezTo>
                      <a:pt x="15330" y="3612"/>
                      <a:pt x="15302" y="3619"/>
                      <a:pt x="15267" y="3629"/>
                    </a:cubicBezTo>
                    <a:cubicBezTo>
                      <a:pt x="14567" y="3815"/>
                      <a:pt x="10774" y="4855"/>
                      <a:pt x="9308" y="5964"/>
                    </a:cubicBezTo>
                    <a:cubicBezTo>
                      <a:pt x="7691" y="7193"/>
                      <a:pt x="1765" y="12366"/>
                      <a:pt x="1596" y="13156"/>
                    </a:cubicBezTo>
                    <a:cubicBezTo>
                      <a:pt x="1424" y="13945"/>
                      <a:pt x="2560" y="14942"/>
                      <a:pt x="2496" y="16279"/>
                    </a:cubicBezTo>
                    <a:cubicBezTo>
                      <a:pt x="2433" y="17617"/>
                      <a:pt x="1851" y="18916"/>
                      <a:pt x="2843" y="19883"/>
                    </a:cubicBezTo>
                    <a:cubicBezTo>
                      <a:pt x="3835" y="20849"/>
                      <a:pt x="4245" y="20338"/>
                      <a:pt x="4547" y="21376"/>
                    </a:cubicBezTo>
                    <a:cubicBezTo>
                      <a:pt x="4788" y="22216"/>
                      <a:pt x="4774" y="23343"/>
                      <a:pt x="4757" y="23745"/>
                    </a:cubicBezTo>
                    <a:cubicBezTo>
                      <a:pt x="4752" y="23842"/>
                      <a:pt x="4749" y="23899"/>
                      <a:pt x="4749" y="23899"/>
                    </a:cubicBezTo>
                    <a:lnTo>
                      <a:pt x="0" y="29714"/>
                    </a:lnTo>
                    <a:lnTo>
                      <a:pt x="16862" y="29714"/>
                    </a:lnTo>
                    <a:cubicBezTo>
                      <a:pt x="17258" y="28962"/>
                      <a:pt x="17491" y="28335"/>
                      <a:pt x="17467" y="27929"/>
                    </a:cubicBezTo>
                    <a:cubicBezTo>
                      <a:pt x="17345" y="25725"/>
                      <a:pt x="16278" y="24066"/>
                      <a:pt x="16278" y="24066"/>
                    </a:cubicBezTo>
                    <a:cubicBezTo>
                      <a:pt x="16280" y="24064"/>
                      <a:pt x="16282" y="24063"/>
                      <a:pt x="16284" y="24062"/>
                    </a:cubicBezTo>
                    <a:cubicBezTo>
                      <a:pt x="16395" y="23976"/>
                      <a:pt x="17757" y="22918"/>
                      <a:pt x="18411" y="21490"/>
                    </a:cubicBezTo>
                    <a:cubicBezTo>
                      <a:pt x="18920" y="20379"/>
                      <a:pt x="18997" y="19043"/>
                      <a:pt x="17715" y="17771"/>
                    </a:cubicBezTo>
                    <a:lnTo>
                      <a:pt x="17731" y="17754"/>
                    </a:lnTo>
                    <a:cubicBezTo>
                      <a:pt x="17745" y="17738"/>
                      <a:pt x="17772" y="17707"/>
                      <a:pt x="17807" y="17664"/>
                    </a:cubicBezTo>
                    <a:cubicBezTo>
                      <a:pt x="17979" y="17460"/>
                      <a:pt x="18347" y="16964"/>
                      <a:pt x="18540" y="16312"/>
                    </a:cubicBezTo>
                    <a:cubicBezTo>
                      <a:pt x="18556" y="16257"/>
                      <a:pt x="18573" y="16206"/>
                      <a:pt x="18587" y="16149"/>
                    </a:cubicBezTo>
                    <a:cubicBezTo>
                      <a:pt x="18769" y="15401"/>
                      <a:pt x="18703" y="14476"/>
                      <a:pt x="17896" y="13544"/>
                    </a:cubicBezTo>
                    <a:cubicBezTo>
                      <a:pt x="17892" y="13540"/>
                      <a:pt x="17888" y="13532"/>
                      <a:pt x="17882" y="13528"/>
                    </a:cubicBezTo>
                    <a:cubicBezTo>
                      <a:pt x="17882" y="13528"/>
                      <a:pt x="18624" y="12456"/>
                      <a:pt x="17889" y="11362"/>
                    </a:cubicBezTo>
                    <a:cubicBezTo>
                      <a:pt x="17864" y="11323"/>
                      <a:pt x="17840" y="11286"/>
                      <a:pt x="17814" y="11250"/>
                    </a:cubicBezTo>
                    <a:cubicBezTo>
                      <a:pt x="17774" y="11199"/>
                      <a:pt x="17734" y="11150"/>
                      <a:pt x="17694" y="11103"/>
                    </a:cubicBezTo>
                    <a:cubicBezTo>
                      <a:pt x="17665" y="11070"/>
                      <a:pt x="17635" y="11039"/>
                      <a:pt x="17602" y="11005"/>
                    </a:cubicBezTo>
                    <a:cubicBezTo>
                      <a:pt x="17567" y="10970"/>
                      <a:pt x="17529" y="10933"/>
                      <a:pt x="17489" y="10897"/>
                    </a:cubicBezTo>
                    <a:cubicBezTo>
                      <a:pt x="17486" y="10893"/>
                      <a:pt x="17484" y="10893"/>
                      <a:pt x="17482" y="10890"/>
                    </a:cubicBezTo>
                    <a:cubicBezTo>
                      <a:pt x="17465" y="10874"/>
                      <a:pt x="17447" y="10860"/>
                      <a:pt x="17428" y="10843"/>
                    </a:cubicBezTo>
                    <a:cubicBezTo>
                      <a:pt x="17404" y="10825"/>
                      <a:pt x="17385" y="10810"/>
                      <a:pt x="17371" y="10798"/>
                    </a:cubicBezTo>
                    <a:cubicBezTo>
                      <a:pt x="17358" y="10784"/>
                      <a:pt x="17343" y="10772"/>
                      <a:pt x="17326" y="10763"/>
                    </a:cubicBezTo>
                    <a:cubicBezTo>
                      <a:pt x="17322" y="10760"/>
                      <a:pt x="17320" y="10756"/>
                      <a:pt x="17314" y="10751"/>
                    </a:cubicBezTo>
                    <a:lnTo>
                      <a:pt x="17222" y="10680"/>
                    </a:lnTo>
                    <a:lnTo>
                      <a:pt x="17224" y="10674"/>
                    </a:lnTo>
                    <a:lnTo>
                      <a:pt x="18335" y="7618"/>
                    </a:lnTo>
                    <a:cubicBezTo>
                      <a:pt x="18335" y="7618"/>
                      <a:pt x="18351" y="7612"/>
                      <a:pt x="18382" y="7602"/>
                    </a:cubicBezTo>
                    <a:cubicBezTo>
                      <a:pt x="18665" y="7503"/>
                      <a:pt x="20164" y="6952"/>
                      <a:pt x="21283" y="6004"/>
                    </a:cubicBezTo>
                    <a:cubicBezTo>
                      <a:pt x="21293" y="5999"/>
                      <a:pt x="21303" y="5991"/>
                      <a:pt x="21310" y="5983"/>
                    </a:cubicBezTo>
                    <a:cubicBezTo>
                      <a:pt x="22041" y="5358"/>
                      <a:pt x="22601" y="4562"/>
                      <a:pt x="22547" y="3613"/>
                    </a:cubicBezTo>
                    <a:cubicBezTo>
                      <a:pt x="22536" y="3436"/>
                      <a:pt x="22506" y="3261"/>
                      <a:pt x="22457" y="3091"/>
                    </a:cubicBezTo>
                    <a:cubicBezTo>
                      <a:pt x="22390" y="2862"/>
                      <a:pt x="22193" y="2693"/>
                      <a:pt x="21955" y="2663"/>
                    </a:cubicBezTo>
                    <a:cubicBezTo>
                      <a:pt x="21930" y="2659"/>
                      <a:pt x="21904" y="2657"/>
                      <a:pt x="21879" y="2657"/>
                    </a:cubicBezTo>
                    <a:cubicBezTo>
                      <a:pt x="21859" y="2657"/>
                      <a:pt x="21840" y="2658"/>
                      <a:pt x="21821" y="2660"/>
                    </a:cubicBezTo>
                    <a:lnTo>
                      <a:pt x="19355" y="2910"/>
                    </a:lnTo>
                    <a:cubicBezTo>
                      <a:pt x="19355" y="2910"/>
                      <a:pt x="19361" y="2889"/>
                      <a:pt x="19367" y="2849"/>
                    </a:cubicBezTo>
                    <a:cubicBezTo>
                      <a:pt x="19414" y="2601"/>
                      <a:pt x="19573" y="1654"/>
                      <a:pt x="19429" y="800"/>
                    </a:cubicBezTo>
                    <a:cubicBezTo>
                      <a:pt x="19345" y="295"/>
                      <a:pt x="18918" y="1"/>
                      <a:pt x="18485" y="1"/>
                    </a:cubicBezTo>
                    <a:close/>
                  </a:path>
                </a:pathLst>
              </a:custGeom>
              <a:solidFill>
                <a:srgbClr val="DFA7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5" name="Google Shape;3715;p72"/>
              <p:cNvSpPr/>
              <p:nvPr/>
            </p:nvSpPr>
            <p:spPr>
              <a:xfrm>
                <a:off x="5127775" y="3378050"/>
                <a:ext cx="565050" cy="742850"/>
              </a:xfrm>
              <a:custGeom>
                <a:avLst/>
                <a:gdLst/>
                <a:ahLst/>
                <a:cxnLst/>
                <a:rect l="l" t="t" r="r" b="b"/>
                <a:pathLst>
                  <a:path w="22602" h="29714" extrusionOk="0">
                    <a:moveTo>
                      <a:pt x="18485" y="1"/>
                    </a:moveTo>
                    <a:cubicBezTo>
                      <a:pt x="18207" y="1"/>
                      <a:pt x="17926" y="122"/>
                      <a:pt x="17731" y="387"/>
                    </a:cubicBezTo>
                    <a:lnTo>
                      <a:pt x="15377" y="3600"/>
                    </a:lnTo>
                    <a:lnTo>
                      <a:pt x="15349" y="3608"/>
                    </a:lnTo>
                    <a:cubicBezTo>
                      <a:pt x="15330" y="3612"/>
                      <a:pt x="15302" y="3619"/>
                      <a:pt x="15267" y="3629"/>
                    </a:cubicBezTo>
                    <a:cubicBezTo>
                      <a:pt x="14567" y="3815"/>
                      <a:pt x="10774" y="4855"/>
                      <a:pt x="9308" y="5964"/>
                    </a:cubicBezTo>
                    <a:cubicBezTo>
                      <a:pt x="7691" y="7193"/>
                      <a:pt x="1765" y="12366"/>
                      <a:pt x="1596" y="13156"/>
                    </a:cubicBezTo>
                    <a:cubicBezTo>
                      <a:pt x="1424" y="13945"/>
                      <a:pt x="2560" y="14942"/>
                      <a:pt x="2496" y="16279"/>
                    </a:cubicBezTo>
                    <a:cubicBezTo>
                      <a:pt x="2433" y="17617"/>
                      <a:pt x="1851" y="18916"/>
                      <a:pt x="2843" y="19883"/>
                    </a:cubicBezTo>
                    <a:cubicBezTo>
                      <a:pt x="3835" y="20849"/>
                      <a:pt x="4245" y="20338"/>
                      <a:pt x="4547" y="21376"/>
                    </a:cubicBezTo>
                    <a:cubicBezTo>
                      <a:pt x="4788" y="22216"/>
                      <a:pt x="4774" y="23343"/>
                      <a:pt x="4757" y="23745"/>
                    </a:cubicBezTo>
                    <a:cubicBezTo>
                      <a:pt x="4752" y="23842"/>
                      <a:pt x="4749" y="23899"/>
                      <a:pt x="4749" y="23899"/>
                    </a:cubicBezTo>
                    <a:lnTo>
                      <a:pt x="0" y="29714"/>
                    </a:lnTo>
                    <a:lnTo>
                      <a:pt x="16862" y="29714"/>
                    </a:lnTo>
                    <a:cubicBezTo>
                      <a:pt x="17258" y="28962"/>
                      <a:pt x="17491" y="28335"/>
                      <a:pt x="17467" y="27929"/>
                    </a:cubicBezTo>
                    <a:cubicBezTo>
                      <a:pt x="17345" y="25725"/>
                      <a:pt x="16278" y="24066"/>
                      <a:pt x="16278" y="24066"/>
                    </a:cubicBezTo>
                    <a:cubicBezTo>
                      <a:pt x="16280" y="24064"/>
                      <a:pt x="16282" y="24063"/>
                      <a:pt x="16284" y="24062"/>
                    </a:cubicBezTo>
                    <a:cubicBezTo>
                      <a:pt x="16395" y="23976"/>
                      <a:pt x="17757" y="22918"/>
                      <a:pt x="18411" y="21490"/>
                    </a:cubicBezTo>
                    <a:cubicBezTo>
                      <a:pt x="18920" y="20379"/>
                      <a:pt x="18997" y="19043"/>
                      <a:pt x="17715" y="17771"/>
                    </a:cubicBezTo>
                    <a:lnTo>
                      <a:pt x="17731" y="17754"/>
                    </a:lnTo>
                    <a:cubicBezTo>
                      <a:pt x="17745" y="17738"/>
                      <a:pt x="17772" y="17707"/>
                      <a:pt x="17807" y="17664"/>
                    </a:cubicBezTo>
                    <a:cubicBezTo>
                      <a:pt x="17979" y="17460"/>
                      <a:pt x="18347" y="16964"/>
                      <a:pt x="18540" y="16312"/>
                    </a:cubicBezTo>
                    <a:cubicBezTo>
                      <a:pt x="18556" y="16257"/>
                      <a:pt x="18573" y="16206"/>
                      <a:pt x="18587" y="16149"/>
                    </a:cubicBezTo>
                    <a:cubicBezTo>
                      <a:pt x="18769" y="15401"/>
                      <a:pt x="18703" y="14476"/>
                      <a:pt x="17896" y="13544"/>
                    </a:cubicBezTo>
                    <a:cubicBezTo>
                      <a:pt x="17892" y="13540"/>
                      <a:pt x="17888" y="13532"/>
                      <a:pt x="17882" y="13528"/>
                    </a:cubicBezTo>
                    <a:cubicBezTo>
                      <a:pt x="17882" y="13528"/>
                      <a:pt x="18624" y="12456"/>
                      <a:pt x="17889" y="11362"/>
                    </a:cubicBezTo>
                    <a:cubicBezTo>
                      <a:pt x="17864" y="11323"/>
                      <a:pt x="17840" y="11286"/>
                      <a:pt x="17814" y="11250"/>
                    </a:cubicBezTo>
                    <a:cubicBezTo>
                      <a:pt x="17774" y="11199"/>
                      <a:pt x="17734" y="11150"/>
                      <a:pt x="17694" y="11103"/>
                    </a:cubicBezTo>
                    <a:cubicBezTo>
                      <a:pt x="17665" y="11070"/>
                      <a:pt x="17635" y="11039"/>
                      <a:pt x="17602" y="11005"/>
                    </a:cubicBezTo>
                    <a:cubicBezTo>
                      <a:pt x="17567" y="10970"/>
                      <a:pt x="17529" y="10933"/>
                      <a:pt x="17489" y="10897"/>
                    </a:cubicBezTo>
                    <a:cubicBezTo>
                      <a:pt x="17486" y="10893"/>
                      <a:pt x="17484" y="10893"/>
                      <a:pt x="17482" y="10890"/>
                    </a:cubicBezTo>
                    <a:cubicBezTo>
                      <a:pt x="17465" y="10874"/>
                      <a:pt x="17447" y="10860"/>
                      <a:pt x="17428" y="10843"/>
                    </a:cubicBezTo>
                    <a:cubicBezTo>
                      <a:pt x="17404" y="10825"/>
                      <a:pt x="17385" y="10810"/>
                      <a:pt x="17371" y="10798"/>
                    </a:cubicBezTo>
                    <a:cubicBezTo>
                      <a:pt x="17358" y="10784"/>
                      <a:pt x="17343" y="10772"/>
                      <a:pt x="17326" y="10763"/>
                    </a:cubicBezTo>
                    <a:cubicBezTo>
                      <a:pt x="17322" y="10760"/>
                      <a:pt x="17320" y="10756"/>
                      <a:pt x="17314" y="10751"/>
                    </a:cubicBezTo>
                    <a:lnTo>
                      <a:pt x="17222" y="10680"/>
                    </a:lnTo>
                    <a:lnTo>
                      <a:pt x="17224" y="10674"/>
                    </a:lnTo>
                    <a:lnTo>
                      <a:pt x="18335" y="7618"/>
                    </a:lnTo>
                    <a:cubicBezTo>
                      <a:pt x="18335" y="7618"/>
                      <a:pt x="18351" y="7612"/>
                      <a:pt x="18382" y="7602"/>
                    </a:cubicBezTo>
                    <a:cubicBezTo>
                      <a:pt x="18665" y="7503"/>
                      <a:pt x="20164" y="6952"/>
                      <a:pt x="21283" y="6004"/>
                    </a:cubicBezTo>
                    <a:cubicBezTo>
                      <a:pt x="21293" y="5999"/>
                      <a:pt x="21303" y="5991"/>
                      <a:pt x="21310" y="5983"/>
                    </a:cubicBezTo>
                    <a:cubicBezTo>
                      <a:pt x="22041" y="5358"/>
                      <a:pt x="22601" y="4562"/>
                      <a:pt x="22547" y="3613"/>
                    </a:cubicBezTo>
                    <a:cubicBezTo>
                      <a:pt x="22536" y="3436"/>
                      <a:pt x="22506" y="3261"/>
                      <a:pt x="22457" y="3091"/>
                    </a:cubicBezTo>
                    <a:cubicBezTo>
                      <a:pt x="22390" y="2862"/>
                      <a:pt x="22193" y="2693"/>
                      <a:pt x="21955" y="2663"/>
                    </a:cubicBezTo>
                    <a:cubicBezTo>
                      <a:pt x="21930" y="2659"/>
                      <a:pt x="21904" y="2657"/>
                      <a:pt x="21879" y="2657"/>
                    </a:cubicBezTo>
                    <a:cubicBezTo>
                      <a:pt x="21859" y="2657"/>
                      <a:pt x="21840" y="2658"/>
                      <a:pt x="21821" y="2660"/>
                    </a:cubicBezTo>
                    <a:lnTo>
                      <a:pt x="19355" y="2910"/>
                    </a:lnTo>
                    <a:cubicBezTo>
                      <a:pt x="19355" y="2910"/>
                      <a:pt x="19361" y="2889"/>
                      <a:pt x="19367" y="2849"/>
                    </a:cubicBezTo>
                    <a:cubicBezTo>
                      <a:pt x="19414" y="2601"/>
                      <a:pt x="19573" y="1654"/>
                      <a:pt x="19429" y="800"/>
                    </a:cubicBezTo>
                    <a:cubicBezTo>
                      <a:pt x="19345" y="295"/>
                      <a:pt x="18918" y="1"/>
                      <a:pt x="18485" y="1"/>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6" name="Google Shape;3716;p72"/>
              <p:cNvSpPr/>
              <p:nvPr/>
            </p:nvSpPr>
            <p:spPr>
              <a:xfrm>
                <a:off x="5356125" y="3442250"/>
                <a:ext cx="366350" cy="163450"/>
              </a:xfrm>
              <a:custGeom>
                <a:avLst/>
                <a:gdLst/>
                <a:ahLst/>
                <a:cxnLst/>
                <a:rect l="l" t="t" r="r" b="b"/>
                <a:pathLst>
                  <a:path w="14654" h="6538" fill="none" extrusionOk="0">
                    <a:moveTo>
                      <a:pt x="5839" y="6537"/>
                    </a:moveTo>
                    <a:lnTo>
                      <a:pt x="9202" y="5050"/>
                    </a:lnTo>
                    <a:cubicBezTo>
                      <a:pt x="9202" y="5050"/>
                      <a:pt x="14654" y="3093"/>
                      <a:pt x="13191" y="434"/>
                    </a:cubicBezTo>
                    <a:cubicBezTo>
                      <a:pt x="13039" y="160"/>
                      <a:pt x="12741" y="1"/>
                      <a:pt x="12429" y="29"/>
                    </a:cubicBezTo>
                    <a:cubicBezTo>
                      <a:pt x="11408" y="121"/>
                      <a:pt x="8831" y="396"/>
                      <a:pt x="6243" y="1032"/>
                    </a:cubicBezTo>
                    <a:cubicBezTo>
                      <a:pt x="2912" y="1851"/>
                      <a:pt x="1327" y="2408"/>
                      <a:pt x="0" y="351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7" name="Google Shape;3717;p72"/>
              <p:cNvSpPr/>
              <p:nvPr/>
            </p:nvSpPr>
            <p:spPr>
              <a:xfrm>
                <a:off x="5298125" y="3599475"/>
                <a:ext cx="300275" cy="116775"/>
              </a:xfrm>
              <a:custGeom>
                <a:avLst/>
                <a:gdLst/>
                <a:ahLst/>
                <a:cxnLst/>
                <a:rect l="l" t="t" r="r" b="b"/>
                <a:pathLst>
                  <a:path w="12011" h="4671" fill="none" extrusionOk="0">
                    <a:moveTo>
                      <a:pt x="1" y="4639"/>
                    </a:moveTo>
                    <a:cubicBezTo>
                      <a:pt x="1" y="4639"/>
                      <a:pt x="5910" y="62"/>
                      <a:pt x="7155" y="31"/>
                    </a:cubicBezTo>
                    <a:cubicBezTo>
                      <a:pt x="8401" y="0"/>
                      <a:pt x="10537" y="1927"/>
                      <a:pt x="10537" y="1927"/>
                    </a:cubicBezTo>
                    <a:cubicBezTo>
                      <a:pt x="10537" y="1927"/>
                      <a:pt x="12011" y="2921"/>
                      <a:pt x="11069" y="467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8" name="Google Shape;3718;p72"/>
              <p:cNvSpPr/>
              <p:nvPr/>
            </p:nvSpPr>
            <p:spPr>
              <a:xfrm>
                <a:off x="5364550" y="3691500"/>
                <a:ext cx="234100" cy="130850"/>
              </a:xfrm>
              <a:custGeom>
                <a:avLst/>
                <a:gdLst/>
                <a:ahLst/>
                <a:cxnLst/>
                <a:rect l="l" t="t" r="r" b="b"/>
                <a:pathLst>
                  <a:path w="9364" h="5234" fill="none" extrusionOk="0">
                    <a:moveTo>
                      <a:pt x="0" y="4987"/>
                    </a:moveTo>
                    <a:cubicBezTo>
                      <a:pt x="0" y="4987"/>
                      <a:pt x="5060" y="1"/>
                      <a:pt x="6338" y="165"/>
                    </a:cubicBezTo>
                    <a:cubicBezTo>
                      <a:pt x="7616" y="329"/>
                      <a:pt x="9052" y="977"/>
                      <a:pt x="9208" y="2513"/>
                    </a:cubicBezTo>
                    <a:cubicBezTo>
                      <a:pt x="9363" y="4049"/>
                      <a:pt x="8244" y="5233"/>
                      <a:pt x="8244" y="5233"/>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9" name="Google Shape;3719;p72"/>
              <p:cNvSpPr/>
              <p:nvPr/>
            </p:nvSpPr>
            <p:spPr>
              <a:xfrm>
                <a:off x="5420225" y="3809550"/>
                <a:ext cx="184775" cy="192500"/>
              </a:xfrm>
              <a:custGeom>
                <a:avLst/>
                <a:gdLst/>
                <a:ahLst/>
                <a:cxnLst/>
                <a:rect l="l" t="t" r="r" b="b"/>
                <a:pathLst>
                  <a:path w="7391" h="7700" fill="none" extrusionOk="0">
                    <a:moveTo>
                      <a:pt x="1" y="5064"/>
                    </a:moveTo>
                    <a:cubicBezTo>
                      <a:pt x="1" y="5064"/>
                      <a:pt x="4700" y="1"/>
                      <a:pt x="5362" y="68"/>
                    </a:cubicBezTo>
                    <a:cubicBezTo>
                      <a:pt x="6023" y="137"/>
                      <a:pt x="7390" y="1971"/>
                      <a:pt x="7154" y="3235"/>
                    </a:cubicBezTo>
                    <a:cubicBezTo>
                      <a:pt x="6917" y="4497"/>
                      <a:pt x="4579" y="6807"/>
                      <a:pt x="4579" y="6807"/>
                    </a:cubicBezTo>
                    <a:lnTo>
                      <a:pt x="3672" y="7699"/>
                    </a:ln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0" name="Google Shape;3720;p72"/>
              <p:cNvSpPr/>
              <p:nvPr/>
            </p:nvSpPr>
            <p:spPr>
              <a:xfrm>
                <a:off x="5242850" y="3946675"/>
                <a:ext cx="71450" cy="91900"/>
              </a:xfrm>
              <a:custGeom>
                <a:avLst/>
                <a:gdLst/>
                <a:ahLst/>
                <a:cxnLst/>
                <a:rect l="l" t="t" r="r" b="b"/>
                <a:pathLst>
                  <a:path w="2858" h="3676" fill="none" extrusionOk="0">
                    <a:moveTo>
                      <a:pt x="2857" y="3676"/>
                    </a:moveTo>
                    <a:cubicBezTo>
                      <a:pt x="2758" y="3009"/>
                      <a:pt x="2137" y="2561"/>
                      <a:pt x="1554" y="2220"/>
                    </a:cubicBezTo>
                    <a:cubicBezTo>
                      <a:pt x="972" y="1879"/>
                      <a:pt x="326" y="1511"/>
                      <a:pt x="102" y="875"/>
                    </a:cubicBezTo>
                    <a:cubicBezTo>
                      <a:pt x="5" y="597"/>
                      <a:pt x="1" y="294"/>
                      <a:pt x="27" y="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1" name="Google Shape;3721;p72"/>
              <p:cNvSpPr/>
              <p:nvPr/>
            </p:nvSpPr>
            <p:spPr>
              <a:xfrm>
                <a:off x="5549750" y="3456200"/>
                <a:ext cx="139825" cy="52150"/>
              </a:xfrm>
              <a:custGeom>
                <a:avLst/>
                <a:gdLst/>
                <a:ahLst/>
                <a:cxnLst/>
                <a:rect l="l" t="t" r="r" b="b"/>
                <a:pathLst>
                  <a:path w="5593" h="2086" fill="none" extrusionOk="0">
                    <a:moveTo>
                      <a:pt x="657" y="0"/>
                    </a:moveTo>
                    <a:cubicBezTo>
                      <a:pt x="1" y="693"/>
                      <a:pt x="233" y="1358"/>
                      <a:pt x="1084" y="1797"/>
                    </a:cubicBezTo>
                    <a:cubicBezTo>
                      <a:pt x="1501" y="2014"/>
                      <a:pt x="1982" y="2085"/>
                      <a:pt x="2453" y="2069"/>
                    </a:cubicBezTo>
                    <a:cubicBezTo>
                      <a:pt x="3691" y="2029"/>
                      <a:pt x="4892" y="1370"/>
                      <a:pt x="5593" y="348"/>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2" name="Google Shape;3722;p72"/>
              <p:cNvSpPr/>
              <p:nvPr/>
            </p:nvSpPr>
            <p:spPr>
              <a:xfrm>
                <a:off x="5569975" y="3175650"/>
                <a:ext cx="310675" cy="234275"/>
              </a:xfrm>
              <a:custGeom>
                <a:avLst/>
                <a:gdLst/>
                <a:ahLst/>
                <a:cxnLst/>
                <a:rect l="l" t="t" r="r" b="b"/>
                <a:pathLst>
                  <a:path w="12427" h="9371" extrusionOk="0">
                    <a:moveTo>
                      <a:pt x="8804" y="1"/>
                    </a:moveTo>
                    <a:cubicBezTo>
                      <a:pt x="7567" y="1"/>
                      <a:pt x="6452" y="1423"/>
                      <a:pt x="6000" y="2086"/>
                    </a:cubicBezTo>
                    <a:cubicBezTo>
                      <a:pt x="5474" y="1596"/>
                      <a:pt x="4295" y="626"/>
                      <a:pt x="3187" y="626"/>
                    </a:cubicBezTo>
                    <a:cubicBezTo>
                      <a:pt x="2569" y="626"/>
                      <a:pt x="1972" y="928"/>
                      <a:pt x="1524" y="1785"/>
                    </a:cubicBezTo>
                    <a:cubicBezTo>
                      <a:pt x="1" y="4697"/>
                      <a:pt x="6850" y="9370"/>
                      <a:pt x="6850" y="9370"/>
                    </a:cubicBezTo>
                    <a:lnTo>
                      <a:pt x="6839" y="9249"/>
                    </a:lnTo>
                    <a:lnTo>
                      <a:pt x="6858" y="9369"/>
                    </a:lnTo>
                    <a:cubicBezTo>
                      <a:pt x="6858" y="9369"/>
                      <a:pt x="12427" y="3318"/>
                      <a:pt x="10302" y="811"/>
                    </a:cubicBezTo>
                    <a:cubicBezTo>
                      <a:pt x="9806" y="225"/>
                      <a:pt x="9295" y="1"/>
                      <a:pt x="880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3" name="Google Shape;3723;p72"/>
              <p:cNvSpPr/>
              <p:nvPr/>
            </p:nvSpPr>
            <p:spPr>
              <a:xfrm>
                <a:off x="5176425" y="3389675"/>
                <a:ext cx="103575" cy="101100"/>
              </a:xfrm>
              <a:custGeom>
                <a:avLst/>
                <a:gdLst/>
                <a:ahLst/>
                <a:cxnLst/>
                <a:rect l="l" t="t" r="r" b="b"/>
                <a:pathLst>
                  <a:path w="4143" h="4044" extrusionOk="0">
                    <a:moveTo>
                      <a:pt x="1540" y="0"/>
                    </a:moveTo>
                    <a:cubicBezTo>
                      <a:pt x="1468" y="0"/>
                      <a:pt x="1398" y="52"/>
                      <a:pt x="1391" y="137"/>
                    </a:cubicBezTo>
                    <a:lnTo>
                      <a:pt x="1326" y="913"/>
                    </a:lnTo>
                    <a:cubicBezTo>
                      <a:pt x="1290" y="1335"/>
                      <a:pt x="1075" y="1721"/>
                      <a:pt x="735" y="1973"/>
                    </a:cubicBezTo>
                    <a:lnTo>
                      <a:pt x="110" y="2435"/>
                    </a:lnTo>
                    <a:cubicBezTo>
                      <a:pt x="0" y="2517"/>
                      <a:pt x="49" y="2692"/>
                      <a:pt x="186" y="2703"/>
                    </a:cubicBezTo>
                    <a:lnTo>
                      <a:pt x="962" y="2767"/>
                    </a:lnTo>
                    <a:cubicBezTo>
                      <a:pt x="1383" y="2802"/>
                      <a:pt x="1771" y="3017"/>
                      <a:pt x="2022" y="3358"/>
                    </a:cubicBezTo>
                    <a:lnTo>
                      <a:pt x="2485" y="3983"/>
                    </a:lnTo>
                    <a:cubicBezTo>
                      <a:pt x="2516" y="4025"/>
                      <a:pt x="2560" y="4044"/>
                      <a:pt x="2603" y="4044"/>
                    </a:cubicBezTo>
                    <a:cubicBezTo>
                      <a:pt x="2675" y="4044"/>
                      <a:pt x="2745" y="3992"/>
                      <a:pt x="2753" y="3908"/>
                    </a:cubicBezTo>
                    <a:lnTo>
                      <a:pt x="2817" y="3132"/>
                    </a:lnTo>
                    <a:cubicBezTo>
                      <a:pt x="2852" y="2709"/>
                      <a:pt x="3067" y="2323"/>
                      <a:pt x="3408" y="2072"/>
                    </a:cubicBezTo>
                    <a:lnTo>
                      <a:pt x="4032" y="1608"/>
                    </a:lnTo>
                    <a:cubicBezTo>
                      <a:pt x="4143" y="1527"/>
                      <a:pt x="4093" y="1352"/>
                      <a:pt x="3956" y="1341"/>
                    </a:cubicBezTo>
                    <a:lnTo>
                      <a:pt x="3181" y="1277"/>
                    </a:lnTo>
                    <a:cubicBezTo>
                      <a:pt x="2759" y="1242"/>
                      <a:pt x="2373" y="1026"/>
                      <a:pt x="2121" y="686"/>
                    </a:cubicBezTo>
                    <a:lnTo>
                      <a:pt x="1658" y="61"/>
                    </a:lnTo>
                    <a:cubicBezTo>
                      <a:pt x="1628" y="19"/>
                      <a:pt x="1583" y="0"/>
                      <a:pt x="15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4" name="Google Shape;3724;p72"/>
              <p:cNvSpPr/>
              <p:nvPr/>
            </p:nvSpPr>
            <p:spPr>
              <a:xfrm>
                <a:off x="6085400" y="3273825"/>
                <a:ext cx="103600" cy="101100"/>
              </a:xfrm>
              <a:custGeom>
                <a:avLst/>
                <a:gdLst/>
                <a:ahLst/>
                <a:cxnLst/>
                <a:rect l="l" t="t" r="r" b="b"/>
                <a:pathLst>
                  <a:path w="4144" h="4044" extrusionOk="0">
                    <a:moveTo>
                      <a:pt x="1540" y="0"/>
                    </a:moveTo>
                    <a:cubicBezTo>
                      <a:pt x="1468" y="0"/>
                      <a:pt x="1398" y="52"/>
                      <a:pt x="1391" y="137"/>
                    </a:cubicBezTo>
                    <a:lnTo>
                      <a:pt x="1327" y="913"/>
                    </a:lnTo>
                    <a:cubicBezTo>
                      <a:pt x="1292" y="1334"/>
                      <a:pt x="1077" y="1720"/>
                      <a:pt x="736" y="1973"/>
                    </a:cubicBezTo>
                    <a:lnTo>
                      <a:pt x="111" y="2435"/>
                    </a:lnTo>
                    <a:cubicBezTo>
                      <a:pt x="0" y="2517"/>
                      <a:pt x="50" y="2692"/>
                      <a:pt x="187" y="2702"/>
                    </a:cubicBezTo>
                    <a:lnTo>
                      <a:pt x="962" y="2768"/>
                    </a:lnTo>
                    <a:cubicBezTo>
                      <a:pt x="1385" y="2802"/>
                      <a:pt x="1771" y="3018"/>
                      <a:pt x="2022" y="3358"/>
                    </a:cubicBezTo>
                    <a:lnTo>
                      <a:pt x="2486" y="3983"/>
                    </a:lnTo>
                    <a:cubicBezTo>
                      <a:pt x="2516" y="4025"/>
                      <a:pt x="2560" y="4043"/>
                      <a:pt x="2604" y="4043"/>
                    </a:cubicBezTo>
                    <a:cubicBezTo>
                      <a:pt x="2675" y="4043"/>
                      <a:pt x="2746" y="3992"/>
                      <a:pt x="2753" y="3907"/>
                    </a:cubicBezTo>
                    <a:lnTo>
                      <a:pt x="2817" y="3132"/>
                    </a:lnTo>
                    <a:cubicBezTo>
                      <a:pt x="2853" y="2710"/>
                      <a:pt x="3068" y="2324"/>
                      <a:pt x="3408" y="2072"/>
                    </a:cubicBezTo>
                    <a:lnTo>
                      <a:pt x="4033" y="1609"/>
                    </a:lnTo>
                    <a:cubicBezTo>
                      <a:pt x="4144" y="1528"/>
                      <a:pt x="4094" y="1352"/>
                      <a:pt x="3957" y="1342"/>
                    </a:cubicBezTo>
                    <a:lnTo>
                      <a:pt x="3181" y="1277"/>
                    </a:lnTo>
                    <a:cubicBezTo>
                      <a:pt x="2759" y="1242"/>
                      <a:pt x="2373" y="1026"/>
                      <a:pt x="2121" y="686"/>
                    </a:cubicBezTo>
                    <a:lnTo>
                      <a:pt x="1659" y="61"/>
                    </a:lnTo>
                    <a:cubicBezTo>
                      <a:pt x="1628" y="19"/>
                      <a:pt x="1584" y="0"/>
                      <a:pt x="15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5" name="Google Shape;3725;p72"/>
              <p:cNvSpPr/>
              <p:nvPr/>
            </p:nvSpPr>
            <p:spPr>
              <a:xfrm>
                <a:off x="6202750" y="3914725"/>
                <a:ext cx="103600" cy="101100"/>
              </a:xfrm>
              <a:custGeom>
                <a:avLst/>
                <a:gdLst/>
                <a:ahLst/>
                <a:cxnLst/>
                <a:rect l="l" t="t" r="r" b="b"/>
                <a:pathLst>
                  <a:path w="4144" h="4044" extrusionOk="0">
                    <a:moveTo>
                      <a:pt x="1540" y="0"/>
                    </a:moveTo>
                    <a:cubicBezTo>
                      <a:pt x="1468" y="0"/>
                      <a:pt x="1398" y="52"/>
                      <a:pt x="1391" y="136"/>
                    </a:cubicBezTo>
                    <a:lnTo>
                      <a:pt x="1326" y="912"/>
                    </a:lnTo>
                    <a:cubicBezTo>
                      <a:pt x="1291" y="1334"/>
                      <a:pt x="1076" y="1721"/>
                      <a:pt x="736" y="1972"/>
                    </a:cubicBezTo>
                    <a:lnTo>
                      <a:pt x="111" y="2435"/>
                    </a:lnTo>
                    <a:cubicBezTo>
                      <a:pt x="1" y="2517"/>
                      <a:pt x="50" y="2691"/>
                      <a:pt x="187" y="2703"/>
                    </a:cubicBezTo>
                    <a:lnTo>
                      <a:pt x="963" y="2767"/>
                    </a:lnTo>
                    <a:cubicBezTo>
                      <a:pt x="1384" y="2802"/>
                      <a:pt x="1770" y="3017"/>
                      <a:pt x="2023" y="3358"/>
                    </a:cubicBezTo>
                    <a:lnTo>
                      <a:pt x="2486" y="3983"/>
                    </a:lnTo>
                    <a:cubicBezTo>
                      <a:pt x="2517" y="4025"/>
                      <a:pt x="2560" y="4044"/>
                      <a:pt x="2604" y="4044"/>
                    </a:cubicBezTo>
                    <a:cubicBezTo>
                      <a:pt x="2675" y="4044"/>
                      <a:pt x="2746" y="3992"/>
                      <a:pt x="2753" y="3906"/>
                    </a:cubicBezTo>
                    <a:lnTo>
                      <a:pt x="2818" y="3132"/>
                    </a:lnTo>
                    <a:cubicBezTo>
                      <a:pt x="2853" y="2710"/>
                      <a:pt x="3068" y="2324"/>
                      <a:pt x="3408" y="2072"/>
                    </a:cubicBezTo>
                    <a:lnTo>
                      <a:pt x="4033" y="1608"/>
                    </a:lnTo>
                    <a:cubicBezTo>
                      <a:pt x="4143" y="1527"/>
                      <a:pt x="4094" y="1353"/>
                      <a:pt x="3957" y="1341"/>
                    </a:cubicBezTo>
                    <a:lnTo>
                      <a:pt x="3181" y="1277"/>
                    </a:lnTo>
                    <a:cubicBezTo>
                      <a:pt x="2759" y="1241"/>
                      <a:pt x="2373" y="1026"/>
                      <a:pt x="2121" y="686"/>
                    </a:cubicBezTo>
                    <a:lnTo>
                      <a:pt x="1658" y="60"/>
                    </a:lnTo>
                    <a:cubicBezTo>
                      <a:pt x="1627" y="19"/>
                      <a:pt x="1584" y="0"/>
                      <a:pt x="15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6" name="Google Shape;3726;p72"/>
              <p:cNvSpPr/>
              <p:nvPr/>
            </p:nvSpPr>
            <p:spPr>
              <a:xfrm>
                <a:off x="5092450" y="3914725"/>
                <a:ext cx="103625" cy="101100"/>
              </a:xfrm>
              <a:custGeom>
                <a:avLst/>
                <a:gdLst/>
                <a:ahLst/>
                <a:cxnLst/>
                <a:rect l="l" t="t" r="r" b="b"/>
                <a:pathLst>
                  <a:path w="4145" h="4044" extrusionOk="0">
                    <a:moveTo>
                      <a:pt x="1541" y="0"/>
                    </a:moveTo>
                    <a:cubicBezTo>
                      <a:pt x="1469" y="0"/>
                      <a:pt x="1398" y="52"/>
                      <a:pt x="1392" y="136"/>
                    </a:cubicBezTo>
                    <a:lnTo>
                      <a:pt x="1328" y="912"/>
                    </a:lnTo>
                    <a:cubicBezTo>
                      <a:pt x="1292" y="1334"/>
                      <a:pt x="1076" y="1721"/>
                      <a:pt x="736" y="1972"/>
                    </a:cubicBezTo>
                    <a:lnTo>
                      <a:pt x="111" y="2435"/>
                    </a:lnTo>
                    <a:cubicBezTo>
                      <a:pt x="1" y="2517"/>
                      <a:pt x="50" y="2692"/>
                      <a:pt x="187" y="2703"/>
                    </a:cubicBezTo>
                    <a:lnTo>
                      <a:pt x="963" y="2767"/>
                    </a:lnTo>
                    <a:cubicBezTo>
                      <a:pt x="1385" y="2802"/>
                      <a:pt x="1771" y="3017"/>
                      <a:pt x="2023" y="3358"/>
                    </a:cubicBezTo>
                    <a:lnTo>
                      <a:pt x="2486" y="3983"/>
                    </a:lnTo>
                    <a:cubicBezTo>
                      <a:pt x="2517" y="4025"/>
                      <a:pt x="2561" y="4044"/>
                      <a:pt x="2604" y="4044"/>
                    </a:cubicBezTo>
                    <a:cubicBezTo>
                      <a:pt x="2676" y="4044"/>
                      <a:pt x="2747" y="3992"/>
                      <a:pt x="2754" y="3906"/>
                    </a:cubicBezTo>
                    <a:lnTo>
                      <a:pt x="2818" y="3132"/>
                    </a:lnTo>
                    <a:cubicBezTo>
                      <a:pt x="2853" y="2710"/>
                      <a:pt x="3068" y="2324"/>
                      <a:pt x="3408" y="2072"/>
                    </a:cubicBezTo>
                    <a:lnTo>
                      <a:pt x="4033" y="1608"/>
                    </a:lnTo>
                    <a:cubicBezTo>
                      <a:pt x="4144" y="1527"/>
                      <a:pt x="4094" y="1353"/>
                      <a:pt x="3957" y="1341"/>
                    </a:cubicBezTo>
                    <a:lnTo>
                      <a:pt x="3182" y="1277"/>
                    </a:lnTo>
                    <a:cubicBezTo>
                      <a:pt x="2760" y="1241"/>
                      <a:pt x="2374" y="1026"/>
                      <a:pt x="2121" y="686"/>
                    </a:cubicBezTo>
                    <a:lnTo>
                      <a:pt x="1659" y="60"/>
                    </a:lnTo>
                    <a:cubicBezTo>
                      <a:pt x="1629" y="19"/>
                      <a:pt x="1585" y="0"/>
                      <a:pt x="154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7" name="Google Shape;3727;p72"/>
              <p:cNvSpPr/>
              <p:nvPr/>
            </p:nvSpPr>
            <p:spPr>
              <a:xfrm>
                <a:off x="5692750" y="3636400"/>
                <a:ext cx="103575" cy="101100"/>
              </a:xfrm>
              <a:custGeom>
                <a:avLst/>
                <a:gdLst/>
                <a:ahLst/>
                <a:cxnLst/>
                <a:rect l="l" t="t" r="r" b="b"/>
                <a:pathLst>
                  <a:path w="4143" h="4044" extrusionOk="0">
                    <a:moveTo>
                      <a:pt x="1539" y="0"/>
                    </a:moveTo>
                    <a:cubicBezTo>
                      <a:pt x="1468" y="0"/>
                      <a:pt x="1397" y="51"/>
                      <a:pt x="1390" y="137"/>
                    </a:cubicBezTo>
                    <a:lnTo>
                      <a:pt x="1326" y="912"/>
                    </a:lnTo>
                    <a:cubicBezTo>
                      <a:pt x="1290" y="1334"/>
                      <a:pt x="1075" y="1720"/>
                      <a:pt x="735" y="1972"/>
                    </a:cubicBezTo>
                    <a:lnTo>
                      <a:pt x="110" y="2436"/>
                    </a:lnTo>
                    <a:cubicBezTo>
                      <a:pt x="0" y="2517"/>
                      <a:pt x="49" y="2691"/>
                      <a:pt x="186" y="2703"/>
                    </a:cubicBezTo>
                    <a:lnTo>
                      <a:pt x="962" y="2767"/>
                    </a:lnTo>
                    <a:cubicBezTo>
                      <a:pt x="1383" y="2803"/>
                      <a:pt x="1771" y="3018"/>
                      <a:pt x="2022" y="3358"/>
                    </a:cubicBezTo>
                    <a:lnTo>
                      <a:pt x="2485" y="3983"/>
                    </a:lnTo>
                    <a:cubicBezTo>
                      <a:pt x="2516" y="4024"/>
                      <a:pt x="2560" y="4043"/>
                      <a:pt x="2604" y="4043"/>
                    </a:cubicBezTo>
                    <a:cubicBezTo>
                      <a:pt x="2675" y="4043"/>
                      <a:pt x="2746" y="3992"/>
                      <a:pt x="2753" y="3907"/>
                    </a:cubicBezTo>
                    <a:lnTo>
                      <a:pt x="2817" y="3132"/>
                    </a:lnTo>
                    <a:cubicBezTo>
                      <a:pt x="2852" y="2710"/>
                      <a:pt x="3067" y="2323"/>
                      <a:pt x="3408" y="2072"/>
                    </a:cubicBezTo>
                    <a:lnTo>
                      <a:pt x="4032" y="1609"/>
                    </a:lnTo>
                    <a:cubicBezTo>
                      <a:pt x="4143" y="1527"/>
                      <a:pt x="4093" y="1352"/>
                      <a:pt x="3956" y="1341"/>
                    </a:cubicBezTo>
                    <a:lnTo>
                      <a:pt x="3181" y="1277"/>
                    </a:lnTo>
                    <a:cubicBezTo>
                      <a:pt x="2759" y="1242"/>
                      <a:pt x="2372" y="1027"/>
                      <a:pt x="2121" y="685"/>
                    </a:cubicBezTo>
                    <a:lnTo>
                      <a:pt x="1657" y="61"/>
                    </a:lnTo>
                    <a:cubicBezTo>
                      <a:pt x="1627" y="19"/>
                      <a:pt x="1583" y="0"/>
                      <a:pt x="153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728" name="Google Shape;3728;p72"/>
          <p:cNvGrpSpPr/>
          <p:nvPr/>
        </p:nvGrpSpPr>
        <p:grpSpPr>
          <a:xfrm>
            <a:off x="7257586" y="3130479"/>
            <a:ext cx="1398860" cy="1372539"/>
            <a:chOff x="7257586" y="3297304"/>
            <a:chExt cx="1398860" cy="1372539"/>
          </a:xfrm>
        </p:grpSpPr>
        <p:sp>
          <p:nvSpPr>
            <p:cNvPr id="3729" name="Google Shape;3729;p72"/>
            <p:cNvSpPr/>
            <p:nvPr/>
          </p:nvSpPr>
          <p:spPr>
            <a:xfrm>
              <a:off x="7257586" y="3297304"/>
              <a:ext cx="1398860" cy="1372539"/>
            </a:xfrm>
            <a:custGeom>
              <a:avLst/>
              <a:gdLst/>
              <a:ahLst/>
              <a:cxnLst/>
              <a:rect l="l" t="t" r="r" b="b"/>
              <a:pathLst>
                <a:path w="48521" h="47608" extrusionOk="0">
                  <a:moveTo>
                    <a:pt x="24262" y="1"/>
                  </a:moveTo>
                  <a:cubicBezTo>
                    <a:pt x="15729" y="1"/>
                    <a:pt x="8226" y="4404"/>
                    <a:pt x="3903" y="11066"/>
                  </a:cubicBezTo>
                  <a:cubicBezTo>
                    <a:pt x="1434" y="14862"/>
                    <a:pt x="1" y="19394"/>
                    <a:pt x="1" y="24259"/>
                  </a:cubicBezTo>
                  <a:lnTo>
                    <a:pt x="1" y="47607"/>
                  </a:lnTo>
                  <a:lnTo>
                    <a:pt x="48521" y="47607"/>
                  </a:lnTo>
                  <a:lnTo>
                    <a:pt x="48521" y="24260"/>
                  </a:lnTo>
                  <a:cubicBezTo>
                    <a:pt x="48521" y="17563"/>
                    <a:pt x="45805" y="11497"/>
                    <a:pt x="41414" y="7108"/>
                  </a:cubicBezTo>
                  <a:cubicBezTo>
                    <a:pt x="37025" y="2716"/>
                    <a:pt x="30962" y="1"/>
                    <a:pt x="24262"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30" name="Google Shape;3730;p72"/>
            <p:cNvGrpSpPr/>
            <p:nvPr/>
          </p:nvGrpSpPr>
          <p:grpSpPr>
            <a:xfrm>
              <a:off x="7301799" y="3353784"/>
              <a:ext cx="1310431" cy="1285800"/>
              <a:chOff x="2909550" y="2892675"/>
              <a:chExt cx="1213025" cy="1190225"/>
            </a:xfrm>
          </p:grpSpPr>
          <p:sp>
            <p:nvSpPr>
              <p:cNvPr id="3731" name="Google Shape;3731;p72"/>
              <p:cNvSpPr/>
              <p:nvPr/>
            </p:nvSpPr>
            <p:spPr>
              <a:xfrm>
                <a:off x="2909550" y="2892675"/>
                <a:ext cx="1213025" cy="1190225"/>
              </a:xfrm>
              <a:custGeom>
                <a:avLst/>
                <a:gdLst/>
                <a:ahLst/>
                <a:cxnLst/>
                <a:rect l="l" t="t" r="r" b="b"/>
                <a:pathLst>
                  <a:path w="48521" h="47609" extrusionOk="0">
                    <a:moveTo>
                      <a:pt x="24262" y="1"/>
                    </a:moveTo>
                    <a:cubicBezTo>
                      <a:pt x="15729" y="1"/>
                      <a:pt x="8225" y="4404"/>
                      <a:pt x="3903" y="11065"/>
                    </a:cubicBezTo>
                    <a:cubicBezTo>
                      <a:pt x="1434" y="14862"/>
                      <a:pt x="1" y="19393"/>
                      <a:pt x="1" y="24259"/>
                    </a:cubicBezTo>
                    <a:lnTo>
                      <a:pt x="1" y="47608"/>
                    </a:lnTo>
                    <a:lnTo>
                      <a:pt x="48521" y="47608"/>
                    </a:lnTo>
                    <a:lnTo>
                      <a:pt x="48521" y="24259"/>
                    </a:lnTo>
                    <a:cubicBezTo>
                      <a:pt x="48521" y="17562"/>
                      <a:pt x="45805" y="11496"/>
                      <a:pt x="41414" y="7107"/>
                    </a:cubicBezTo>
                    <a:cubicBezTo>
                      <a:pt x="37025" y="2715"/>
                      <a:pt x="30961" y="1"/>
                      <a:pt x="2426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2" name="Google Shape;3732;p72"/>
              <p:cNvSpPr/>
              <p:nvPr/>
            </p:nvSpPr>
            <p:spPr>
              <a:xfrm>
                <a:off x="2909550" y="3169300"/>
                <a:ext cx="939125" cy="777150"/>
              </a:xfrm>
              <a:custGeom>
                <a:avLst/>
                <a:gdLst/>
                <a:ahLst/>
                <a:cxnLst/>
                <a:rect l="l" t="t" r="r" b="b"/>
                <a:pathLst>
                  <a:path w="37565" h="31086" extrusionOk="0">
                    <a:moveTo>
                      <a:pt x="3903" y="0"/>
                    </a:moveTo>
                    <a:cubicBezTo>
                      <a:pt x="1434" y="3797"/>
                      <a:pt x="1" y="8328"/>
                      <a:pt x="1" y="13194"/>
                    </a:cubicBezTo>
                    <a:lnTo>
                      <a:pt x="1" y="14561"/>
                    </a:lnTo>
                    <a:cubicBezTo>
                      <a:pt x="1888" y="15842"/>
                      <a:pt x="3829" y="17334"/>
                      <a:pt x="4790" y="18598"/>
                    </a:cubicBezTo>
                    <a:cubicBezTo>
                      <a:pt x="5739" y="19844"/>
                      <a:pt x="9389" y="21937"/>
                      <a:pt x="12834" y="24332"/>
                    </a:cubicBezTo>
                    <a:cubicBezTo>
                      <a:pt x="15137" y="25930"/>
                      <a:pt x="17435" y="27596"/>
                      <a:pt x="19241" y="28873"/>
                    </a:cubicBezTo>
                    <a:cubicBezTo>
                      <a:pt x="20827" y="29995"/>
                      <a:pt x="22039" y="30817"/>
                      <a:pt x="22542" y="31026"/>
                    </a:cubicBezTo>
                    <a:cubicBezTo>
                      <a:pt x="22589" y="31047"/>
                      <a:pt x="22638" y="31063"/>
                      <a:pt x="22690" y="31074"/>
                    </a:cubicBezTo>
                    <a:cubicBezTo>
                      <a:pt x="22730" y="31082"/>
                      <a:pt x="22770" y="31086"/>
                      <a:pt x="22809" y="31086"/>
                    </a:cubicBezTo>
                    <a:cubicBezTo>
                      <a:pt x="24071" y="31086"/>
                      <a:pt x="24975" y="27263"/>
                      <a:pt x="23508" y="24331"/>
                    </a:cubicBezTo>
                    <a:cubicBezTo>
                      <a:pt x="21995" y="21306"/>
                      <a:pt x="17963" y="20549"/>
                      <a:pt x="17016" y="18533"/>
                    </a:cubicBezTo>
                    <a:cubicBezTo>
                      <a:pt x="16072" y="16516"/>
                      <a:pt x="18341" y="15191"/>
                      <a:pt x="20230" y="15003"/>
                    </a:cubicBezTo>
                    <a:lnTo>
                      <a:pt x="20232" y="15003"/>
                    </a:lnTo>
                    <a:cubicBezTo>
                      <a:pt x="20256" y="15001"/>
                      <a:pt x="20281" y="15000"/>
                      <a:pt x="20306" y="15000"/>
                    </a:cubicBezTo>
                    <a:cubicBezTo>
                      <a:pt x="22288" y="15000"/>
                      <a:pt x="28612" y="21937"/>
                      <a:pt x="28612" y="21937"/>
                    </a:cubicBezTo>
                    <a:lnTo>
                      <a:pt x="37564" y="14122"/>
                    </a:lnTo>
                    <a:lnTo>
                      <a:pt x="32051" y="9118"/>
                    </a:lnTo>
                    <a:lnTo>
                      <a:pt x="31787" y="8880"/>
                    </a:lnTo>
                    <a:lnTo>
                      <a:pt x="28192" y="5616"/>
                    </a:lnTo>
                    <a:lnTo>
                      <a:pt x="28142" y="5575"/>
                    </a:lnTo>
                    <a:lnTo>
                      <a:pt x="28142" y="5573"/>
                    </a:lnTo>
                    <a:lnTo>
                      <a:pt x="28065" y="5502"/>
                    </a:lnTo>
                    <a:lnTo>
                      <a:pt x="27838" y="5296"/>
                    </a:lnTo>
                    <a:cubicBezTo>
                      <a:pt x="27838" y="5296"/>
                      <a:pt x="23718" y="3092"/>
                      <a:pt x="21955" y="2650"/>
                    </a:cubicBezTo>
                    <a:cubicBezTo>
                      <a:pt x="21687" y="2583"/>
                      <a:pt x="21349" y="2556"/>
                      <a:pt x="20954" y="2556"/>
                    </a:cubicBezTo>
                    <a:cubicBezTo>
                      <a:pt x="19182" y="2556"/>
                      <a:pt x="16259" y="3105"/>
                      <a:pt x="13353" y="3105"/>
                    </a:cubicBezTo>
                    <a:cubicBezTo>
                      <a:pt x="12628" y="3105"/>
                      <a:pt x="11903" y="3070"/>
                      <a:pt x="11198" y="2985"/>
                    </a:cubicBezTo>
                    <a:cubicBezTo>
                      <a:pt x="8635" y="2675"/>
                      <a:pt x="5744" y="1135"/>
                      <a:pt x="3903" y="0"/>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3" name="Google Shape;3733;p72"/>
              <p:cNvSpPr/>
              <p:nvPr/>
            </p:nvSpPr>
            <p:spPr>
              <a:xfrm>
                <a:off x="3472125" y="3393900"/>
                <a:ext cx="220300" cy="89000"/>
              </a:xfrm>
              <a:custGeom>
                <a:avLst/>
                <a:gdLst/>
                <a:ahLst/>
                <a:cxnLst/>
                <a:rect l="l" t="t" r="r" b="b"/>
                <a:pathLst>
                  <a:path w="8812" h="3560" extrusionOk="0">
                    <a:moveTo>
                      <a:pt x="89" y="1"/>
                    </a:moveTo>
                    <a:cubicBezTo>
                      <a:pt x="29" y="1"/>
                      <a:pt x="1" y="94"/>
                      <a:pt x="69" y="120"/>
                    </a:cubicBezTo>
                    <a:lnTo>
                      <a:pt x="8703" y="3556"/>
                    </a:lnTo>
                    <a:cubicBezTo>
                      <a:pt x="8710" y="3559"/>
                      <a:pt x="8718" y="3560"/>
                      <a:pt x="8726" y="3560"/>
                    </a:cubicBezTo>
                    <a:cubicBezTo>
                      <a:pt x="8794" y="3560"/>
                      <a:pt x="8811" y="3466"/>
                      <a:pt x="8748" y="3441"/>
                    </a:cubicBezTo>
                    <a:lnTo>
                      <a:pt x="114" y="6"/>
                    </a:lnTo>
                    <a:cubicBezTo>
                      <a:pt x="105" y="2"/>
                      <a:pt x="97" y="1"/>
                      <a:pt x="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4" name="Google Shape;3734;p72"/>
              <p:cNvSpPr/>
              <p:nvPr/>
            </p:nvSpPr>
            <p:spPr>
              <a:xfrm>
                <a:off x="3535950" y="3325350"/>
                <a:ext cx="220275" cy="89000"/>
              </a:xfrm>
              <a:custGeom>
                <a:avLst/>
                <a:gdLst/>
                <a:ahLst/>
                <a:cxnLst/>
                <a:rect l="l" t="t" r="r" b="b"/>
                <a:pathLst>
                  <a:path w="8811" h="3560" extrusionOk="0">
                    <a:moveTo>
                      <a:pt x="89" y="1"/>
                    </a:moveTo>
                    <a:cubicBezTo>
                      <a:pt x="29" y="1"/>
                      <a:pt x="0" y="94"/>
                      <a:pt x="68" y="121"/>
                    </a:cubicBezTo>
                    <a:lnTo>
                      <a:pt x="8703" y="3556"/>
                    </a:lnTo>
                    <a:cubicBezTo>
                      <a:pt x="8709" y="3559"/>
                      <a:pt x="8718" y="3560"/>
                      <a:pt x="8726" y="3560"/>
                    </a:cubicBezTo>
                    <a:cubicBezTo>
                      <a:pt x="8726" y="3560"/>
                      <a:pt x="8726" y="3560"/>
                      <a:pt x="8727" y="3560"/>
                    </a:cubicBezTo>
                    <a:cubicBezTo>
                      <a:pt x="8793" y="3560"/>
                      <a:pt x="8811" y="3466"/>
                      <a:pt x="8748" y="3441"/>
                    </a:cubicBezTo>
                    <a:lnTo>
                      <a:pt x="113" y="6"/>
                    </a:lnTo>
                    <a:cubicBezTo>
                      <a:pt x="105" y="3"/>
                      <a:pt x="96" y="1"/>
                      <a:pt x="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5" name="Google Shape;3735;p72"/>
              <p:cNvSpPr/>
              <p:nvPr/>
            </p:nvSpPr>
            <p:spPr>
              <a:xfrm>
                <a:off x="3393825" y="3236875"/>
                <a:ext cx="728750" cy="737300"/>
              </a:xfrm>
              <a:custGeom>
                <a:avLst/>
                <a:gdLst/>
                <a:ahLst/>
                <a:cxnLst/>
                <a:rect l="l" t="t" r="r" b="b"/>
                <a:pathLst>
                  <a:path w="29150" h="29492" extrusionOk="0">
                    <a:moveTo>
                      <a:pt x="10497" y="0"/>
                    </a:moveTo>
                    <a:cubicBezTo>
                      <a:pt x="10417" y="0"/>
                      <a:pt x="10347" y="10"/>
                      <a:pt x="10287" y="25"/>
                    </a:cubicBezTo>
                    <a:lnTo>
                      <a:pt x="10266" y="32"/>
                    </a:lnTo>
                    <a:cubicBezTo>
                      <a:pt x="10215" y="44"/>
                      <a:pt x="10164" y="64"/>
                      <a:pt x="10118" y="90"/>
                    </a:cubicBezTo>
                    <a:cubicBezTo>
                      <a:pt x="10083" y="108"/>
                      <a:pt x="10050" y="130"/>
                      <a:pt x="10020" y="157"/>
                    </a:cubicBezTo>
                    <a:cubicBezTo>
                      <a:pt x="9789" y="266"/>
                      <a:pt x="9580" y="418"/>
                      <a:pt x="9406" y="605"/>
                    </a:cubicBezTo>
                    <a:cubicBezTo>
                      <a:pt x="8892" y="1154"/>
                      <a:pt x="8731" y="1971"/>
                      <a:pt x="8771" y="2872"/>
                    </a:cubicBezTo>
                    <a:cubicBezTo>
                      <a:pt x="8804" y="3513"/>
                      <a:pt x="8933" y="4196"/>
                      <a:pt x="9114" y="4864"/>
                    </a:cubicBezTo>
                    <a:cubicBezTo>
                      <a:pt x="9129" y="4915"/>
                      <a:pt x="9141" y="4966"/>
                      <a:pt x="9158" y="5014"/>
                    </a:cubicBezTo>
                    <a:cubicBezTo>
                      <a:pt x="9706" y="6967"/>
                      <a:pt x="10651" y="8728"/>
                      <a:pt x="10651" y="8728"/>
                    </a:cubicBezTo>
                    <a:cubicBezTo>
                      <a:pt x="10651" y="8728"/>
                      <a:pt x="10644" y="8765"/>
                      <a:pt x="10624" y="8834"/>
                    </a:cubicBezTo>
                    <a:cubicBezTo>
                      <a:pt x="10590" y="8950"/>
                      <a:pt x="10548" y="9062"/>
                      <a:pt x="10499" y="9171"/>
                    </a:cubicBezTo>
                    <a:cubicBezTo>
                      <a:pt x="10484" y="9208"/>
                      <a:pt x="10467" y="9244"/>
                      <a:pt x="10449" y="9285"/>
                    </a:cubicBezTo>
                    <a:cubicBezTo>
                      <a:pt x="10149" y="9906"/>
                      <a:pt x="9439" y="10968"/>
                      <a:pt x="7794" y="12048"/>
                    </a:cubicBezTo>
                    <a:cubicBezTo>
                      <a:pt x="6910" y="12628"/>
                      <a:pt x="5821" y="12818"/>
                      <a:pt x="4773" y="12818"/>
                    </a:cubicBezTo>
                    <a:cubicBezTo>
                      <a:pt x="2784" y="12818"/>
                      <a:pt x="945" y="12132"/>
                      <a:pt x="945" y="12132"/>
                    </a:cubicBezTo>
                    <a:cubicBezTo>
                      <a:pt x="945" y="12132"/>
                      <a:pt x="933" y="12137"/>
                      <a:pt x="860" y="12300"/>
                    </a:cubicBezTo>
                    <a:cubicBezTo>
                      <a:pt x="1" y="14190"/>
                      <a:pt x="1952" y="15493"/>
                      <a:pt x="2540" y="16080"/>
                    </a:cubicBezTo>
                    <a:cubicBezTo>
                      <a:pt x="3130" y="16671"/>
                      <a:pt x="3171" y="18266"/>
                      <a:pt x="3340" y="19190"/>
                    </a:cubicBezTo>
                    <a:cubicBezTo>
                      <a:pt x="3508" y="20116"/>
                      <a:pt x="5609" y="21165"/>
                      <a:pt x="5944" y="21459"/>
                    </a:cubicBezTo>
                    <a:cubicBezTo>
                      <a:pt x="6281" y="21753"/>
                      <a:pt x="6238" y="23226"/>
                      <a:pt x="7203" y="23939"/>
                    </a:cubicBezTo>
                    <a:cubicBezTo>
                      <a:pt x="8124" y="24618"/>
                      <a:pt x="27227" y="29049"/>
                      <a:pt x="29150" y="29492"/>
                    </a:cubicBezTo>
                    <a:lnTo>
                      <a:pt x="29150" y="18538"/>
                    </a:lnTo>
                    <a:cubicBezTo>
                      <a:pt x="28164" y="18381"/>
                      <a:pt x="26782" y="18095"/>
                      <a:pt x="26072" y="17638"/>
                    </a:cubicBezTo>
                    <a:cubicBezTo>
                      <a:pt x="25187" y="17069"/>
                      <a:pt x="25156" y="16337"/>
                      <a:pt x="24665" y="15190"/>
                    </a:cubicBezTo>
                    <a:cubicBezTo>
                      <a:pt x="24642" y="15144"/>
                      <a:pt x="24623" y="15096"/>
                      <a:pt x="24600" y="15046"/>
                    </a:cubicBezTo>
                    <a:cubicBezTo>
                      <a:pt x="24554" y="14942"/>
                      <a:pt x="24503" y="14833"/>
                      <a:pt x="24448" y="14725"/>
                    </a:cubicBezTo>
                    <a:cubicBezTo>
                      <a:pt x="24303" y="14441"/>
                      <a:pt x="24144" y="14165"/>
                      <a:pt x="23971" y="13899"/>
                    </a:cubicBezTo>
                    <a:cubicBezTo>
                      <a:pt x="23437" y="13077"/>
                      <a:pt x="22710" y="12431"/>
                      <a:pt x="21925" y="11848"/>
                    </a:cubicBezTo>
                    <a:cubicBezTo>
                      <a:pt x="21921" y="11846"/>
                      <a:pt x="21915" y="11841"/>
                      <a:pt x="21909" y="11836"/>
                    </a:cubicBezTo>
                    <a:cubicBezTo>
                      <a:pt x="21244" y="11347"/>
                      <a:pt x="20537" y="10902"/>
                      <a:pt x="19866" y="10435"/>
                    </a:cubicBezTo>
                    <a:cubicBezTo>
                      <a:pt x="19465" y="10160"/>
                      <a:pt x="19076" y="9875"/>
                      <a:pt x="18717" y="9569"/>
                    </a:cubicBezTo>
                    <a:cubicBezTo>
                      <a:pt x="17037" y="8141"/>
                      <a:pt x="13886" y="3014"/>
                      <a:pt x="12330" y="1207"/>
                    </a:cubicBezTo>
                    <a:cubicBezTo>
                      <a:pt x="12079" y="916"/>
                      <a:pt x="11850" y="692"/>
                      <a:pt x="11641" y="522"/>
                    </a:cubicBezTo>
                    <a:cubicBezTo>
                      <a:pt x="11144" y="112"/>
                      <a:pt x="10763" y="0"/>
                      <a:pt x="10497" y="0"/>
                    </a:cubicBezTo>
                    <a:close/>
                  </a:path>
                </a:pathLst>
              </a:custGeom>
              <a:solidFill>
                <a:srgbClr val="EF7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6" name="Google Shape;3736;p72"/>
              <p:cNvSpPr/>
              <p:nvPr/>
            </p:nvSpPr>
            <p:spPr>
              <a:xfrm>
                <a:off x="3393825" y="3236875"/>
                <a:ext cx="728750" cy="737300"/>
              </a:xfrm>
              <a:custGeom>
                <a:avLst/>
                <a:gdLst/>
                <a:ahLst/>
                <a:cxnLst/>
                <a:rect l="l" t="t" r="r" b="b"/>
                <a:pathLst>
                  <a:path w="29150" h="29492" extrusionOk="0">
                    <a:moveTo>
                      <a:pt x="10497" y="0"/>
                    </a:moveTo>
                    <a:cubicBezTo>
                      <a:pt x="10417" y="0"/>
                      <a:pt x="10347" y="10"/>
                      <a:pt x="10287" y="25"/>
                    </a:cubicBezTo>
                    <a:lnTo>
                      <a:pt x="10266" y="32"/>
                    </a:lnTo>
                    <a:cubicBezTo>
                      <a:pt x="10215" y="44"/>
                      <a:pt x="10164" y="64"/>
                      <a:pt x="10118" y="90"/>
                    </a:cubicBezTo>
                    <a:cubicBezTo>
                      <a:pt x="10083" y="108"/>
                      <a:pt x="10050" y="130"/>
                      <a:pt x="10020" y="157"/>
                    </a:cubicBezTo>
                    <a:cubicBezTo>
                      <a:pt x="9789" y="266"/>
                      <a:pt x="9580" y="418"/>
                      <a:pt x="9406" y="605"/>
                    </a:cubicBezTo>
                    <a:cubicBezTo>
                      <a:pt x="8892" y="1154"/>
                      <a:pt x="8731" y="1971"/>
                      <a:pt x="8771" y="2872"/>
                    </a:cubicBezTo>
                    <a:cubicBezTo>
                      <a:pt x="8804" y="3513"/>
                      <a:pt x="8933" y="4196"/>
                      <a:pt x="9114" y="4864"/>
                    </a:cubicBezTo>
                    <a:cubicBezTo>
                      <a:pt x="9129" y="4915"/>
                      <a:pt x="9141" y="4966"/>
                      <a:pt x="9158" y="5014"/>
                    </a:cubicBezTo>
                    <a:cubicBezTo>
                      <a:pt x="9706" y="6967"/>
                      <a:pt x="10651" y="8728"/>
                      <a:pt x="10651" y="8728"/>
                    </a:cubicBezTo>
                    <a:cubicBezTo>
                      <a:pt x="10651" y="8728"/>
                      <a:pt x="10644" y="8765"/>
                      <a:pt x="10624" y="8834"/>
                    </a:cubicBezTo>
                    <a:cubicBezTo>
                      <a:pt x="10590" y="8950"/>
                      <a:pt x="10548" y="9062"/>
                      <a:pt x="10499" y="9171"/>
                    </a:cubicBezTo>
                    <a:cubicBezTo>
                      <a:pt x="10484" y="9208"/>
                      <a:pt x="10467" y="9244"/>
                      <a:pt x="10449" y="9285"/>
                    </a:cubicBezTo>
                    <a:cubicBezTo>
                      <a:pt x="10149" y="9906"/>
                      <a:pt x="9439" y="10968"/>
                      <a:pt x="7794" y="12048"/>
                    </a:cubicBezTo>
                    <a:cubicBezTo>
                      <a:pt x="6910" y="12628"/>
                      <a:pt x="5821" y="12818"/>
                      <a:pt x="4773" y="12818"/>
                    </a:cubicBezTo>
                    <a:cubicBezTo>
                      <a:pt x="2784" y="12818"/>
                      <a:pt x="945" y="12132"/>
                      <a:pt x="945" y="12132"/>
                    </a:cubicBezTo>
                    <a:cubicBezTo>
                      <a:pt x="945" y="12132"/>
                      <a:pt x="933" y="12137"/>
                      <a:pt x="860" y="12300"/>
                    </a:cubicBezTo>
                    <a:cubicBezTo>
                      <a:pt x="1" y="14190"/>
                      <a:pt x="1952" y="15493"/>
                      <a:pt x="2540" y="16080"/>
                    </a:cubicBezTo>
                    <a:cubicBezTo>
                      <a:pt x="3130" y="16671"/>
                      <a:pt x="3171" y="18266"/>
                      <a:pt x="3340" y="19190"/>
                    </a:cubicBezTo>
                    <a:cubicBezTo>
                      <a:pt x="3508" y="20116"/>
                      <a:pt x="5609" y="21165"/>
                      <a:pt x="5944" y="21459"/>
                    </a:cubicBezTo>
                    <a:cubicBezTo>
                      <a:pt x="6281" y="21753"/>
                      <a:pt x="6238" y="23226"/>
                      <a:pt x="7203" y="23939"/>
                    </a:cubicBezTo>
                    <a:cubicBezTo>
                      <a:pt x="8124" y="24618"/>
                      <a:pt x="27227" y="29049"/>
                      <a:pt x="29150" y="29492"/>
                    </a:cubicBezTo>
                    <a:lnTo>
                      <a:pt x="29150" y="18538"/>
                    </a:lnTo>
                    <a:cubicBezTo>
                      <a:pt x="28164" y="18381"/>
                      <a:pt x="26782" y="18095"/>
                      <a:pt x="26072" y="17638"/>
                    </a:cubicBezTo>
                    <a:cubicBezTo>
                      <a:pt x="25187" y="17069"/>
                      <a:pt x="25156" y="16337"/>
                      <a:pt x="24665" y="15190"/>
                    </a:cubicBezTo>
                    <a:cubicBezTo>
                      <a:pt x="24642" y="15144"/>
                      <a:pt x="24623" y="15096"/>
                      <a:pt x="24600" y="15046"/>
                    </a:cubicBezTo>
                    <a:cubicBezTo>
                      <a:pt x="24554" y="14942"/>
                      <a:pt x="24503" y="14833"/>
                      <a:pt x="24448" y="14725"/>
                    </a:cubicBezTo>
                    <a:cubicBezTo>
                      <a:pt x="24303" y="14441"/>
                      <a:pt x="24144" y="14165"/>
                      <a:pt x="23971" y="13899"/>
                    </a:cubicBezTo>
                    <a:cubicBezTo>
                      <a:pt x="23437" y="13077"/>
                      <a:pt x="22710" y="12431"/>
                      <a:pt x="21925" y="11848"/>
                    </a:cubicBezTo>
                    <a:cubicBezTo>
                      <a:pt x="21921" y="11846"/>
                      <a:pt x="21915" y="11841"/>
                      <a:pt x="21909" y="11836"/>
                    </a:cubicBezTo>
                    <a:cubicBezTo>
                      <a:pt x="21244" y="11347"/>
                      <a:pt x="20537" y="10902"/>
                      <a:pt x="19866" y="10435"/>
                    </a:cubicBezTo>
                    <a:cubicBezTo>
                      <a:pt x="19465" y="10160"/>
                      <a:pt x="19076" y="9875"/>
                      <a:pt x="18717" y="9569"/>
                    </a:cubicBezTo>
                    <a:cubicBezTo>
                      <a:pt x="17037" y="8141"/>
                      <a:pt x="13886" y="3014"/>
                      <a:pt x="12330" y="1207"/>
                    </a:cubicBezTo>
                    <a:cubicBezTo>
                      <a:pt x="12079" y="916"/>
                      <a:pt x="11850" y="692"/>
                      <a:pt x="11641" y="522"/>
                    </a:cubicBezTo>
                    <a:cubicBezTo>
                      <a:pt x="11144" y="112"/>
                      <a:pt x="10763" y="0"/>
                      <a:pt x="10497"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7" name="Google Shape;3737;p72"/>
              <p:cNvSpPr/>
              <p:nvPr/>
            </p:nvSpPr>
            <p:spPr>
              <a:xfrm>
                <a:off x="3611125" y="3235525"/>
                <a:ext cx="511450" cy="466550"/>
              </a:xfrm>
              <a:custGeom>
                <a:avLst/>
                <a:gdLst/>
                <a:ahLst/>
                <a:cxnLst/>
                <a:rect l="l" t="t" r="r" b="b"/>
                <a:pathLst>
                  <a:path w="20458" h="18662" extrusionOk="0">
                    <a:moveTo>
                      <a:pt x="1921" y="1"/>
                    </a:moveTo>
                    <a:cubicBezTo>
                      <a:pt x="1832" y="1"/>
                      <a:pt x="1746" y="16"/>
                      <a:pt x="1663" y="50"/>
                    </a:cubicBezTo>
                    <a:lnTo>
                      <a:pt x="1595" y="79"/>
                    </a:lnTo>
                    <a:lnTo>
                      <a:pt x="1574" y="86"/>
                    </a:lnTo>
                    <a:lnTo>
                      <a:pt x="1538" y="101"/>
                    </a:lnTo>
                    <a:cubicBezTo>
                      <a:pt x="1501" y="114"/>
                      <a:pt x="1463" y="129"/>
                      <a:pt x="1426" y="143"/>
                    </a:cubicBezTo>
                    <a:cubicBezTo>
                      <a:pt x="1201" y="238"/>
                      <a:pt x="966" y="343"/>
                      <a:pt x="757" y="522"/>
                    </a:cubicBezTo>
                    <a:cubicBezTo>
                      <a:pt x="366" y="847"/>
                      <a:pt x="56" y="1415"/>
                      <a:pt x="6" y="2582"/>
                    </a:cubicBezTo>
                    <a:cubicBezTo>
                      <a:pt x="0" y="2670"/>
                      <a:pt x="0" y="2762"/>
                      <a:pt x="2" y="2853"/>
                    </a:cubicBezTo>
                    <a:cubicBezTo>
                      <a:pt x="14" y="3494"/>
                      <a:pt x="156" y="4193"/>
                      <a:pt x="364" y="4897"/>
                    </a:cubicBezTo>
                    <a:cubicBezTo>
                      <a:pt x="378" y="4947"/>
                      <a:pt x="393" y="4997"/>
                      <a:pt x="407" y="5045"/>
                    </a:cubicBezTo>
                    <a:cubicBezTo>
                      <a:pt x="728" y="6082"/>
                      <a:pt x="1176" y="7120"/>
                      <a:pt x="1549" y="7982"/>
                    </a:cubicBezTo>
                    <a:cubicBezTo>
                      <a:pt x="1682" y="8284"/>
                      <a:pt x="1800" y="8563"/>
                      <a:pt x="1901" y="8806"/>
                    </a:cubicBezTo>
                    <a:cubicBezTo>
                      <a:pt x="1913" y="8833"/>
                      <a:pt x="1924" y="8860"/>
                      <a:pt x="1932" y="8888"/>
                    </a:cubicBezTo>
                    <a:cubicBezTo>
                      <a:pt x="1986" y="9030"/>
                      <a:pt x="2029" y="9177"/>
                      <a:pt x="2060" y="9327"/>
                    </a:cubicBezTo>
                    <a:cubicBezTo>
                      <a:pt x="2071" y="9375"/>
                      <a:pt x="2082" y="9423"/>
                      <a:pt x="2089" y="9471"/>
                    </a:cubicBezTo>
                    <a:cubicBezTo>
                      <a:pt x="2308" y="10745"/>
                      <a:pt x="1824" y="12023"/>
                      <a:pt x="1817" y="12037"/>
                    </a:cubicBezTo>
                    <a:cubicBezTo>
                      <a:pt x="1802" y="12069"/>
                      <a:pt x="1818" y="12107"/>
                      <a:pt x="1851" y="12120"/>
                    </a:cubicBezTo>
                    <a:cubicBezTo>
                      <a:pt x="1858" y="12123"/>
                      <a:pt x="1866" y="12124"/>
                      <a:pt x="1873" y="12124"/>
                    </a:cubicBezTo>
                    <a:cubicBezTo>
                      <a:pt x="1899" y="12124"/>
                      <a:pt x="1923" y="12108"/>
                      <a:pt x="1932" y="12083"/>
                    </a:cubicBezTo>
                    <a:cubicBezTo>
                      <a:pt x="1940" y="12066"/>
                      <a:pt x="2416" y="10809"/>
                      <a:pt x="2219" y="9522"/>
                    </a:cubicBezTo>
                    <a:cubicBezTo>
                      <a:pt x="2212" y="9473"/>
                      <a:pt x="2204" y="9425"/>
                      <a:pt x="2195" y="9379"/>
                    </a:cubicBezTo>
                    <a:cubicBezTo>
                      <a:pt x="2156" y="9167"/>
                      <a:pt x="2095" y="8960"/>
                      <a:pt x="2014" y="8761"/>
                    </a:cubicBezTo>
                    <a:cubicBezTo>
                      <a:pt x="1915" y="8515"/>
                      <a:pt x="1795" y="8236"/>
                      <a:pt x="1663" y="7934"/>
                    </a:cubicBezTo>
                    <a:cubicBezTo>
                      <a:pt x="1301" y="7100"/>
                      <a:pt x="870" y="6101"/>
                      <a:pt x="554" y="5104"/>
                    </a:cubicBezTo>
                    <a:cubicBezTo>
                      <a:pt x="539" y="5053"/>
                      <a:pt x="523" y="5003"/>
                      <a:pt x="508" y="4952"/>
                    </a:cubicBezTo>
                    <a:cubicBezTo>
                      <a:pt x="302" y="4268"/>
                      <a:pt x="154" y="3588"/>
                      <a:pt x="128" y="2967"/>
                    </a:cubicBezTo>
                    <a:cubicBezTo>
                      <a:pt x="123" y="2839"/>
                      <a:pt x="123" y="2712"/>
                      <a:pt x="128" y="2589"/>
                    </a:cubicBezTo>
                    <a:cubicBezTo>
                      <a:pt x="171" y="1613"/>
                      <a:pt x="391" y="1081"/>
                      <a:pt x="691" y="753"/>
                    </a:cubicBezTo>
                    <a:cubicBezTo>
                      <a:pt x="949" y="469"/>
                      <a:pt x="1270" y="341"/>
                      <a:pt x="1583" y="213"/>
                    </a:cubicBezTo>
                    <a:lnTo>
                      <a:pt x="1708" y="163"/>
                    </a:lnTo>
                    <a:cubicBezTo>
                      <a:pt x="1774" y="135"/>
                      <a:pt x="1845" y="123"/>
                      <a:pt x="1917" y="123"/>
                    </a:cubicBezTo>
                    <a:cubicBezTo>
                      <a:pt x="2298" y="123"/>
                      <a:pt x="2747" y="465"/>
                      <a:pt x="3101" y="796"/>
                    </a:cubicBezTo>
                    <a:cubicBezTo>
                      <a:pt x="3279" y="965"/>
                      <a:pt x="3433" y="1129"/>
                      <a:pt x="3544" y="1246"/>
                    </a:cubicBezTo>
                    <a:cubicBezTo>
                      <a:pt x="3597" y="1304"/>
                      <a:pt x="3643" y="1353"/>
                      <a:pt x="3678" y="1389"/>
                    </a:cubicBezTo>
                    <a:cubicBezTo>
                      <a:pt x="3804" y="1514"/>
                      <a:pt x="4548" y="2576"/>
                      <a:pt x="5410" y="3808"/>
                    </a:cubicBezTo>
                    <a:cubicBezTo>
                      <a:pt x="6521" y="5393"/>
                      <a:pt x="7906" y="7366"/>
                      <a:pt x="8466" y="8045"/>
                    </a:cubicBezTo>
                    <a:cubicBezTo>
                      <a:pt x="9451" y="9240"/>
                      <a:pt x="9644" y="9435"/>
                      <a:pt x="10113" y="9818"/>
                    </a:cubicBezTo>
                    <a:cubicBezTo>
                      <a:pt x="10219" y="9905"/>
                      <a:pt x="10453" y="10047"/>
                      <a:pt x="10776" y="10245"/>
                    </a:cubicBezTo>
                    <a:cubicBezTo>
                      <a:pt x="10899" y="10320"/>
                      <a:pt x="11031" y="10399"/>
                      <a:pt x="11174" y="10488"/>
                    </a:cubicBezTo>
                    <a:cubicBezTo>
                      <a:pt x="11763" y="10851"/>
                      <a:pt x="12508" y="11328"/>
                      <a:pt x="13216" y="11890"/>
                    </a:cubicBezTo>
                    <a:cubicBezTo>
                      <a:pt x="13223" y="11894"/>
                      <a:pt x="13228" y="11900"/>
                      <a:pt x="13233" y="11902"/>
                    </a:cubicBezTo>
                    <a:cubicBezTo>
                      <a:pt x="13910" y="12439"/>
                      <a:pt x="14552" y="13051"/>
                      <a:pt x="14994" y="13711"/>
                    </a:cubicBezTo>
                    <a:cubicBezTo>
                      <a:pt x="15613" y="14633"/>
                      <a:pt x="15914" y="15400"/>
                      <a:pt x="16160" y="16016"/>
                    </a:cubicBezTo>
                    <a:cubicBezTo>
                      <a:pt x="16437" y="16719"/>
                      <a:pt x="16656" y="17277"/>
                      <a:pt x="17194" y="17676"/>
                    </a:cubicBezTo>
                    <a:cubicBezTo>
                      <a:pt x="17863" y="18175"/>
                      <a:pt x="19458" y="18497"/>
                      <a:pt x="20458" y="18661"/>
                    </a:cubicBezTo>
                    <a:lnTo>
                      <a:pt x="20458" y="18532"/>
                    </a:lnTo>
                    <a:cubicBezTo>
                      <a:pt x="19468" y="18370"/>
                      <a:pt x="17906" y="18052"/>
                      <a:pt x="17268" y="17579"/>
                    </a:cubicBezTo>
                    <a:cubicBezTo>
                      <a:pt x="16758" y="17199"/>
                      <a:pt x="16556" y="16685"/>
                      <a:pt x="16273" y="15975"/>
                    </a:cubicBezTo>
                    <a:cubicBezTo>
                      <a:pt x="16185" y="15750"/>
                      <a:pt x="16091" y="15507"/>
                      <a:pt x="15973" y="15245"/>
                    </a:cubicBezTo>
                    <a:cubicBezTo>
                      <a:pt x="15951" y="15199"/>
                      <a:pt x="15932" y="15151"/>
                      <a:pt x="15908" y="15100"/>
                    </a:cubicBezTo>
                    <a:cubicBezTo>
                      <a:pt x="15862" y="14996"/>
                      <a:pt x="15811" y="14888"/>
                      <a:pt x="15756" y="14779"/>
                    </a:cubicBezTo>
                    <a:cubicBezTo>
                      <a:pt x="15562" y="14387"/>
                      <a:pt x="15342" y="14008"/>
                      <a:pt x="15098" y="13645"/>
                    </a:cubicBezTo>
                    <a:cubicBezTo>
                      <a:pt x="14062" y="12100"/>
                      <a:pt x="11966" y="10826"/>
                      <a:pt x="10842" y="10140"/>
                    </a:cubicBezTo>
                    <a:cubicBezTo>
                      <a:pt x="10533" y="9954"/>
                      <a:pt x="10292" y="9805"/>
                      <a:pt x="10191" y="9723"/>
                    </a:cubicBezTo>
                    <a:cubicBezTo>
                      <a:pt x="9730" y="9347"/>
                      <a:pt x="9538" y="9155"/>
                      <a:pt x="8560" y="7966"/>
                    </a:cubicBezTo>
                    <a:cubicBezTo>
                      <a:pt x="8006" y="7292"/>
                      <a:pt x="6623" y="5321"/>
                      <a:pt x="5512" y="3736"/>
                    </a:cubicBezTo>
                    <a:cubicBezTo>
                      <a:pt x="4611" y="2449"/>
                      <a:pt x="3899" y="1435"/>
                      <a:pt x="3766" y="1302"/>
                    </a:cubicBezTo>
                    <a:cubicBezTo>
                      <a:pt x="3732" y="1267"/>
                      <a:pt x="3687" y="1221"/>
                      <a:pt x="3633" y="1163"/>
                    </a:cubicBezTo>
                    <a:cubicBezTo>
                      <a:pt x="3441" y="957"/>
                      <a:pt x="3154" y="649"/>
                      <a:pt x="2833" y="401"/>
                    </a:cubicBezTo>
                    <a:cubicBezTo>
                      <a:pt x="2539" y="177"/>
                      <a:pt x="2219" y="1"/>
                      <a:pt x="192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8" name="Google Shape;3738;p72"/>
              <p:cNvSpPr/>
              <p:nvPr/>
            </p:nvSpPr>
            <p:spPr>
              <a:xfrm>
                <a:off x="3623600" y="3230600"/>
                <a:ext cx="85725" cy="80600"/>
              </a:xfrm>
              <a:custGeom>
                <a:avLst/>
                <a:gdLst/>
                <a:ahLst/>
                <a:cxnLst/>
                <a:rect l="l" t="t" r="r" b="b"/>
                <a:pathLst>
                  <a:path w="3429" h="3224" extrusionOk="0">
                    <a:moveTo>
                      <a:pt x="1321" y="1"/>
                    </a:moveTo>
                    <a:cubicBezTo>
                      <a:pt x="1202" y="1"/>
                      <a:pt x="1081" y="19"/>
                      <a:pt x="964" y="58"/>
                    </a:cubicBezTo>
                    <a:cubicBezTo>
                      <a:pt x="323" y="269"/>
                      <a:pt x="1" y="985"/>
                      <a:pt x="272" y="1604"/>
                    </a:cubicBezTo>
                    <a:lnTo>
                      <a:pt x="834" y="2893"/>
                    </a:lnTo>
                    <a:cubicBezTo>
                      <a:pt x="885" y="3015"/>
                      <a:pt x="986" y="3108"/>
                      <a:pt x="1110" y="3149"/>
                    </a:cubicBezTo>
                    <a:cubicBezTo>
                      <a:pt x="1233" y="3188"/>
                      <a:pt x="1416" y="3223"/>
                      <a:pt x="1675" y="3223"/>
                    </a:cubicBezTo>
                    <a:cubicBezTo>
                      <a:pt x="1856" y="3223"/>
                      <a:pt x="2075" y="3206"/>
                      <a:pt x="2336" y="3160"/>
                    </a:cubicBezTo>
                    <a:cubicBezTo>
                      <a:pt x="2966" y="3050"/>
                      <a:pt x="3237" y="2755"/>
                      <a:pt x="3353" y="2527"/>
                    </a:cubicBezTo>
                    <a:cubicBezTo>
                      <a:pt x="3429" y="2375"/>
                      <a:pt x="3416" y="2195"/>
                      <a:pt x="3321" y="2056"/>
                    </a:cubicBezTo>
                    <a:lnTo>
                      <a:pt x="2269" y="504"/>
                    </a:lnTo>
                    <a:cubicBezTo>
                      <a:pt x="2052" y="183"/>
                      <a:pt x="1693" y="1"/>
                      <a:pt x="132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9" name="Google Shape;3739;p72"/>
              <p:cNvSpPr/>
              <p:nvPr/>
            </p:nvSpPr>
            <p:spPr>
              <a:xfrm>
                <a:off x="3390500" y="3867825"/>
                <a:ext cx="97825" cy="77150"/>
              </a:xfrm>
              <a:custGeom>
                <a:avLst/>
                <a:gdLst/>
                <a:ahLst/>
                <a:cxnLst/>
                <a:rect l="l" t="t" r="r" b="b"/>
                <a:pathLst>
                  <a:path w="3913" h="3086" extrusionOk="0">
                    <a:moveTo>
                      <a:pt x="1553" y="0"/>
                    </a:moveTo>
                    <a:cubicBezTo>
                      <a:pt x="924" y="0"/>
                      <a:pt x="19" y="161"/>
                      <a:pt x="0" y="845"/>
                    </a:cubicBezTo>
                    <a:cubicBezTo>
                      <a:pt x="0" y="875"/>
                      <a:pt x="0" y="902"/>
                      <a:pt x="2" y="932"/>
                    </a:cubicBezTo>
                    <a:cubicBezTo>
                      <a:pt x="1590" y="2053"/>
                      <a:pt x="2799" y="2875"/>
                      <a:pt x="3303" y="3085"/>
                    </a:cubicBezTo>
                    <a:cubicBezTo>
                      <a:pt x="3652" y="2838"/>
                      <a:pt x="3871" y="2416"/>
                      <a:pt x="3890" y="1983"/>
                    </a:cubicBezTo>
                    <a:cubicBezTo>
                      <a:pt x="3913" y="1463"/>
                      <a:pt x="3667" y="950"/>
                      <a:pt x="3278" y="601"/>
                    </a:cubicBezTo>
                    <a:cubicBezTo>
                      <a:pt x="2891" y="250"/>
                      <a:pt x="2377" y="61"/>
                      <a:pt x="1859" y="14"/>
                    </a:cubicBezTo>
                    <a:cubicBezTo>
                      <a:pt x="1770" y="5"/>
                      <a:pt x="1666" y="0"/>
                      <a:pt x="155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0" name="Google Shape;3740;p72"/>
              <p:cNvSpPr/>
              <p:nvPr/>
            </p:nvSpPr>
            <p:spPr>
              <a:xfrm>
                <a:off x="3014125" y="3595650"/>
                <a:ext cx="75200" cy="95050"/>
              </a:xfrm>
              <a:custGeom>
                <a:avLst/>
                <a:gdLst/>
                <a:ahLst/>
                <a:cxnLst/>
                <a:rect l="l" t="t" r="r" b="b"/>
                <a:pathLst>
                  <a:path w="3008" h="3802" extrusionOk="0">
                    <a:moveTo>
                      <a:pt x="1504" y="0"/>
                    </a:moveTo>
                    <a:cubicBezTo>
                      <a:pt x="672" y="0"/>
                      <a:pt x="1" y="1516"/>
                      <a:pt x="1" y="3388"/>
                    </a:cubicBezTo>
                    <a:cubicBezTo>
                      <a:pt x="1" y="3528"/>
                      <a:pt x="4" y="3666"/>
                      <a:pt x="12" y="3801"/>
                    </a:cubicBezTo>
                    <a:lnTo>
                      <a:pt x="2996" y="3801"/>
                    </a:lnTo>
                    <a:cubicBezTo>
                      <a:pt x="3004" y="3666"/>
                      <a:pt x="3008" y="3529"/>
                      <a:pt x="3008" y="3388"/>
                    </a:cubicBezTo>
                    <a:cubicBezTo>
                      <a:pt x="3008" y="1516"/>
                      <a:pt x="2335" y="0"/>
                      <a:pt x="150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1" name="Google Shape;3741;p72"/>
              <p:cNvSpPr/>
              <p:nvPr/>
            </p:nvSpPr>
            <p:spPr>
              <a:xfrm>
                <a:off x="3013300" y="3738575"/>
                <a:ext cx="75200" cy="95075"/>
              </a:xfrm>
              <a:custGeom>
                <a:avLst/>
                <a:gdLst/>
                <a:ahLst/>
                <a:cxnLst/>
                <a:rect l="l" t="t" r="r" b="b"/>
                <a:pathLst>
                  <a:path w="3008" h="3803" extrusionOk="0">
                    <a:moveTo>
                      <a:pt x="13" y="0"/>
                    </a:moveTo>
                    <a:cubicBezTo>
                      <a:pt x="5" y="136"/>
                      <a:pt x="0" y="274"/>
                      <a:pt x="0" y="414"/>
                    </a:cubicBezTo>
                    <a:cubicBezTo>
                      <a:pt x="0" y="2287"/>
                      <a:pt x="673" y="3803"/>
                      <a:pt x="1505" y="3803"/>
                    </a:cubicBezTo>
                    <a:cubicBezTo>
                      <a:pt x="2335" y="3803"/>
                      <a:pt x="3008" y="2287"/>
                      <a:pt x="3008" y="414"/>
                    </a:cubicBezTo>
                    <a:cubicBezTo>
                      <a:pt x="3008" y="274"/>
                      <a:pt x="3003" y="136"/>
                      <a:pt x="299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2" name="Google Shape;3742;p72"/>
              <p:cNvSpPr/>
              <p:nvPr/>
            </p:nvSpPr>
            <p:spPr>
              <a:xfrm>
                <a:off x="3045075" y="3629875"/>
                <a:ext cx="109825" cy="97400"/>
              </a:xfrm>
              <a:custGeom>
                <a:avLst/>
                <a:gdLst/>
                <a:ahLst/>
                <a:cxnLst/>
                <a:rect l="l" t="t" r="r" b="b"/>
                <a:pathLst>
                  <a:path w="4393" h="3896" extrusionOk="0">
                    <a:moveTo>
                      <a:pt x="3122" y="0"/>
                    </a:moveTo>
                    <a:cubicBezTo>
                      <a:pt x="2380" y="0"/>
                      <a:pt x="1299" y="501"/>
                      <a:pt x="304" y="1369"/>
                    </a:cubicBezTo>
                    <a:cubicBezTo>
                      <a:pt x="199" y="1461"/>
                      <a:pt x="98" y="1554"/>
                      <a:pt x="0" y="1649"/>
                    </a:cubicBezTo>
                    <a:lnTo>
                      <a:pt x="1964" y="3896"/>
                    </a:lnTo>
                    <a:cubicBezTo>
                      <a:pt x="2071" y="3814"/>
                      <a:pt x="2177" y="3726"/>
                      <a:pt x="2282" y="3634"/>
                    </a:cubicBezTo>
                    <a:cubicBezTo>
                      <a:pt x="3692" y="2402"/>
                      <a:pt x="4392" y="898"/>
                      <a:pt x="3845" y="272"/>
                    </a:cubicBezTo>
                    <a:cubicBezTo>
                      <a:pt x="3684" y="88"/>
                      <a:pt x="3433" y="0"/>
                      <a:pt x="31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3" name="Google Shape;3743;p72"/>
              <p:cNvSpPr/>
              <p:nvPr/>
            </p:nvSpPr>
            <p:spPr>
              <a:xfrm>
                <a:off x="2947750" y="3702025"/>
                <a:ext cx="109800" cy="97400"/>
              </a:xfrm>
              <a:custGeom>
                <a:avLst/>
                <a:gdLst/>
                <a:ahLst/>
                <a:cxnLst/>
                <a:rect l="l" t="t" r="r" b="b"/>
                <a:pathLst>
                  <a:path w="4392" h="3896" extrusionOk="0">
                    <a:moveTo>
                      <a:pt x="2429" y="0"/>
                    </a:moveTo>
                    <a:cubicBezTo>
                      <a:pt x="2322" y="82"/>
                      <a:pt x="2215" y="170"/>
                      <a:pt x="2110" y="262"/>
                    </a:cubicBezTo>
                    <a:cubicBezTo>
                      <a:pt x="700" y="1493"/>
                      <a:pt x="0" y="2998"/>
                      <a:pt x="547" y="3624"/>
                    </a:cubicBezTo>
                    <a:cubicBezTo>
                      <a:pt x="708" y="3808"/>
                      <a:pt x="960" y="3895"/>
                      <a:pt x="1270" y="3895"/>
                    </a:cubicBezTo>
                    <a:cubicBezTo>
                      <a:pt x="2013" y="3895"/>
                      <a:pt x="3094" y="3395"/>
                      <a:pt x="4088" y="2527"/>
                    </a:cubicBezTo>
                    <a:cubicBezTo>
                      <a:pt x="4194" y="2435"/>
                      <a:pt x="4295" y="2342"/>
                      <a:pt x="4392" y="2247"/>
                    </a:cubicBezTo>
                    <a:lnTo>
                      <a:pt x="2429"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4" name="Google Shape;3744;p72"/>
              <p:cNvSpPr/>
              <p:nvPr/>
            </p:nvSpPr>
            <p:spPr>
              <a:xfrm>
                <a:off x="3071200" y="3680450"/>
                <a:ext cx="100600" cy="76600"/>
              </a:xfrm>
              <a:custGeom>
                <a:avLst/>
                <a:gdLst/>
                <a:ahLst/>
                <a:cxnLst/>
                <a:rect l="l" t="t" r="r" b="b"/>
                <a:pathLst>
                  <a:path w="4024" h="3064" extrusionOk="0">
                    <a:moveTo>
                      <a:pt x="311" y="1"/>
                    </a:moveTo>
                    <a:lnTo>
                      <a:pt x="1" y="2967"/>
                    </a:lnTo>
                    <a:cubicBezTo>
                      <a:pt x="135" y="2990"/>
                      <a:pt x="271" y="3008"/>
                      <a:pt x="410" y="3023"/>
                    </a:cubicBezTo>
                    <a:cubicBezTo>
                      <a:pt x="677" y="3051"/>
                      <a:pt x="937" y="3064"/>
                      <a:pt x="1188" y="3064"/>
                    </a:cubicBezTo>
                    <a:cubicBezTo>
                      <a:pt x="2694" y="3064"/>
                      <a:pt x="3863" y="2587"/>
                      <a:pt x="3938" y="1879"/>
                    </a:cubicBezTo>
                    <a:cubicBezTo>
                      <a:pt x="4023" y="1052"/>
                      <a:pt x="2585" y="225"/>
                      <a:pt x="724" y="32"/>
                    </a:cubicBezTo>
                    <a:cubicBezTo>
                      <a:pt x="585" y="17"/>
                      <a:pt x="447" y="7"/>
                      <a:pt x="3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5" name="Google Shape;3745;p72"/>
              <p:cNvSpPr/>
              <p:nvPr/>
            </p:nvSpPr>
            <p:spPr>
              <a:xfrm>
                <a:off x="2930850" y="3672225"/>
                <a:ext cx="100575" cy="76625"/>
              </a:xfrm>
              <a:custGeom>
                <a:avLst/>
                <a:gdLst/>
                <a:ahLst/>
                <a:cxnLst/>
                <a:rect l="l" t="t" r="r" b="b"/>
                <a:pathLst>
                  <a:path w="4023" h="3065" extrusionOk="0">
                    <a:moveTo>
                      <a:pt x="2835" y="1"/>
                    </a:moveTo>
                    <a:cubicBezTo>
                      <a:pt x="1330" y="1"/>
                      <a:pt x="160" y="478"/>
                      <a:pt x="87" y="1186"/>
                    </a:cubicBezTo>
                    <a:cubicBezTo>
                      <a:pt x="0" y="2013"/>
                      <a:pt x="1438" y="2840"/>
                      <a:pt x="3301" y="3033"/>
                    </a:cubicBezTo>
                    <a:cubicBezTo>
                      <a:pt x="3440" y="3048"/>
                      <a:pt x="3577" y="3058"/>
                      <a:pt x="3712" y="3064"/>
                    </a:cubicBezTo>
                    <a:lnTo>
                      <a:pt x="4023" y="98"/>
                    </a:lnTo>
                    <a:cubicBezTo>
                      <a:pt x="3888" y="75"/>
                      <a:pt x="3752" y="57"/>
                      <a:pt x="3613" y="42"/>
                    </a:cubicBezTo>
                    <a:cubicBezTo>
                      <a:pt x="3347" y="14"/>
                      <a:pt x="3086" y="1"/>
                      <a:pt x="28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6" name="Google Shape;3746;p72"/>
              <p:cNvSpPr/>
              <p:nvPr/>
            </p:nvSpPr>
            <p:spPr>
              <a:xfrm>
                <a:off x="3037850" y="3709250"/>
                <a:ext cx="105600" cy="101175"/>
              </a:xfrm>
              <a:custGeom>
                <a:avLst/>
                <a:gdLst/>
                <a:ahLst/>
                <a:cxnLst/>
                <a:rect l="l" t="t" r="r" b="b"/>
                <a:pathLst>
                  <a:path w="4224" h="4047" extrusionOk="0">
                    <a:moveTo>
                      <a:pt x="2285" y="1"/>
                    </a:moveTo>
                    <a:lnTo>
                      <a:pt x="1" y="1919"/>
                    </a:lnTo>
                    <a:cubicBezTo>
                      <a:pt x="81" y="2028"/>
                      <a:pt x="166" y="2137"/>
                      <a:pt x="256" y="2244"/>
                    </a:cubicBezTo>
                    <a:cubicBezTo>
                      <a:pt x="1193" y="3358"/>
                      <a:pt x="2302" y="4047"/>
                      <a:pt x="3049" y="4047"/>
                    </a:cubicBezTo>
                    <a:cubicBezTo>
                      <a:pt x="3262" y="4047"/>
                      <a:pt x="3446" y="3990"/>
                      <a:pt x="3588" y="3872"/>
                    </a:cubicBezTo>
                    <a:cubicBezTo>
                      <a:pt x="4223" y="3337"/>
                      <a:pt x="3763" y="1743"/>
                      <a:pt x="2560" y="310"/>
                    </a:cubicBezTo>
                    <a:cubicBezTo>
                      <a:pt x="2470" y="202"/>
                      <a:pt x="2378" y="99"/>
                      <a:pt x="228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7" name="Google Shape;3747;p72"/>
              <p:cNvSpPr/>
              <p:nvPr/>
            </p:nvSpPr>
            <p:spPr>
              <a:xfrm>
                <a:off x="2959200" y="3618875"/>
                <a:ext cx="105600" cy="101150"/>
              </a:xfrm>
              <a:custGeom>
                <a:avLst/>
                <a:gdLst/>
                <a:ahLst/>
                <a:cxnLst/>
                <a:rect l="l" t="t" r="r" b="b"/>
                <a:pathLst>
                  <a:path w="4224" h="4046" extrusionOk="0">
                    <a:moveTo>
                      <a:pt x="1175" y="0"/>
                    </a:moveTo>
                    <a:cubicBezTo>
                      <a:pt x="962" y="0"/>
                      <a:pt x="778" y="57"/>
                      <a:pt x="637" y="175"/>
                    </a:cubicBezTo>
                    <a:cubicBezTo>
                      <a:pt x="0" y="710"/>
                      <a:pt x="460" y="2304"/>
                      <a:pt x="1664" y="3737"/>
                    </a:cubicBezTo>
                    <a:cubicBezTo>
                      <a:pt x="1754" y="3844"/>
                      <a:pt x="1846" y="3948"/>
                      <a:pt x="1940" y="4046"/>
                    </a:cubicBezTo>
                    <a:lnTo>
                      <a:pt x="4224" y="2128"/>
                    </a:lnTo>
                    <a:cubicBezTo>
                      <a:pt x="4143" y="2019"/>
                      <a:pt x="4057" y="1910"/>
                      <a:pt x="3967" y="1803"/>
                    </a:cubicBezTo>
                    <a:cubicBezTo>
                      <a:pt x="3031" y="689"/>
                      <a:pt x="1921" y="0"/>
                      <a:pt x="11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8" name="Google Shape;3748;p72"/>
              <p:cNvSpPr/>
              <p:nvPr/>
            </p:nvSpPr>
            <p:spPr>
              <a:xfrm>
                <a:off x="3005975" y="3673325"/>
                <a:ext cx="84200" cy="81000"/>
              </a:xfrm>
              <a:custGeom>
                <a:avLst/>
                <a:gdLst/>
                <a:ahLst/>
                <a:cxnLst/>
                <a:rect l="l" t="t" r="r" b="b"/>
                <a:pathLst>
                  <a:path w="3368" h="3240" extrusionOk="0">
                    <a:moveTo>
                      <a:pt x="1747" y="0"/>
                    </a:moveTo>
                    <a:cubicBezTo>
                      <a:pt x="1093" y="0"/>
                      <a:pt x="502" y="395"/>
                      <a:pt x="252" y="999"/>
                    </a:cubicBezTo>
                    <a:cubicBezTo>
                      <a:pt x="0" y="1605"/>
                      <a:pt x="139" y="2301"/>
                      <a:pt x="603" y="2765"/>
                    </a:cubicBezTo>
                    <a:cubicBezTo>
                      <a:pt x="912" y="3074"/>
                      <a:pt x="1327" y="3239"/>
                      <a:pt x="1748" y="3239"/>
                    </a:cubicBezTo>
                    <a:cubicBezTo>
                      <a:pt x="1957" y="3239"/>
                      <a:pt x="2167" y="3199"/>
                      <a:pt x="2368" y="3115"/>
                    </a:cubicBezTo>
                    <a:cubicBezTo>
                      <a:pt x="2972" y="2865"/>
                      <a:pt x="3367" y="2275"/>
                      <a:pt x="3367" y="1620"/>
                    </a:cubicBezTo>
                    <a:cubicBezTo>
                      <a:pt x="3367" y="725"/>
                      <a:pt x="2642" y="0"/>
                      <a:pt x="174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9" name="Google Shape;3749;p72"/>
              <p:cNvSpPr/>
              <p:nvPr/>
            </p:nvSpPr>
            <p:spPr>
              <a:xfrm>
                <a:off x="3903150" y="3336400"/>
                <a:ext cx="87925" cy="111100"/>
              </a:xfrm>
              <a:custGeom>
                <a:avLst/>
                <a:gdLst/>
                <a:ahLst/>
                <a:cxnLst/>
                <a:rect l="l" t="t" r="r" b="b"/>
                <a:pathLst>
                  <a:path w="3517" h="4444" extrusionOk="0">
                    <a:moveTo>
                      <a:pt x="1758" y="0"/>
                    </a:moveTo>
                    <a:cubicBezTo>
                      <a:pt x="787" y="0"/>
                      <a:pt x="1" y="1772"/>
                      <a:pt x="1" y="3961"/>
                    </a:cubicBezTo>
                    <a:cubicBezTo>
                      <a:pt x="1" y="4124"/>
                      <a:pt x="6" y="4285"/>
                      <a:pt x="16" y="4443"/>
                    </a:cubicBezTo>
                    <a:lnTo>
                      <a:pt x="3501" y="4443"/>
                    </a:lnTo>
                    <a:cubicBezTo>
                      <a:pt x="3511" y="4285"/>
                      <a:pt x="3516" y="4124"/>
                      <a:pt x="3516" y="3961"/>
                    </a:cubicBezTo>
                    <a:cubicBezTo>
                      <a:pt x="3516" y="1772"/>
                      <a:pt x="2730" y="0"/>
                      <a:pt x="17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0" name="Google Shape;3750;p72"/>
              <p:cNvSpPr/>
              <p:nvPr/>
            </p:nvSpPr>
            <p:spPr>
              <a:xfrm>
                <a:off x="3902200" y="3503475"/>
                <a:ext cx="87900" cy="111100"/>
              </a:xfrm>
              <a:custGeom>
                <a:avLst/>
                <a:gdLst/>
                <a:ahLst/>
                <a:cxnLst/>
                <a:rect l="l" t="t" r="r" b="b"/>
                <a:pathLst>
                  <a:path w="3516" h="4444" extrusionOk="0">
                    <a:moveTo>
                      <a:pt x="14" y="1"/>
                    </a:moveTo>
                    <a:cubicBezTo>
                      <a:pt x="5" y="159"/>
                      <a:pt x="0" y="321"/>
                      <a:pt x="0" y="483"/>
                    </a:cubicBezTo>
                    <a:cubicBezTo>
                      <a:pt x="0" y="2671"/>
                      <a:pt x="787" y="4444"/>
                      <a:pt x="1758" y="4444"/>
                    </a:cubicBezTo>
                    <a:cubicBezTo>
                      <a:pt x="2729" y="4444"/>
                      <a:pt x="3516" y="2671"/>
                      <a:pt x="3516" y="483"/>
                    </a:cubicBezTo>
                    <a:cubicBezTo>
                      <a:pt x="3516" y="321"/>
                      <a:pt x="3510" y="159"/>
                      <a:pt x="35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1" name="Google Shape;3751;p72"/>
              <p:cNvSpPr/>
              <p:nvPr/>
            </p:nvSpPr>
            <p:spPr>
              <a:xfrm>
                <a:off x="3939350" y="3376400"/>
                <a:ext cx="128325" cy="113900"/>
              </a:xfrm>
              <a:custGeom>
                <a:avLst/>
                <a:gdLst/>
                <a:ahLst/>
                <a:cxnLst/>
                <a:rect l="l" t="t" r="r" b="b"/>
                <a:pathLst>
                  <a:path w="5133" h="4556" extrusionOk="0">
                    <a:moveTo>
                      <a:pt x="3648" y="0"/>
                    </a:moveTo>
                    <a:cubicBezTo>
                      <a:pt x="2780" y="0"/>
                      <a:pt x="1516" y="585"/>
                      <a:pt x="354" y="1600"/>
                    </a:cubicBezTo>
                    <a:cubicBezTo>
                      <a:pt x="231" y="1707"/>
                      <a:pt x="114" y="1817"/>
                      <a:pt x="0" y="1929"/>
                    </a:cubicBezTo>
                    <a:lnTo>
                      <a:pt x="2294" y="4555"/>
                    </a:lnTo>
                    <a:cubicBezTo>
                      <a:pt x="2420" y="4457"/>
                      <a:pt x="2544" y="4355"/>
                      <a:pt x="2667" y="4247"/>
                    </a:cubicBezTo>
                    <a:cubicBezTo>
                      <a:pt x="4315" y="2808"/>
                      <a:pt x="5132" y="1049"/>
                      <a:pt x="4494" y="319"/>
                    </a:cubicBezTo>
                    <a:cubicBezTo>
                      <a:pt x="4305" y="103"/>
                      <a:pt x="4011" y="0"/>
                      <a:pt x="36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2" name="Google Shape;3752;p72"/>
              <p:cNvSpPr/>
              <p:nvPr/>
            </p:nvSpPr>
            <p:spPr>
              <a:xfrm>
                <a:off x="3825600" y="3460675"/>
                <a:ext cx="128325" cy="113900"/>
              </a:xfrm>
              <a:custGeom>
                <a:avLst/>
                <a:gdLst/>
                <a:ahLst/>
                <a:cxnLst/>
                <a:rect l="l" t="t" r="r" b="b"/>
                <a:pathLst>
                  <a:path w="5133" h="4556" extrusionOk="0">
                    <a:moveTo>
                      <a:pt x="2839" y="1"/>
                    </a:moveTo>
                    <a:cubicBezTo>
                      <a:pt x="2712" y="98"/>
                      <a:pt x="2588" y="201"/>
                      <a:pt x="2465" y="309"/>
                    </a:cubicBezTo>
                    <a:cubicBezTo>
                      <a:pt x="818" y="1748"/>
                      <a:pt x="0" y="3506"/>
                      <a:pt x="639" y="4237"/>
                    </a:cubicBezTo>
                    <a:cubicBezTo>
                      <a:pt x="827" y="4453"/>
                      <a:pt x="1121" y="4555"/>
                      <a:pt x="1484" y="4555"/>
                    </a:cubicBezTo>
                    <a:cubicBezTo>
                      <a:pt x="2352" y="4555"/>
                      <a:pt x="3616" y="3971"/>
                      <a:pt x="4778" y="2956"/>
                    </a:cubicBezTo>
                    <a:cubicBezTo>
                      <a:pt x="4901" y="2849"/>
                      <a:pt x="5019" y="2739"/>
                      <a:pt x="5132" y="2627"/>
                    </a:cubicBezTo>
                    <a:lnTo>
                      <a:pt x="28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3" name="Google Shape;3753;p72"/>
              <p:cNvSpPr/>
              <p:nvPr/>
            </p:nvSpPr>
            <p:spPr>
              <a:xfrm>
                <a:off x="3969875" y="3435525"/>
                <a:ext cx="117575" cy="89525"/>
              </a:xfrm>
              <a:custGeom>
                <a:avLst/>
                <a:gdLst/>
                <a:ahLst/>
                <a:cxnLst/>
                <a:rect l="l" t="t" r="r" b="b"/>
                <a:pathLst>
                  <a:path w="4703" h="3581" extrusionOk="0">
                    <a:moveTo>
                      <a:pt x="363" y="0"/>
                    </a:moveTo>
                    <a:lnTo>
                      <a:pt x="1" y="3468"/>
                    </a:lnTo>
                    <a:cubicBezTo>
                      <a:pt x="157" y="3494"/>
                      <a:pt x="318" y="3516"/>
                      <a:pt x="480" y="3533"/>
                    </a:cubicBezTo>
                    <a:cubicBezTo>
                      <a:pt x="792" y="3565"/>
                      <a:pt x="1097" y="3581"/>
                      <a:pt x="1390" y="3581"/>
                    </a:cubicBezTo>
                    <a:cubicBezTo>
                      <a:pt x="3149" y="3581"/>
                      <a:pt x="4515" y="3023"/>
                      <a:pt x="4601" y="2195"/>
                    </a:cubicBezTo>
                    <a:cubicBezTo>
                      <a:pt x="4703" y="1229"/>
                      <a:pt x="3021" y="263"/>
                      <a:pt x="845" y="37"/>
                    </a:cubicBezTo>
                    <a:cubicBezTo>
                      <a:pt x="682" y="19"/>
                      <a:pt x="522" y="8"/>
                      <a:pt x="36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4" name="Google Shape;3754;p72"/>
              <p:cNvSpPr/>
              <p:nvPr/>
            </p:nvSpPr>
            <p:spPr>
              <a:xfrm>
                <a:off x="3805800" y="3425925"/>
                <a:ext cx="117575" cy="89525"/>
              </a:xfrm>
              <a:custGeom>
                <a:avLst/>
                <a:gdLst/>
                <a:ahLst/>
                <a:cxnLst/>
                <a:rect l="l" t="t" r="r" b="b"/>
                <a:pathLst>
                  <a:path w="4703" h="3581" extrusionOk="0">
                    <a:moveTo>
                      <a:pt x="3313" y="0"/>
                    </a:moveTo>
                    <a:cubicBezTo>
                      <a:pt x="1555" y="0"/>
                      <a:pt x="188" y="558"/>
                      <a:pt x="102" y="1386"/>
                    </a:cubicBezTo>
                    <a:cubicBezTo>
                      <a:pt x="1" y="2351"/>
                      <a:pt x="1682" y="3318"/>
                      <a:pt x="3858" y="3544"/>
                    </a:cubicBezTo>
                    <a:cubicBezTo>
                      <a:pt x="4021" y="3562"/>
                      <a:pt x="4181" y="3573"/>
                      <a:pt x="4341" y="3581"/>
                    </a:cubicBezTo>
                    <a:lnTo>
                      <a:pt x="4702" y="114"/>
                    </a:lnTo>
                    <a:cubicBezTo>
                      <a:pt x="4546" y="87"/>
                      <a:pt x="4386" y="65"/>
                      <a:pt x="4223" y="48"/>
                    </a:cubicBezTo>
                    <a:cubicBezTo>
                      <a:pt x="3912" y="16"/>
                      <a:pt x="3607" y="0"/>
                      <a:pt x="331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5" name="Google Shape;3755;p72"/>
              <p:cNvSpPr/>
              <p:nvPr/>
            </p:nvSpPr>
            <p:spPr>
              <a:xfrm>
                <a:off x="3930875" y="3469200"/>
                <a:ext cx="123450" cy="118250"/>
              </a:xfrm>
              <a:custGeom>
                <a:avLst/>
                <a:gdLst/>
                <a:ahLst/>
                <a:cxnLst/>
                <a:rect l="l" t="t" r="r" b="b"/>
                <a:pathLst>
                  <a:path w="4938" h="4730" extrusionOk="0">
                    <a:moveTo>
                      <a:pt x="2670" y="0"/>
                    </a:moveTo>
                    <a:lnTo>
                      <a:pt x="0" y="2242"/>
                    </a:lnTo>
                    <a:cubicBezTo>
                      <a:pt x="95" y="2371"/>
                      <a:pt x="196" y="2497"/>
                      <a:pt x="301" y="2622"/>
                    </a:cubicBezTo>
                    <a:cubicBezTo>
                      <a:pt x="1394" y="3925"/>
                      <a:pt x="2691" y="4729"/>
                      <a:pt x="3563" y="4729"/>
                    </a:cubicBezTo>
                    <a:cubicBezTo>
                      <a:pt x="3813" y="4729"/>
                      <a:pt x="4028" y="4663"/>
                      <a:pt x="4194" y="4524"/>
                    </a:cubicBezTo>
                    <a:cubicBezTo>
                      <a:pt x="4937" y="3900"/>
                      <a:pt x="4399" y="2036"/>
                      <a:pt x="2992" y="361"/>
                    </a:cubicBezTo>
                    <a:cubicBezTo>
                      <a:pt x="2888" y="237"/>
                      <a:pt x="2780" y="116"/>
                      <a:pt x="26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6" name="Google Shape;3756;p72"/>
              <p:cNvSpPr/>
              <p:nvPr/>
            </p:nvSpPr>
            <p:spPr>
              <a:xfrm>
                <a:off x="3838950" y="3363525"/>
                <a:ext cx="123450" cy="118250"/>
              </a:xfrm>
              <a:custGeom>
                <a:avLst/>
                <a:gdLst/>
                <a:ahLst/>
                <a:cxnLst/>
                <a:rect l="l" t="t" r="r" b="b"/>
                <a:pathLst>
                  <a:path w="4938" h="4730" extrusionOk="0">
                    <a:moveTo>
                      <a:pt x="1374" y="1"/>
                    </a:moveTo>
                    <a:cubicBezTo>
                      <a:pt x="1124" y="1"/>
                      <a:pt x="909" y="67"/>
                      <a:pt x="744" y="206"/>
                    </a:cubicBezTo>
                    <a:cubicBezTo>
                      <a:pt x="0" y="830"/>
                      <a:pt x="538" y="2693"/>
                      <a:pt x="1945" y="4368"/>
                    </a:cubicBezTo>
                    <a:cubicBezTo>
                      <a:pt x="2050" y="4494"/>
                      <a:pt x="2158" y="4613"/>
                      <a:pt x="2267" y="4730"/>
                    </a:cubicBezTo>
                    <a:lnTo>
                      <a:pt x="4937" y="2488"/>
                    </a:lnTo>
                    <a:cubicBezTo>
                      <a:pt x="4842" y="2360"/>
                      <a:pt x="4743" y="2233"/>
                      <a:pt x="4638" y="2109"/>
                    </a:cubicBezTo>
                    <a:cubicBezTo>
                      <a:pt x="3543" y="805"/>
                      <a:pt x="2247" y="1"/>
                      <a:pt x="137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7" name="Google Shape;3757;p72"/>
              <p:cNvSpPr/>
              <p:nvPr/>
            </p:nvSpPr>
            <p:spPr>
              <a:xfrm>
                <a:off x="3892650" y="3427175"/>
                <a:ext cx="104125" cy="94700"/>
              </a:xfrm>
              <a:custGeom>
                <a:avLst/>
                <a:gdLst/>
                <a:ahLst/>
                <a:cxnLst/>
                <a:rect l="l" t="t" r="r" b="b"/>
                <a:pathLst>
                  <a:path w="4165" h="3788" extrusionOk="0">
                    <a:moveTo>
                      <a:pt x="2080" y="1"/>
                    </a:moveTo>
                    <a:cubicBezTo>
                      <a:pt x="1222" y="1"/>
                      <a:pt x="445" y="589"/>
                      <a:pt x="240" y="1461"/>
                    </a:cubicBezTo>
                    <a:cubicBezTo>
                      <a:pt x="0" y="2478"/>
                      <a:pt x="632" y="3498"/>
                      <a:pt x="1649" y="3737"/>
                    </a:cubicBezTo>
                    <a:cubicBezTo>
                      <a:pt x="1794" y="3771"/>
                      <a:pt x="1940" y="3788"/>
                      <a:pt x="2083" y="3788"/>
                    </a:cubicBezTo>
                    <a:cubicBezTo>
                      <a:pt x="2942" y="3788"/>
                      <a:pt x="3720" y="3200"/>
                      <a:pt x="3924" y="2328"/>
                    </a:cubicBezTo>
                    <a:cubicBezTo>
                      <a:pt x="4164" y="1310"/>
                      <a:pt x="3534" y="291"/>
                      <a:pt x="2515" y="52"/>
                    </a:cubicBezTo>
                    <a:cubicBezTo>
                      <a:pt x="2370" y="17"/>
                      <a:pt x="2224" y="1"/>
                      <a:pt x="208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8" name="Google Shape;3758;p72"/>
              <p:cNvSpPr/>
              <p:nvPr/>
            </p:nvSpPr>
            <p:spPr>
              <a:xfrm>
                <a:off x="3144050" y="3948925"/>
                <a:ext cx="334375" cy="80375"/>
              </a:xfrm>
              <a:custGeom>
                <a:avLst/>
                <a:gdLst/>
                <a:ahLst/>
                <a:cxnLst/>
                <a:rect l="l" t="t" r="r" b="b"/>
                <a:pathLst>
                  <a:path w="13375" h="3215" fill="none" extrusionOk="0">
                    <a:moveTo>
                      <a:pt x="13375" y="3214"/>
                    </a:moveTo>
                    <a:cubicBezTo>
                      <a:pt x="9258" y="1103"/>
                      <a:pt x="4628" y="1"/>
                      <a:pt x="1" y="31"/>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9" name="Google Shape;3759;p72"/>
              <p:cNvSpPr/>
              <p:nvPr/>
            </p:nvSpPr>
            <p:spPr>
              <a:xfrm>
                <a:off x="3089225" y="3892475"/>
                <a:ext cx="99700" cy="54375"/>
              </a:xfrm>
              <a:custGeom>
                <a:avLst/>
                <a:gdLst/>
                <a:ahLst/>
                <a:cxnLst/>
                <a:rect l="l" t="t" r="r" b="b"/>
                <a:pathLst>
                  <a:path w="3988" h="2175" extrusionOk="0">
                    <a:moveTo>
                      <a:pt x="1027" y="0"/>
                    </a:moveTo>
                    <a:cubicBezTo>
                      <a:pt x="945" y="0"/>
                      <a:pt x="878" y="24"/>
                      <a:pt x="830" y="75"/>
                    </a:cubicBezTo>
                    <a:cubicBezTo>
                      <a:pt x="1" y="958"/>
                      <a:pt x="3988" y="2174"/>
                      <a:pt x="3988" y="2174"/>
                    </a:cubicBezTo>
                    <a:cubicBezTo>
                      <a:pt x="3988" y="2174"/>
                      <a:pt x="1818" y="0"/>
                      <a:pt x="10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0" name="Google Shape;3760;p72"/>
              <p:cNvSpPr/>
              <p:nvPr/>
            </p:nvSpPr>
            <p:spPr>
              <a:xfrm>
                <a:off x="3134375" y="3956100"/>
                <a:ext cx="92625" cy="39875"/>
              </a:xfrm>
              <a:custGeom>
                <a:avLst/>
                <a:gdLst/>
                <a:ahLst/>
                <a:cxnLst/>
                <a:rect l="l" t="t" r="r" b="b"/>
                <a:pathLst>
                  <a:path w="3705" h="1595" extrusionOk="0">
                    <a:moveTo>
                      <a:pt x="3704" y="0"/>
                    </a:moveTo>
                    <a:cubicBezTo>
                      <a:pt x="3704" y="0"/>
                      <a:pt x="1" y="527"/>
                      <a:pt x="131" y="1268"/>
                    </a:cubicBezTo>
                    <a:cubicBezTo>
                      <a:pt x="172" y="1501"/>
                      <a:pt x="333" y="1595"/>
                      <a:pt x="565" y="1595"/>
                    </a:cubicBezTo>
                    <a:cubicBezTo>
                      <a:pt x="1524" y="1595"/>
                      <a:pt x="3704" y="0"/>
                      <a:pt x="37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1" name="Google Shape;3761;p72"/>
              <p:cNvSpPr/>
              <p:nvPr/>
            </p:nvSpPr>
            <p:spPr>
              <a:xfrm>
                <a:off x="3180375" y="3885600"/>
                <a:ext cx="90125" cy="70100"/>
              </a:xfrm>
              <a:custGeom>
                <a:avLst/>
                <a:gdLst/>
                <a:ahLst/>
                <a:cxnLst/>
                <a:rect l="l" t="t" r="r" b="b"/>
                <a:pathLst>
                  <a:path w="3605" h="2804" extrusionOk="0">
                    <a:moveTo>
                      <a:pt x="1139" y="0"/>
                    </a:moveTo>
                    <a:cubicBezTo>
                      <a:pt x="1092" y="0"/>
                      <a:pt x="1048" y="12"/>
                      <a:pt x="1010" y="38"/>
                    </a:cubicBezTo>
                    <a:cubicBezTo>
                      <a:pt x="1" y="709"/>
                      <a:pt x="3605" y="2803"/>
                      <a:pt x="3605" y="2803"/>
                    </a:cubicBezTo>
                    <a:cubicBezTo>
                      <a:pt x="3605" y="2803"/>
                      <a:pt x="1871" y="0"/>
                      <a:pt x="11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2" name="Google Shape;3762;p72"/>
              <p:cNvSpPr/>
              <p:nvPr/>
            </p:nvSpPr>
            <p:spPr>
              <a:xfrm>
                <a:off x="3210725" y="3971575"/>
                <a:ext cx="94750" cy="23475"/>
              </a:xfrm>
              <a:custGeom>
                <a:avLst/>
                <a:gdLst/>
                <a:ahLst/>
                <a:cxnLst/>
                <a:rect l="l" t="t" r="r" b="b"/>
                <a:pathLst>
                  <a:path w="3790" h="939" extrusionOk="0">
                    <a:moveTo>
                      <a:pt x="2090" y="0"/>
                    </a:moveTo>
                    <a:cubicBezTo>
                      <a:pt x="1100" y="0"/>
                      <a:pt x="42" y="94"/>
                      <a:pt x="19" y="492"/>
                    </a:cubicBezTo>
                    <a:cubicBezTo>
                      <a:pt x="1" y="819"/>
                      <a:pt x="269" y="939"/>
                      <a:pt x="669" y="939"/>
                    </a:cubicBezTo>
                    <a:cubicBezTo>
                      <a:pt x="1748" y="939"/>
                      <a:pt x="3789" y="74"/>
                      <a:pt x="3789" y="74"/>
                    </a:cubicBezTo>
                    <a:cubicBezTo>
                      <a:pt x="3789" y="74"/>
                      <a:pt x="2967" y="0"/>
                      <a:pt x="209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3" name="Google Shape;3763;p72"/>
              <p:cNvSpPr/>
              <p:nvPr/>
            </p:nvSpPr>
            <p:spPr>
              <a:xfrm>
                <a:off x="3271775" y="3914250"/>
                <a:ext cx="92800" cy="66675"/>
              </a:xfrm>
              <a:custGeom>
                <a:avLst/>
                <a:gdLst/>
                <a:ahLst/>
                <a:cxnLst/>
                <a:rect l="l" t="t" r="r" b="b"/>
                <a:pathLst>
                  <a:path w="3712" h="2667" extrusionOk="0">
                    <a:moveTo>
                      <a:pt x="1115" y="0"/>
                    </a:moveTo>
                    <a:cubicBezTo>
                      <a:pt x="1061" y="0"/>
                      <a:pt x="1013" y="14"/>
                      <a:pt x="972" y="45"/>
                    </a:cubicBezTo>
                    <a:cubicBezTo>
                      <a:pt x="0" y="767"/>
                      <a:pt x="3712" y="2666"/>
                      <a:pt x="3712" y="2666"/>
                    </a:cubicBezTo>
                    <a:cubicBezTo>
                      <a:pt x="3712" y="2666"/>
                      <a:pt x="1856" y="0"/>
                      <a:pt x="11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4" name="Google Shape;3764;p72"/>
              <p:cNvSpPr/>
              <p:nvPr/>
            </p:nvSpPr>
            <p:spPr>
              <a:xfrm>
                <a:off x="3306850" y="3996475"/>
                <a:ext cx="93600" cy="26125"/>
              </a:xfrm>
              <a:custGeom>
                <a:avLst/>
                <a:gdLst/>
                <a:ahLst/>
                <a:cxnLst/>
                <a:rect l="l" t="t" r="r" b="b"/>
                <a:pathLst>
                  <a:path w="3744" h="1045" extrusionOk="0">
                    <a:moveTo>
                      <a:pt x="3121" y="1"/>
                    </a:moveTo>
                    <a:cubicBezTo>
                      <a:pt x="2057" y="1"/>
                      <a:pt x="4" y="73"/>
                      <a:pt x="2" y="631"/>
                    </a:cubicBezTo>
                    <a:cubicBezTo>
                      <a:pt x="1" y="931"/>
                      <a:pt x="231" y="1044"/>
                      <a:pt x="578" y="1044"/>
                    </a:cubicBezTo>
                    <a:cubicBezTo>
                      <a:pt x="1627" y="1044"/>
                      <a:pt x="3743" y="9"/>
                      <a:pt x="3743" y="9"/>
                    </a:cubicBezTo>
                    <a:cubicBezTo>
                      <a:pt x="3743" y="9"/>
                      <a:pt x="3492" y="1"/>
                      <a:pt x="31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5" name="Google Shape;3765;p72"/>
              <p:cNvSpPr/>
              <p:nvPr/>
            </p:nvSpPr>
            <p:spPr>
              <a:xfrm>
                <a:off x="3091725" y="3930650"/>
                <a:ext cx="43475" cy="39225"/>
              </a:xfrm>
              <a:custGeom>
                <a:avLst/>
                <a:gdLst/>
                <a:ahLst/>
                <a:cxnLst/>
                <a:rect l="l" t="t" r="r" b="b"/>
                <a:pathLst>
                  <a:path w="1739" h="1569" extrusionOk="0">
                    <a:moveTo>
                      <a:pt x="895" y="0"/>
                    </a:moveTo>
                    <a:cubicBezTo>
                      <a:pt x="612" y="0"/>
                      <a:pt x="348" y="155"/>
                      <a:pt x="209" y="408"/>
                    </a:cubicBezTo>
                    <a:cubicBezTo>
                      <a:pt x="0" y="786"/>
                      <a:pt x="139" y="1263"/>
                      <a:pt x="519" y="1472"/>
                    </a:cubicBezTo>
                    <a:cubicBezTo>
                      <a:pt x="637" y="1537"/>
                      <a:pt x="767" y="1569"/>
                      <a:pt x="896" y="1569"/>
                    </a:cubicBezTo>
                    <a:cubicBezTo>
                      <a:pt x="1071" y="1569"/>
                      <a:pt x="1245" y="1510"/>
                      <a:pt x="1388" y="1396"/>
                    </a:cubicBezTo>
                    <a:cubicBezTo>
                      <a:pt x="1635" y="1198"/>
                      <a:pt x="1739" y="870"/>
                      <a:pt x="1650" y="566"/>
                    </a:cubicBezTo>
                    <a:cubicBezTo>
                      <a:pt x="1561" y="261"/>
                      <a:pt x="1298" y="40"/>
                      <a:pt x="982" y="5"/>
                    </a:cubicBezTo>
                    <a:cubicBezTo>
                      <a:pt x="953" y="2"/>
                      <a:pt x="924" y="0"/>
                      <a:pt x="89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6" name="Google Shape;3766;p72"/>
              <p:cNvSpPr/>
              <p:nvPr/>
            </p:nvSpPr>
            <p:spPr>
              <a:xfrm>
                <a:off x="3182975" y="3903050"/>
                <a:ext cx="39850" cy="35975"/>
              </a:xfrm>
              <a:custGeom>
                <a:avLst/>
                <a:gdLst/>
                <a:ahLst/>
                <a:cxnLst/>
                <a:rect l="l" t="t" r="r" b="b"/>
                <a:pathLst>
                  <a:path w="1594" h="1439" extrusionOk="0">
                    <a:moveTo>
                      <a:pt x="821" y="1"/>
                    </a:moveTo>
                    <a:cubicBezTo>
                      <a:pt x="561" y="1"/>
                      <a:pt x="318" y="142"/>
                      <a:pt x="192" y="373"/>
                    </a:cubicBezTo>
                    <a:cubicBezTo>
                      <a:pt x="0" y="722"/>
                      <a:pt x="128" y="1158"/>
                      <a:pt x="475" y="1350"/>
                    </a:cubicBezTo>
                    <a:cubicBezTo>
                      <a:pt x="584" y="1409"/>
                      <a:pt x="703" y="1439"/>
                      <a:pt x="821" y="1439"/>
                    </a:cubicBezTo>
                    <a:cubicBezTo>
                      <a:pt x="982" y="1439"/>
                      <a:pt x="1141" y="1385"/>
                      <a:pt x="1271" y="1280"/>
                    </a:cubicBezTo>
                    <a:cubicBezTo>
                      <a:pt x="1498" y="1099"/>
                      <a:pt x="1593" y="798"/>
                      <a:pt x="1512" y="519"/>
                    </a:cubicBezTo>
                    <a:cubicBezTo>
                      <a:pt x="1431" y="239"/>
                      <a:pt x="1189" y="36"/>
                      <a:pt x="900" y="5"/>
                    </a:cubicBezTo>
                    <a:cubicBezTo>
                      <a:pt x="874" y="2"/>
                      <a:pt x="847" y="1"/>
                      <a:pt x="82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7" name="Google Shape;3767;p72"/>
              <p:cNvSpPr/>
              <p:nvPr/>
            </p:nvSpPr>
            <p:spPr>
              <a:xfrm>
                <a:off x="3253400" y="3976825"/>
                <a:ext cx="39850" cy="35975"/>
              </a:xfrm>
              <a:custGeom>
                <a:avLst/>
                <a:gdLst/>
                <a:ahLst/>
                <a:cxnLst/>
                <a:rect l="l" t="t" r="r" b="b"/>
                <a:pathLst>
                  <a:path w="1594" h="1439" extrusionOk="0">
                    <a:moveTo>
                      <a:pt x="821" y="0"/>
                    </a:moveTo>
                    <a:cubicBezTo>
                      <a:pt x="561" y="0"/>
                      <a:pt x="318" y="142"/>
                      <a:pt x="191" y="374"/>
                    </a:cubicBezTo>
                    <a:cubicBezTo>
                      <a:pt x="0" y="722"/>
                      <a:pt x="128" y="1159"/>
                      <a:pt x="475" y="1350"/>
                    </a:cubicBezTo>
                    <a:cubicBezTo>
                      <a:pt x="584" y="1409"/>
                      <a:pt x="703" y="1439"/>
                      <a:pt x="822" y="1439"/>
                    </a:cubicBezTo>
                    <a:cubicBezTo>
                      <a:pt x="982" y="1439"/>
                      <a:pt x="1141" y="1385"/>
                      <a:pt x="1271" y="1281"/>
                    </a:cubicBezTo>
                    <a:cubicBezTo>
                      <a:pt x="1498" y="1098"/>
                      <a:pt x="1593" y="798"/>
                      <a:pt x="1512" y="518"/>
                    </a:cubicBezTo>
                    <a:cubicBezTo>
                      <a:pt x="1431" y="239"/>
                      <a:pt x="1189" y="37"/>
                      <a:pt x="900" y="5"/>
                    </a:cubicBezTo>
                    <a:cubicBezTo>
                      <a:pt x="873" y="2"/>
                      <a:pt x="847" y="0"/>
                      <a:pt x="82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8" name="Google Shape;3768;p72"/>
              <p:cNvSpPr/>
              <p:nvPr/>
            </p:nvSpPr>
            <p:spPr>
              <a:xfrm>
                <a:off x="3332100" y="3933050"/>
                <a:ext cx="39850" cy="35975"/>
              </a:xfrm>
              <a:custGeom>
                <a:avLst/>
                <a:gdLst/>
                <a:ahLst/>
                <a:cxnLst/>
                <a:rect l="l" t="t" r="r" b="b"/>
                <a:pathLst>
                  <a:path w="1594" h="1439" extrusionOk="0">
                    <a:moveTo>
                      <a:pt x="823" y="0"/>
                    </a:moveTo>
                    <a:cubicBezTo>
                      <a:pt x="563" y="0"/>
                      <a:pt x="320" y="142"/>
                      <a:pt x="192" y="374"/>
                    </a:cubicBezTo>
                    <a:cubicBezTo>
                      <a:pt x="1" y="721"/>
                      <a:pt x="128" y="1159"/>
                      <a:pt x="476" y="1350"/>
                    </a:cubicBezTo>
                    <a:cubicBezTo>
                      <a:pt x="585" y="1409"/>
                      <a:pt x="704" y="1439"/>
                      <a:pt x="822" y="1439"/>
                    </a:cubicBezTo>
                    <a:cubicBezTo>
                      <a:pt x="982" y="1439"/>
                      <a:pt x="1141" y="1385"/>
                      <a:pt x="1272" y="1281"/>
                    </a:cubicBezTo>
                    <a:cubicBezTo>
                      <a:pt x="1500" y="1099"/>
                      <a:pt x="1594" y="798"/>
                      <a:pt x="1512" y="519"/>
                    </a:cubicBezTo>
                    <a:cubicBezTo>
                      <a:pt x="1431" y="240"/>
                      <a:pt x="1190" y="37"/>
                      <a:pt x="901" y="4"/>
                    </a:cubicBezTo>
                    <a:cubicBezTo>
                      <a:pt x="875" y="2"/>
                      <a:pt x="849" y="0"/>
                      <a:pt x="82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9" name="Google Shape;3769;p72"/>
              <p:cNvSpPr/>
              <p:nvPr/>
            </p:nvSpPr>
            <p:spPr>
              <a:xfrm>
                <a:off x="3474850" y="3098375"/>
                <a:ext cx="317000" cy="132925"/>
              </a:xfrm>
              <a:custGeom>
                <a:avLst/>
                <a:gdLst/>
                <a:ahLst/>
                <a:cxnLst/>
                <a:rect l="l" t="t" r="r" b="b"/>
                <a:pathLst>
                  <a:path w="12680" h="5317" fill="none" extrusionOk="0">
                    <a:moveTo>
                      <a:pt x="0" y="1"/>
                    </a:moveTo>
                    <a:cubicBezTo>
                      <a:pt x="4571" y="724"/>
                      <a:pt x="8960" y="2564"/>
                      <a:pt x="12679" y="5317"/>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0" name="Google Shape;3770;p72"/>
              <p:cNvSpPr/>
              <p:nvPr/>
            </p:nvSpPr>
            <p:spPr>
              <a:xfrm>
                <a:off x="3757275" y="3197175"/>
                <a:ext cx="95875" cy="21900"/>
              </a:xfrm>
              <a:custGeom>
                <a:avLst/>
                <a:gdLst/>
                <a:ahLst/>
                <a:cxnLst/>
                <a:rect l="l" t="t" r="r" b="b"/>
                <a:pathLst>
                  <a:path w="3835" h="876" extrusionOk="0">
                    <a:moveTo>
                      <a:pt x="2461" y="0"/>
                    </a:moveTo>
                    <a:cubicBezTo>
                      <a:pt x="1369" y="0"/>
                      <a:pt x="1" y="215"/>
                      <a:pt x="1" y="215"/>
                    </a:cubicBezTo>
                    <a:cubicBezTo>
                      <a:pt x="1" y="215"/>
                      <a:pt x="1902" y="876"/>
                      <a:pt x="3012" y="876"/>
                    </a:cubicBezTo>
                    <a:cubicBezTo>
                      <a:pt x="3500" y="876"/>
                      <a:pt x="3835" y="748"/>
                      <a:pt x="3789" y="382"/>
                    </a:cubicBezTo>
                    <a:cubicBezTo>
                      <a:pt x="3753" y="89"/>
                      <a:pt x="3164" y="0"/>
                      <a:pt x="24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1" name="Google Shape;3771;p72"/>
              <p:cNvSpPr/>
              <p:nvPr/>
            </p:nvSpPr>
            <p:spPr>
              <a:xfrm>
                <a:off x="3721050" y="3187550"/>
                <a:ext cx="67050" cy="81250"/>
              </a:xfrm>
              <a:custGeom>
                <a:avLst/>
                <a:gdLst/>
                <a:ahLst/>
                <a:cxnLst/>
                <a:rect l="l" t="t" r="r" b="b"/>
                <a:pathLst>
                  <a:path w="2682" h="3250" extrusionOk="0">
                    <a:moveTo>
                      <a:pt x="0" y="1"/>
                    </a:moveTo>
                    <a:lnTo>
                      <a:pt x="0" y="1"/>
                    </a:lnTo>
                    <a:cubicBezTo>
                      <a:pt x="0" y="1"/>
                      <a:pt x="1036" y="3250"/>
                      <a:pt x="1879" y="3250"/>
                    </a:cubicBezTo>
                    <a:cubicBezTo>
                      <a:pt x="1969" y="3250"/>
                      <a:pt x="2056" y="3214"/>
                      <a:pt x="2139" y="3133"/>
                    </a:cubicBezTo>
                    <a:cubicBezTo>
                      <a:pt x="2681" y="2611"/>
                      <a:pt x="1"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2" name="Google Shape;3772;p72"/>
              <p:cNvSpPr/>
              <p:nvPr/>
            </p:nvSpPr>
            <p:spPr>
              <a:xfrm>
                <a:off x="3686175" y="3139050"/>
                <a:ext cx="99150" cy="24575"/>
              </a:xfrm>
              <a:custGeom>
                <a:avLst/>
                <a:gdLst/>
                <a:ahLst/>
                <a:cxnLst/>
                <a:rect l="l" t="t" r="r" b="b"/>
                <a:pathLst>
                  <a:path w="3966" h="983" extrusionOk="0">
                    <a:moveTo>
                      <a:pt x="3239" y="0"/>
                    </a:moveTo>
                    <a:cubicBezTo>
                      <a:pt x="2217" y="0"/>
                      <a:pt x="0" y="901"/>
                      <a:pt x="0" y="901"/>
                    </a:cubicBezTo>
                    <a:cubicBezTo>
                      <a:pt x="0" y="901"/>
                      <a:pt x="777" y="982"/>
                      <a:pt x="1623" y="982"/>
                    </a:cubicBezTo>
                    <a:cubicBezTo>
                      <a:pt x="2734" y="982"/>
                      <a:pt x="3965" y="843"/>
                      <a:pt x="3728" y="198"/>
                    </a:cubicBezTo>
                    <a:cubicBezTo>
                      <a:pt x="3675" y="57"/>
                      <a:pt x="3494" y="0"/>
                      <a:pt x="32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3" name="Google Shape;3773;p72"/>
              <p:cNvSpPr/>
              <p:nvPr/>
            </p:nvSpPr>
            <p:spPr>
              <a:xfrm>
                <a:off x="3647500" y="3155275"/>
                <a:ext cx="80175" cy="68600"/>
              </a:xfrm>
              <a:custGeom>
                <a:avLst/>
                <a:gdLst/>
                <a:ahLst/>
                <a:cxnLst/>
                <a:rect l="l" t="t" r="r" b="b"/>
                <a:pathLst>
                  <a:path w="3207" h="2744" extrusionOk="0">
                    <a:moveTo>
                      <a:pt x="0" y="1"/>
                    </a:moveTo>
                    <a:cubicBezTo>
                      <a:pt x="0" y="1"/>
                      <a:pt x="1641" y="2743"/>
                      <a:pt x="2491" y="2743"/>
                    </a:cubicBezTo>
                    <a:cubicBezTo>
                      <a:pt x="2611" y="2743"/>
                      <a:pt x="2716" y="2688"/>
                      <a:pt x="2798" y="2562"/>
                    </a:cubicBezTo>
                    <a:cubicBezTo>
                      <a:pt x="3207" y="1929"/>
                      <a:pt x="1"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4" name="Google Shape;3774;p72"/>
              <p:cNvSpPr/>
              <p:nvPr/>
            </p:nvSpPr>
            <p:spPr>
              <a:xfrm>
                <a:off x="3595350" y="3108250"/>
                <a:ext cx="98175" cy="22850"/>
              </a:xfrm>
              <a:custGeom>
                <a:avLst/>
                <a:gdLst/>
                <a:ahLst/>
                <a:cxnLst/>
                <a:rect l="l" t="t" r="r" b="b"/>
                <a:pathLst>
                  <a:path w="3927" h="914" extrusionOk="0">
                    <a:moveTo>
                      <a:pt x="3173" y="1"/>
                    </a:moveTo>
                    <a:cubicBezTo>
                      <a:pt x="2110" y="1"/>
                      <a:pt x="0" y="728"/>
                      <a:pt x="0" y="728"/>
                    </a:cubicBezTo>
                    <a:cubicBezTo>
                      <a:pt x="0" y="728"/>
                      <a:pt x="1163" y="913"/>
                      <a:pt x="2199" y="913"/>
                    </a:cubicBezTo>
                    <a:cubicBezTo>
                      <a:pt x="3112" y="913"/>
                      <a:pt x="3927" y="769"/>
                      <a:pt x="3759" y="228"/>
                    </a:cubicBezTo>
                    <a:cubicBezTo>
                      <a:pt x="3709" y="64"/>
                      <a:pt x="3486" y="1"/>
                      <a:pt x="317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5" name="Google Shape;3775;p72"/>
              <p:cNvSpPr/>
              <p:nvPr/>
            </p:nvSpPr>
            <p:spPr>
              <a:xfrm>
                <a:off x="3557075" y="3118075"/>
                <a:ext cx="77450" cy="71875"/>
              </a:xfrm>
              <a:custGeom>
                <a:avLst/>
                <a:gdLst/>
                <a:ahLst/>
                <a:cxnLst/>
                <a:rect l="l" t="t" r="r" b="b"/>
                <a:pathLst>
                  <a:path w="3098" h="2875" extrusionOk="0">
                    <a:moveTo>
                      <a:pt x="0" y="0"/>
                    </a:moveTo>
                    <a:cubicBezTo>
                      <a:pt x="0" y="1"/>
                      <a:pt x="1515" y="2874"/>
                      <a:pt x="2358" y="2874"/>
                    </a:cubicBezTo>
                    <a:cubicBezTo>
                      <a:pt x="2471" y="2874"/>
                      <a:pt x="2571" y="2823"/>
                      <a:pt x="2654" y="2708"/>
                    </a:cubicBezTo>
                    <a:cubicBezTo>
                      <a:pt x="3097" y="2099"/>
                      <a:pt x="0" y="1"/>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6" name="Google Shape;3776;p72"/>
              <p:cNvSpPr/>
              <p:nvPr/>
            </p:nvSpPr>
            <p:spPr>
              <a:xfrm>
                <a:off x="3794625" y="3229800"/>
                <a:ext cx="41500" cy="39225"/>
              </a:xfrm>
              <a:custGeom>
                <a:avLst/>
                <a:gdLst/>
                <a:ahLst/>
                <a:cxnLst/>
                <a:rect l="l" t="t" r="r" b="b"/>
                <a:pathLst>
                  <a:path w="1660" h="1569" extrusionOk="0">
                    <a:moveTo>
                      <a:pt x="841" y="1"/>
                    </a:moveTo>
                    <a:cubicBezTo>
                      <a:pt x="671" y="1"/>
                      <a:pt x="502" y="56"/>
                      <a:pt x="362" y="164"/>
                    </a:cubicBezTo>
                    <a:cubicBezTo>
                      <a:pt x="111" y="357"/>
                      <a:pt x="0" y="683"/>
                      <a:pt x="84" y="990"/>
                    </a:cubicBezTo>
                    <a:cubicBezTo>
                      <a:pt x="166" y="1296"/>
                      <a:pt x="425" y="1521"/>
                      <a:pt x="741" y="1562"/>
                    </a:cubicBezTo>
                    <a:cubicBezTo>
                      <a:pt x="775" y="1566"/>
                      <a:pt x="809" y="1569"/>
                      <a:pt x="842" y="1569"/>
                    </a:cubicBezTo>
                    <a:cubicBezTo>
                      <a:pt x="1230" y="1569"/>
                      <a:pt x="1568" y="1281"/>
                      <a:pt x="1619" y="885"/>
                    </a:cubicBezTo>
                    <a:cubicBezTo>
                      <a:pt x="1660" y="570"/>
                      <a:pt x="1507" y="262"/>
                      <a:pt x="1232" y="105"/>
                    </a:cubicBezTo>
                    <a:cubicBezTo>
                      <a:pt x="1110" y="35"/>
                      <a:pt x="975" y="1"/>
                      <a:pt x="84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7" name="Google Shape;3777;p72"/>
              <p:cNvSpPr/>
              <p:nvPr/>
            </p:nvSpPr>
            <p:spPr>
              <a:xfrm>
                <a:off x="3741450" y="3155125"/>
                <a:ext cx="38025" cy="35950"/>
              </a:xfrm>
              <a:custGeom>
                <a:avLst/>
                <a:gdLst/>
                <a:ahLst/>
                <a:cxnLst/>
                <a:rect l="l" t="t" r="r" b="b"/>
                <a:pathLst>
                  <a:path w="1521" h="1438" extrusionOk="0">
                    <a:moveTo>
                      <a:pt x="771" y="0"/>
                    </a:moveTo>
                    <a:cubicBezTo>
                      <a:pt x="616" y="0"/>
                      <a:pt x="461" y="51"/>
                      <a:pt x="332" y="150"/>
                    </a:cubicBezTo>
                    <a:cubicBezTo>
                      <a:pt x="101" y="327"/>
                      <a:pt x="1" y="626"/>
                      <a:pt x="77" y="906"/>
                    </a:cubicBezTo>
                    <a:cubicBezTo>
                      <a:pt x="152" y="1188"/>
                      <a:pt x="390" y="1395"/>
                      <a:pt x="678" y="1432"/>
                    </a:cubicBezTo>
                    <a:cubicBezTo>
                      <a:pt x="709" y="1436"/>
                      <a:pt x="741" y="1438"/>
                      <a:pt x="772" y="1438"/>
                    </a:cubicBezTo>
                    <a:cubicBezTo>
                      <a:pt x="1128" y="1438"/>
                      <a:pt x="1437" y="1173"/>
                      <a:pt x="1483" y="811"/>
                    </a:cubicBezTo>
                    <a:cubicBezTo>
                      <a:pt x="1521" y="523"/>
                      <a:pt x="1381" y="241"/>
                      <a:pt x="1129" y="95"/>
                    </a:cubicBezTo>
                    <a:cubicBezTo>
                      <a:pt x="1018" y="32"/>
                      <a:pt x="894" y="0"/>
                      <a:pt x="77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8" name="Google Shape;3778;p72"/>
              <p:cNvSpPr/>
              <p:nvPr/>
            </p:nvSpPr>
            <p:spPr>
              <a:xfrm>
                <a:off x="3640300" y="3173125"/>
                <a:ext cx="40050" cy="35975"/>
              </a:xfrm>
              <a:custGeom>
                <a:avLst/>
                <a:gdLst/>
                <a:ahLst/>
                <a:cxnLst/>
                <a:rect l="l" t="t" r="r" b="b"/>
                <a:pathLst>
                  <a:path w="1602" h="1439" extrusionOk="0">
                    <a:moveTo>
                      <a:pt x="802" y="1"/>
                    </a:moveTo>
                    <a:cubicBezTo>
                      <a:pt x="631" y="1"/>
                      <a:pt x="460" y="61"/>
                      <a:pt x="322" y="184"/>
                    </a:cubicBezTo>
                    <a:cubicBezTo>
                      <a:pt x="26" y="448"/>
                      <a:pt x="0" y="903"/>
                      <a:pt x="265" y="1199"/>
                    </a:cubicBezTo>
                    <a:cubicBezTo>
                      <a:pt x="407" y="1358"/>
                      <a:pt x="604" y="1439"/>
                      <a:pt x="802" y="1439"/>
                    </a:cubicBezTo>
                    <a:cubicBezTo>
                      <a:pt x="972" y="1439"/>
                      <a:pt x="1143" y="1378"/>
                      <a:pt x="1280" y="1256"/>
                    </a:cubicBezTo>
                    <a:cubicBezTo>
                      <a:pt x="1576" y="992"/>
                      <a:pt x="1602" y="537"/>
                      <a:pt x="1338" y="241"/>
                    </a:cubicBezTo>
                    <a:cubicBezTo>
                      <a:pt x="1196" y="82"/>
                      <a:pt x="999" y="1"/>
                      <a:pt x="80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9" name="Google Shape;3779;p72"/>
              <p:cNvSpPr/>
              <p:nvPr/>
            </p:nvSpPr>
            <p:spPr>
              <a:xfrm>
                <a:off x="3603300" y="3091375"/>
                <a:ext cx="38050" cy="36000"/>
              </a:xfrm>
              <a:custGeom>
                <a:avLst/>
                <a:gdLst/>
                <a:ahLst/>
                <a:cxnLst/>
                <a:rect l="l" t="t" r="r" b="b"/>
                <a:pathLst>
                  <a:path w="1522" h="1440" extrusionOk="0">
                    <a:moveTo>
                      <a:pt x="772" y="1"/>
                    </a:moveTo>
                    <a:cubicBezTo>
                      <a:pt x="616" y="1"/>
                      <a:pt x="461" y="51"/>
                      <a:pt x="333" y="150"/>
                    </a:cubicBezTo>
                    <a:cubicBezTo>
                      <a:pt x="101" y="328"/>
                      <a:pt x="1" y="627"/>
                      <a:pt x="77" y="908"/>
                    </a:cubicBezTo>
                    <a:cubicBezTo>
                      <a:pt x="153" y="1188"/>
                      <a:pt x="390" y="1396"/>
                      <a:pt x="679" y="1433"/>
                    </a:cubicBezTo>
                    <a:cubicBezTo>
                      <a:pt x="710" y="1437"/>
                      <a:pt x="741" y="1439"/>
                      <a:pt x="771" y="1439"/>
                    </a:cubicBezTo>
                    <a:cubicBezTo>
                      <a:pt x="1128" y="1439"/>
                      <a:pt x="1437" y="1175"/>
                      <a:pt x="1485" y="813"/>
                    </a:cubicBezTo>
                    <a:cubicBezTo>
                      <a:pt x="1521" y="524"/>
                      <a:pt x="1381" y="241"/>
                      <a:pt x="1130" y="96"/>
                    </a:cubicBezTo>
                    <a:cubicBezTo>
                      <a:pt x="1018" y="32"/>
                      <a:pt x="895" y="1"/>
                      <a:pt x="7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0" name="Google Shape;3780;p72"/>
              <p:cNvSpPr/>
              <p:nvPr/>
            </p:nvSpPr>
            <p:spPr>
              <a:xfrm>
                <a:off x="3682425" y="3911100"/>
                <a:ext cx="137300" cy="146050"/>
              </a:xfrm>
              <a:custGeom>
                <a:avLst/>
                <a:gdLst/>
                <a:ahLst/>
                <a:cxnLst/>
                <a:rect l="l" t="t" r="r" b="b"/>
                <a:pathLst>
                  <a:path w="5492" h="5842" extrusionOk="0">
                    <a:moveTo>
                      <a:pt x="1012" y="1"/>
                    </a:moveTo>
                    <a:cubicBezTo>
                      <a:pt x="955" y="1"/>
                      <a:pt x="899" y="6"/>
                      <a:pt x="843" y="18"/>
                    </a:cubicBezTo>
                    <a:cubicBezTo>
                      <a:pt x="372" y="119"/>
                      <a:pt x="89" y="625"/>
                      <a:pt x="41" y="1104"/>
                    </a:cubicBezTo>
                    <a:cubicBezTo>
                      <a:pt x="0" y="1505"/>
                      <a:pt x="79" y="1907"/>
                      <a:pt x="179" y="2298"/>
                    </a:cubicBezTo>
                    <a:cubicBezTo>
                      <a:pt x="509" y="3574"/>
                      <a:pt x="1077" y="4777"/>
                      <a:pt x="1853" y="5841"/>
                    </a:cubicBezTo>
                    <a:cubicBezTo>
                      <a:pt x="2992" y="5144"/>
                      <a:pt x="4103" y="4323"/>
                      <a:pt x="4883" y="3240"/>
                    </a:cubicBezTo>
                    <a:cubicBezTo>
                      <a:pt x="5162" y="2853"/>
                      <a:pt x="5422" y="2424"/>
                      <a:pt x="5457" y="1947"/>
                    </a:cubicBezTo>
                    <a:cubicBezTo>
                      <a:pt x="5492" y="1470"/>
                      <a:pt x="5234" y="941"/>
                      <a:pt x="4773" y="813"/>
                    </a:cubicBezTo>
                    <a:cubicBezTo>
                      <a:pt x="4695" y="791"/>
                      <a:pt x="4614" y="782"/>
                      <a:pt x="4533" y="782"/>
                    </a:cubicBezTo>
                    <a:cubicBezTo>
                      <a:pt x="4407" y="782"/>
                      <a:pt x="4279" y="805"/>
                      <a:pt x="4158" y="843"/>
                    </a:cubicBezTo>
                    <a:cubicBezTo>
                      <a:pt x="3449" y="1061"/>
                      <a:pt x="2908" y="1776"/>
                      <a:pt x="2553" y="2427"/>
                    </a:cubicBezTo>
                    <a:cubicBezTo>
                      <a:pt x="2530" y="1915"/>
                      <a:pt x="2402" y="1412"/>
                      <a:pt x="2182" y="950"/>
                    </a:cubicBezTo>
                    <a:cubicBezTo>
                      <a:pt x="2056" y="685"/>
                      <a:pt x="1894" y="429"/>
                      <a:pt x="1665" y="245"/>
                    </a:cubicBezTo>
                    <a:cubicBezTo>
                      <a:pt x="1481" y="97"/>
                      <a:pt x="1246" y="1"/>
                      <a:pt x="101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1" name="Google Shape;3781;p72"/>
              <p:cNvSpPr/>
              <p:nvPr/>
            </p:nvSpPr>
            <p:spPr>
              <a:xfrm>
                <a:off x="3288200" y="3109175"/>
                <a:ext cx="78575" cy="77575"/>
              </a:xfrm>
              <a:custGeom>
                <a:avLst/>
                <a:gdLst/>
                <a:ahLst/>
                <a:cxnLst/>
                <a:rect l="l" t="t" r="r" b="b"/>
                <a:pathLst>
                  <a:path w="3143" h="3103" extrusionOk="0">
                    <a:moveTo>
                      <a:pt x="1568" y="0"/>
                    </a:moveTo>
                    <a:cubicBezTo>
                      <a:pt x="1532" y="0"/>
                      <a:pt x="1497" y="20"/>
                      <a:pt x="1483" y="61"/>
                    </a:cubicBezTo>
                    <a:lnTo>
                      <a:pt x="1143" y="1069"/>
                    </a:lnTo>
                    <a:cubicBezTo>
                      <a:pt x="1133" y="1095"/>
                      <a:pt x="1113" y="1116"/>
                      <a:pt x="1086" y="1125"/>
                    </a:cubicBezTo>
                    <a:lnTo>
                      <a:pt x="81" y="1469"/>
                    </a:lnTo>
                    <a:cubicBezTo>
                      <a:pt x="0" y="1497"/>
                      <a:pt x="0" y="1612"/>
                      <a:pt x="81" y="1639"/>
                    </a:cubicBezTo>
                    <a:lnTo>
                      <a:pt x="1089" y="1980"/>
                    </a:lnTo>
                    <a:cubicBezTo>
                      <a:pt x="1115" y="1989"/>
                      <a:pt x="1136" y="2009"/>
                      <a:pt x="1145" y="2036"/>
                    </a:cubicBezTo>
                    <a:lnTo>
                      <a:pt x="1489" y="3042"/>
                    </a:lnTo>
                    <a:cubicBezTo>
                      <a:pt x="1503" y="3082"/>
                      <a:pt x="1539" y="3103"/>
                      <a:pt x="1575" y="3103"/>
                    </a:cubicBezTo>
                    <a:cubicBezTo>
                      <a:pt x="1611" y="3103"/>
                      <a:pt x="1647" y="3082"/>
                      <a:pt x="1661" y="3042"/>
                    </a:cubicBezTo>
                    <a:lnTo>
                      <a:pt x="2000" y="2034"/>
                    </a:lnTo>
                    <a:cubicBezTo>
                      <a:pt x="2008" y="2007"/>
                      <a:pt x="2029" y="1986"/>
                      <a:pt x="2055" y="1977"/>
                    </a:cubicBezTo>
                    <a:lnTo>
                      <a:pt x="3061" y="1633"/>
                    </a:lnTo>
                    <a:cubicBezTo>
                      <a:pt x="3142" y="1605"/>
                      <a:pt x="3142" y="1490"/>
                      <a:pt x="3061" y="1463"/>
                    </a:cubicBezTo>
                    <a:lnTo>
                      <a:pt x="2053" y="1122"/>
                    </a:lnTo>
                    <a:cubicBezTo>
                      <a:pt x="2026" y="1113"/>
                      <a:pt x="2006" y="1092"/>
                      <a:pt x="1998" y="1066"/>
                    </a:cubicBezTo>
                    <a:lnTo>
                      <a:pt x="1653" y="61"/>
                    </a:lnTo>
                    <a:cubicBezTo>
                      <a:pt x="1639" y="20"/>
                      <a:pt x="1604" y="0"/>
                      <a:pt x="1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2" name="Google Shape;3782;p72"/>
              <p:cNvSpPr/>
              <p:nvPr/>
            </p:nvSpPr>
            <p:spPr>
              <a:xfrm>
                <a:off x="4012150" y="3345400"/>
                <a:ext cx="78575" cy="77575"/>
              </a:xfrm>
              <a:custGeom>
                <a:avLst/>
                <a:gdLst/>
                <a:ahLst/>
                <a:cxnLst/>
                <a:rect l="l" t="t" r="r" b="b"/>
                <a:pathLst>
                  <a:path w="3143" h="3103" extrusionOk="0">
                    <a:moveTo>
                      <a:pt x="1568" y="0"/>
                    </a:moveTo>
                    <a:cubicBezTo>
                      <a:pt x="1533" y="0"/>
                      <a:pt x="1497" y="21"/>
                      <a:pt x="1483" y="62"/>
                    </a:cubicBezTo>
                    <a:lnTo>
                      <a:pt x="1143" y="1069"/>
                    </a:lnTo>
                    <a:cubicBezTo>
                      <a:pt x="1133" y="1095"/>
                      <a:pt x="1113" y="1117"/>
                      <a:pt x="1086" y="1125"/>
                    </a:cubicBezTo>
                    <a:lnTo>
                      <a:pt x="82" y="1470"/>
                    </a:lnTo>
                    <a:cubicBezTo>
                      <a:pt x="0" y="1498"/>
                      <a:pt x="0" y="1612"/>
                      <a:pt x="82" y="1640"/>
                    </a:cubicBezTo>
                    <a:lnTo>
                      <a:pt x="1089" y="1980"/>
                    </a:lnTo>
                    <a:cubicBezTo>
                      <a:pt x="1115" y="1990"/>
                      <a:pt x="1136" y="2010"/>
                      <a:pt x="1145" y="2037"/>
                    </a:cubicBezTo>
                    <a:lnTo>
                      <a:pt x="1490" y="3041"/>
                    </a:lnTo>
                    <a:cubicBezTo>
                      <a:pt x="1503" y="3082"/>
                      <a:pt x="1539" y="3102"/>
                      <a:pt x="1575" y="3102"/>
                    </a:cubicBezTo>
                    <a:cubicBezTo>
                      <a:pt x="1611" y="3102"/>
                      <a:pt x="1646" y="3082"/>
                      <a:pt x="1660" y="3041"/>
                    </a:cubicBezTo>
                    <a:lnTo>
                      <a:pt x="2001" y="2034"/>
                    </a:lnTo>
                    <a:cubicBezTo>
                      <a:pt x="2009" y="2008"/>
                      <a:pt x="2030" y="1987"/>
                      <a:pt x="2057" y="1978"/>
                    </a:cubicBezTo>
                    <a:lnTo>
                      <a:pt x="3061" y="1634"/>
                    </a:lnTo>
                    <a:cubicBezTo>
                      <a:pt x="3142" y="1606"/>
                      <a:pt x="3142" y="1491"/>
                      <a:pt x="3061" y="1463"/>
                    </a:cubicBezTo>
                    <a:lnTo>
                      <a:pt x="2053" y="1123"/>
                    </a:lnTo>
                    <a:cubicBezTo>
                      <a:pt x="2028" y="1114"/>
                      <a:pt x="2006" y="1093"/>
                      <a:pt x="1998" y="1066"/>
                    </a:cubicBezTo>
                    <a:lnTo>
                      <a:pt x="1653" y="62"/>
                    </a:lnTo>
                    <a:cubicBezTo>
                      <a:pt x="1639" y="21"/>
                      <a:pt x="1604" y="0"/>
                      <a:pt x="1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3" name="Google Shape;3783;p72"/>
              <p:cNvSpPr/>
              <p:nvPr/>
            </p:nvSpPr>
            <p:spPr>
              <a:xfrm>
                <a:off x="3995725" y="3939075"/>
                <a:ext cx="78600" cy="77600"/>
              </a:xfrm>
              <a:custGeom>
                <a:avLst/>
                <a:gdLst/>
                <a:ahLst/>
                <a:cxnLst/>
                <a:rect l="l" t="t" r="r" b="b"/>
                <a:pathLst>
                  <a:path w="3144" h="3104" extrusionOk="0">
                    <a:moveTo>
                      <a:pt x="1569" y="1"/>
                    </a:moveTo>
                    <a:cubicBezTo>
                      <a:pt x="1533" y="1"/>
                      <a:pt x="1497" y="21"/>
                      <a:pt x="1483" y="62"/>
                    </a:cubicBezTo>
                    <a:lnTo>
                      <a:pt x="1143" y="1070"/>
                    </a:lnTo>
                    <a:cubicBezTo>
                      <a:pt x="1134" y="1096"/>
                      <a:pt x="1113" y="1117"/>
                      <a:pt x="1087" y="1126"/>
                    </a:cubicBezTo>
                    <a:lnTo>
                      <a:pt x="82" y="1471"/>
                    </a:lnTo>
                    <a:cubicBezTo>
                      <a:pt x="0" y="1499"/>
                      <a:pt x="0" y="1613"/>
                      <a:pt x="82" y="1641"/>
                    </a:cubicBezTo>
                    <a:lnTo>
                      <a:pt x="1090" y="1981"/>
                    </a:lnTo>
                    <a:cubicBezTo>
                      <a:pt x="1116" y="1990"/>
                      <a:pt x="1137" y="2011"/>
                      <a:pt x="1146" y="2037"/>
                    </a:cubicBezTo>
                    <a:lnTo>
                      <a:pt x="1491" y="3043"/>
                    </a:lnTo>
                    <a:cubicBezTo>
                      <a:pt x="1504" y="3083"/>
                      <a:pt x="1540" y="3103"/>
                      <a:pt x="1575" y="3103"/>
                    </a:cubicBezTo>
                    <a:cubicBezTo>
                      <a:pt x="1611" y="3103"/>
                      <a:pt x="1647" y="3083"/>
                      <a:pt x="1661" y="3043"/>
                    </a:cubicBezTo>
                    <a:lnTo>
                      <a:pt x="2001" y="2035"/>
                    </a:lnTo>
                    <a:cubicBezTo>
                      <a:pt x="2010" y="2009"/>
                      <a:pt x="2031" y="1988"/>
                      <a:pt x="2057" y="1979"/>
                    </a:cubicBezTo>
                    <a:lnTo>
                      <a:pt x="3062" y="1634"/>
                    </a:lnTo>
                    <a:cubicBezTo>
                      <a:pt x="3144" y="1607"/>
                      <a:pt x="3144" y="1491"/>
                      <a:pt x="3062" y="1463"/>
                    </a:cubicBezTo>
                    <a:lnTo>
                      <a:pt x="2055" y="1123"/>
                    </a:lnTo>
                    <a:cubicBezTo>
                      <a:pt x="2028" y="1115"/>
                      <a:pt x="2007" y="1094"/>
                      <a:pt x="1998" y="1068"/>
                    </a:cubicBezTo>
                    <a:lnTo>
                      <a:pt x="1653" y="62"/>
                    </a:lnTo>
                    <a:cubicBezTo>
                      <a:pt x="1640" y="21"/>
                      <a:pt x="1604" y="1"/>
                      <a:pt x="15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4" name="Google Shape;3784;p72"/>
              <p:cNvSpPr/>
              <p:nvPr/>
            </p:nvSpPr>
            <p:spPr>
              <a:xfrm>
                <a:off x="2956425" y="3939075"/>
                <a:ext cx="78600" cy="77600"/>
              </a:xfrm>
              <a:custGeom>
                <a:avLst/>
                <a:gdLst/>
                <a:ahLst/>
                <a:cxnLst/>
                <a:rect l="l" t="t" r="r" b="b"/>
                <a:pathLst>
                  <a:path w="3144" h="3104" extrusionOk="0">
                    <a:moveTo>
                      <a:pt x="1569" y="1"/>
                    </a:moveTo>
                    <a:cubicBezTo>
                      <a:pt x="1533" y="1"/>
                      <a:pt x="1498" y="21"/>
                      <a:pt x="1484" y="62"/>
                    </a:cubicBezTo>
                    <a:lnTo>
                      <a:pt x="1142" y="1070"/>
                    </a:lnTo>
                    <a:cubicBezTo>
                      <a:pt x="1134" y="1096"/>
                      <a:pt x="1114" y="1117"/>
                      <a:pt x="1087" y="1126"/>
                    </a:cubicBezTo>
                    <a:lnTo>
                      <a:pt x="81" y="1471"/>
                    </a:lnTo>
                    <a:cubicBezTo>
                      <a:pt x="1" y="1499"/>
                      <a:pt x="1" y="1613"/>
                      <a:pt x="81" y="1641"/>
                    </a:cubicBezTo>
                    <a:lnTo>
                      <a:pt x="1089" y="1981"/>
                    </a:lnTo>
                    <a:cubicBezTo>
                      <a:pt x="1116" y="1990"/>
                      <a:pt x="1137" y="2011"/>
                      <a:pt x="1146" y="2037"/>
                    </a:cubicBezTo>
                    <a:lnTo>
                      <a:pt x="1490" y="3043"/>
                    </a:lnTo>
                    <a:cubicBezTo>
                      <a:pt x="1504" y="3083"/>
                      <a:pt x="1540" y="3103"/>
                      <a:pt x="1575" y="3103"/>
                    </a:cubicBezTo>
                    <a:cubicBezTo>
                      <a:pt x="1611" y="3103"/>
                      <a:pt x="1646" y="3083"/>
                      <a:pt x="1660" y="3043"/>
                    </a:cubicBezTo>
                    <a:lnTo>
                      <a:pt x="2000" y="2035"/>
                    </a:lnTo>
                    <a:cubicBezTo>
                      <a:pt x="2010" y="2009"/>
                      <a:pt x="2030" y="1988"/>
                      <a:pt x="2057" y="1979"/>
                    </a:cubicBezTo>
                    <a:lnTo>
                      <a:pt x="3062" y="1634"/>
                    </a:lnTo>
                    <a:cubicBezTo>
                      <a:pt x="3143" y="1607"/>
                      <a:pt x="3143" y="1491"/>
                      <a:pt x="3062" y="1463"/>
                    </a:cubicBezTo>
                    <a:lnTo>
                      <a:pt x="2054" y="1123"/>
                    </a:lnTo>
                    <a:cubicBezTo>
                      <a:pt x="2028" y="1115"/>
                      <a:pt x="2007" y="1094"/>
                      <a:pt x="1998" y="1068"/>
                    </a:cubicBezTo>
                    <a:lnTo>
                      <a:pt x="1654" y="62"/>
                    </a:lnTo>
                    <a:cubicBezTo>
                      <a:pt x="1640" y="21"/>
                      <a:pt x="1604" y="1"/>
                      <a:pt x="15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5" name="Google Shape;3785;p72"/>
              <p:cNvSpPr/>
              <p:nvPr/>
            </p:nvSpPr>
            <p:spPr>
              <a:xfrm>
                <a:off x="3522675" y="3797175"/>
                <a:ext cx="106225" cy="104850"/>
              </a:xfrm>
              <a:custGeom>
                <a:avLst/>
                <a:gdLst/>
                <a:ahLst/>
                <a:cxnLst/>
                <a:rect l="l" t="t" r="r" b="b"/>
                <a:pathLst>
                  <a:path w="4249" h="4194" extrusionOk="0">
                    <a:moveTo>
                      <a:pt x="2119" y="1"/>
                    </a:moveTo>
                    <a:cubicBezTo>
                      <a:pt x="2071" y="1"/>
                      <a:pt x="2023" y="28"/>
                      <a:pt x="2004" y="83"/>
                    </a:cubicBezTo>
                    <a:lnTo>
                      <a:pt x="1544" y="1445"/>
                    </a:lnTo>
                    <a:cubicBezTo>
                      <a:pt x="1532" y="1481"/>
                      <a:pt x="1505" y="1509"/>
                      <a:pt x="1469" y="1521"/>
                    </a:cubicBezTo>
                    <a:lnTo>
                      <a:pt x="111" y="1986"/>
                    </a:lnTo>
                    <a:cubicBezTo>
                      <a:pt x="0" y="2024"/>
                      <a:pt x="0" y="2180"/>
                      <a:pt x="111" y="2217"/>
                    </a:cubicBezTo>
                    <a:lnTo>
                      <a:pt x="1472" y="2677"/>
                    </a:lnTo>
                    <a:cubicBezTo>
                      <a:pt x="1508" y="2689"/>
                      <a:pt x="1536" y="2717"/>
                      <a:pt x="1548" y="2752"/>
                    </a:cubicBezTo>
                    <a:lnTo>
                      <a:pt x="2014" y="4111"/>
                    </a:lnTo>
                    <a:cubicBezTo>
                      <a:pt x="2032" y="4166"/>
                      <a:pt x="2081" y="4193"/>
                      <a:pt x="2129" y="4193"/>
                    </a:cubicBezTo>
                    <a:cubicBezTo>
                      <a:pt x="2177" y="4193"/>
                      <a:pt x="2225" y="4166"/>
                      <a:pt x="2244" y="4111"/>
                    </a:cubicBezTo>
                    <a:lnTo>
                      <a:pt x="2704" y="2749"/>
                    </a:lnTo>
                    <a:cubicBezTo>
                      <a:pt x="2716" y="2714"/>
                      <a:pt x="2743" y="2685"/>
                      <a:pt x="2780" y="2673"/>
                    </a:cubicBezTo>
                    <a:lnTo>
                      <a:pt x="4138" y="2208"/>
                    </a:lnTo>
                    <a:cubicBezTo>
                      <a:pt x="4249" y="2170"/>
                      <a:pt x="4249" y="2015"/>
                      <a:pt x="4138" y="1978"/>
                    </a:cubicBezTo>
                    <a:lnTo>
                      <a:pt x="2777" y="1517"/>
                    </a:lnTo>
                    <a:cubicBezTo>
                      <a:pt x="2740" y="1505"/>
                      <a:pt x="2712" y="1477"/>
                      <a:pt x="2701" y="1442"/>
                    </a:cubicBezTo>
                    <a:lnTo>
                      <a:pt x="2234" y="83"/>
                    </a:lnTo>
                    <a:cubicBezTo>
                      <a:pt x="2215" y="28"/>
                      <a:pt x="2167" y="1"/>
                      <a:pt x="21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786" name="Google Shape;3786;p72"/>
          <p:cNvGrpSpPr/>
          <p:nvPr/>
        </p:nvGrpSpPr>
        <p:grpSpPr>
          <a:xfrm>
            <a:off x="2188233" y="3220888"/>
            <a:ext cx="1425378" cy="1282100"/>
            <a:chOff x="1814225" y="1647725"/>
            <a:chExt cx="1298750" cy="1168200"/>
          </a:xfrm>
        </p:grpSpPr>
        <p:sp>
          <p:nvSpPr>
            <p:cNvPr id="3787" name="Google Shape;3787;p72"/>
            <p:cNvSpPr/>
            <p:nvPr/>
          </p:nvSpPr>
          <p:spPr>
            <a:xfrm>
              <a:off x="1814225" y="1647725"/>
              <a:ext cx="1298750" cy="1168200"/>
            </a:xfrm>
            <a:custGeom>
              <a:avLst/>
              <a:gdLst/>
              <a:ahLst/>
              <a:cxnLst/>
              <a:rect l="l" t="t" r="r" b="b"/>
              <a:pathLst>
                <a:path w="51950" h="46728" extrusionOk="0">
                  <a:moveTo>
                    <a:pt x="23937" y="0"/>
                  </a:moveTo>
                  <a:cubicBezTo>
                    <a:pt x="15846" y="0"/>
                    <a:pt x="8384" y="4056"/>
                    <a:pt x="3977" y="10847"/>
                  </a:cubicBezTo>
                  <a:cubicBezTo>
                    <a:pt x="1475" y="14697"/>
                    <a:pt x="151" y="19171"/>
                    <a:pt x="151" y="23786"/>
                  </a:cubicBezTo>
                  <a:lnTo>
                    <a:pt x="151" y="30572"/>
                  </a:lnTo>
                  <a:cubicBezTo>
                    <a:pt x="1" y="30926"/>
                    <a:pt x="1" y="31325"/>
                    <a:pt x="151" y="31678"/>
                  </a:cubicBezTo>
                  <a:lnTo>
                    <a:pt x="151" y="45390"/>
                  </a:lnTo>
                  <a:cubicBezTo>
                    <a:pt x="151" y="46128"/>
                    <a:pt x="750" y="46727"/>
                    <a:pt x="1488" y="46727"/>
                  </a:cubicBezTo>
                  <a:lnTo>
                    <a:pt x="46384" y="46727"/>
                  </a:lnTo>
                  <a:cubicBezTo>
                    <a:pt x="47124" y="46727"/>
                    <a:pt x="47722" y="46128"/>
                    <a:pt x="47722" y="45390"/>
                  </a:cubicBezTo>
                  <a:lnTo>
                    <a:pt x="47722" y="38967"/>
                  </a:lnTo>
                  <a:cubicBezTo>
                    <a:pt x="49830" y="36527"/>
                    <a:pt x="51054" y="34772"/>
                    <a:pt x="51458" y="33611"/>
                  </a:cubicBezTo>
                  <a:cubicBezTo>
                    <a:pt x="51950" y="32195"/>
                    <a:pt x="51934" y="31106"/>
                    <a:pt x="51409" y="30280"/>
                  </a:cubicBezTo>
                  <a:cubicBezTo>
                    <a:pt x="51308" y="30119"/>
                    <a:pt x="51186" y="29972"/>
                    <a:pt x="51048" y="29840"/>
                  </a:cubicBezTo>
                  <a:cubicBezTo>
                    <a:pt x="51162" y="28944"/>
                    <a:pt x="51003" y="28182"/>
                    <a:pt x="50570" y="27566"/>
                  </a:cubicBezTo>
                  <a:cubicBezTo>
                    <a:pt x="50340" y="27238"/>
                    <a:pt x="50039" y="26968"/>
                    <a:pt x="49690" y="26774"/>
                  </a:cubicBezTo>
                  <a:cubicBezTo>
                    <a:pt x="49712" y="26096"/>
                    <a:pt x="49546" y="25555"/>
                    <a:pt x="49363" y="25170"/>
                  </a:cubicBezTo>
                  <a:cubicBezTo>
                    <a:pt x="48962" y="24328"/>
                    <a:pt x="48278" y="23789"/>
                    <a:pt x="47720" y="23468"/>
                  </a:cubicBezTo>
                  <a:cubicBezTo>
                    <a:pt x="47639" y="17233"/>
                    <a:pt x="45172" y="11384"/>
                    <a:pt x="40755" y="6969"/>
                  </a:cubicBezTo>
                  <a:cubicBezTo>
                    <a:pt x="36264" y="2475"/>
                    <a:pt x="30291" y="0"/>
                    <a:pt x="23937"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88" name="Google Shape;3788;p72"/>
            <p:cNvGrpSpPr/>
            <p:nvPr/>
          </p:nvGrpSpPr>
          <p:grpSpPr>
            <a:xfrm>
              <a:off x="1843025" y="1681163"/>
              <a:ext cx="1241150" cy="1101325"/>
              <a:chOff x="1165400" y="1662250"/>
              <a:chExt cx="1241150" cy="1101325"/>
            </a:xfrm>
          </p:grpSpPr>
          <p:sp>
            <p:nvSpPr>
              <p:cNvPr id="3789" name="Google Shape;3789;p72"/>
              <p:cNvSpPr/>
              <p:nvPr/>
            </p:nvSpPr>
            <p:spPr>
              <a:xfrm>
                <a:off x="1168700" y="1662250"/>
                <a:ext cx="1122425" cy="1101325"/>
              </a:xfrm>
              <a:custGeom>
                <a:avLst/>
                <a:gdLst/>
                <a:ahLst/>
                <a:cxnLst/>
                <a:rect l="l" t="t" r="r" b="b"/>
                <a:pathLst>
                  <a:path w="44897" h="44053" extrusionOk="0">
                    <a:moveTo>
                      <a:pt x="22449" y="0"/>
                    </a:moveTo>
                    <a:cubicBezTo>
                      <a:pt x="14553" y="0"/>
                      <a:pt x="7609" y="4075"/>
                      <a:pt x="3611" y="10239"/>
                    </a:cubicBezTo>
                    <a:cubicBezTo>
                      <a:pt x="1326" y="13752"/>
                      <a:pt x="0" y="17946"/>
                      <a:pt x="0" y="22449"/>
                    </a:cubicBezTo>
                    <a:lnTo>
                      <a:pt x="0" y="44053"/>
                    </a:lnTo>
                    <a:lnTo>
                      <a:pt x="44897" y="44053"/>
                    </a:lnTo>
                    <a:lnTo>
                      <a:pt x="44897" y="22449"/>
                    </a:lnTo>
                    <a:cubicBezTo>
                      <a:pt x="44897" y="16251"/>
                      <a:pt x="42385" y="10639"/>
                      <a:pt x="38321" y="6577"/>
                    </a:cubicBezTo>
                    <a:cubicBezTo>
                      <a:pt x="34258" y="2512"/>
                      <a:pt x="28648" y="0"/>
                      <a:pt x="224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0" name="Google Shape;3790;p72"/>
              <p:cNvSpPr/>
              <p:nvPr/>
            </p:nvSpPr>
            <p:spPr>
              <a:xfrm>
                <a:off x="1348825" y="1913550"/>
                <a:ext cx="77275" cy="308525"/>
              </a:xfrm>
              <a:custGeom>
                <a:avLst/>
                <a:gdLst/>
                <a:ahLst/>
                <a:cxnLst/>
                <a:rect l="l" t="t" r="r" b="b"/>
                <a:pathLst>
                  <a:path w="3091" h="12341" fill="none" extrusionOk="0">
                    <a:moveTo>
                      <a:pt x="1" y="12341"/>
                    </a:moveTo>
                    <a:cubicBezTo>
                      <a:pt x="23" y="8059"/>
                      <a:pt x="1092" y="3788"/>
                      <a:pt x="3090" y="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1" name="Google Shape;3791;p72"/>
              <p:cNvSpPr/>
              <p:nvPr/>
            </p:nvSpPr>
            <p:spPr>
              <a:xfrm>
                <a:off x="1378375" y="1861525"/>
                <a:ext cx="42450" cy="87675"/>
              </a:xfrm>
              <a:custGeom>
                <a:avLst/>
                <a:gdLst/>
                <a:ahLst/>
                <a:cxnLst/>
                <a:rect l="l" t="t" r="r" b="b"/>
                <a:pathLst>
                  <a:path w="1698" h="3507" extrusionOk="0">
                    <a:moveTo>
                      <a:pt x="788" y="0"/>
                    </a:moveTo>
                    <a:cubicBezTo>
                      <a:pt x="752" y="0"/>
                      <a:pt x="713" y="6"/>
                      <a:pt x="672" y="18"/>
                    </a:cubicBezTo>
                    <a:cubicBezTo>
                      <a:pt x="1" y="207"/>
                      <a:pt x="1049" y="3506"/>
                      <a:pt x="1049" y="3506"/>
                    </a:cubicBezTo>
                    <a:cubicBezTo>
                      <a:pt x="1049" y="3506"/>
                      <a:pt x="1697" y="0"/>
                      <a:pt x="78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2" name="Google Shape;3792;p72"/>
              <p:cNvSpPr/>
              <p:nvPr/>
            </p:nvSpPr>
            <p:spPr>
              <a:xfrm>
                <a:off x="1395975" y="1923450"/>
                <a:ext cx="86425" cy="60975"/>
              </a:xfrm>
              <a:custGeom>
                <a:avLst/>
                <a:gdLst/>
                <a:ahLst/>
                <a:cxnLst/>
                <a:rect l="l" t="t" r="r" b="b"/>
                <a:pathLst>
                  <a:path w="3457" h="2439" extrusionOk="0">
                    <a:moveTo>
                      <a:pt x="2430" y="1"/>
                    </a:moveTo>
                    <a:cubicBezTo>
                      <a:pt x="1741" y="1"/>
                      <a:pt x="1" y="2438"/>
                      <a:pt x="1" y="2438"/>
                    </a:cubicBezTo>
                    <a:cubicBezTo>
                      <a:pt x="1" y="2438"/>
                      <a:pt x="3456" y="725"/>
                      <a:pt x="2566" y="44"/>
                    </a:cubicBezTo>
                    <a:cubicBezTo>
                      <a:pt x="2528" y="15"/>
                      <a:pt x="2482" y="1"/>
                      <a:pt x="24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3" name="Google Shape;3793;p72"/>
              <p:cNvSpPr/>
              <p:nvPr/>
            </p:nvSpPr>
            <p:spPr>
              <a:xfrm>
                <a:off x="1332725" y="1935850"/>
                <a:ext cx="44375" cy="84125"/>
              </a:xfrm>
              <a:custGeom>
                <a:avLst/>
                <a:gdLst/>
                <a:ahLst/>
                <a:cxnLst/>
                <a:rect l="l" t="t" r="r" b="b"/>
                <a:pathLst>
                  <a:path w="1775" h="3365" extrusionOk="0">
                    <a:moveTo>
                      <a:pt x="794" y="1"/>
                    </a:moveTo>
                    <a:cubicBezTo>
                      <a:pt x="736" y="1"/>
                      <a:pt x="675" y="17"/>
                      <a:pt x="610" y="53"/>
                    </a:cubicBezTo>
                    <a:cubicBezTo>
                      <a:pt x="1" y="391"/>
                      <a:pt x="1774" y="3364"/>
                      <a:pt x="1774" y="3364"/>
                    </a:cubicBezTo>
                    <a:cubicBezTo>
                      <a:pt x="1774" y="3364"/>
                      <a:pt x="1614" y="1"/>
                      <a:pt x="79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4" name="Google Shape;3794;p72"/>
              <p:cNvSpPr/>
              <p:nvPr/>
            </p:nvSpPr>
            <p:spPr>
              <a:xfrm>
                <a:off x="1376725" y="1982850"/>
                <a:ext cx="74350" cy="73375"/>
              </a:xfrm>
              <a:custGeom>
                <a:avLst/>
                <a:gdLst/>
                <a:ahLst/>
                <a:cxnLst/>
                <a:rect l="l" t="t" r="r" b="b"/>
                <a:pathLst>
                  <a:path w="2974" h="2935" extrusionOk="0">
                    <a:moveTo>
                      <a:pt x="1867" y="1"/>
                    </a:moveTo>
                    <a:cubicBezTo>
                      <a:pt x="1206" y="1"/>
                      <a:pt x="0" y="2935"/>
                      <a:pt x="0" y="2935"/>
                    </a:cubicBezTo>
                    <a:cubicBezTo>
                      <a:pt x="0" y="2935"/>
                      <a:pt x="2974" y="476"/>
                      <a:pt x="1952" y="19"/>
                    </a:cubicBezTo>
                    <a:cubicBezTo>
                      <a:pt x="1925" y="6"/>
                      <a:pt x="1896" y="1"/>
                      <a:pt x="186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5" name="Google Shape;3795;p72"/>
              <p:cNvSpPr/>
              <p:nvPr/>
            </p:nvSpPr>
            <p:spPr>
              <a:xfrm>
                <a:off x="1317375" y="2022675"/>
                <a:ext cx="40825" cy="85275"/>
              </a:xfrm>
              <a:custGeom>
                <a:avLst/>
                <a:gdLst/>
                <a:ahLst/>
                <a:cxnLst/>
                <a:rect l="l" t="t" r="r" b="b"/>
                <a:pathLst>
                  <a:path w="1633" h="3411" extrusionOk="0">
                    <a:moveTo>
                      <a:pt x="797" y="0"/>
                    </a:moveTo>
                    <a:cubicBezTo>
                      <a:pt x="744" y="0"/>
                      <a:pt x="688" y="14"/>
                      <a:pt x="627" y="43"/>
                    </a:cubicBezTo>
                    <a:cubicBezTo>
                      <a:pt x="1" y="347"/>
                      <a:pt x="1612" y="3411"/>
                      <a:pt x="1612" y="3411"/>
                    </a:cubicBezTo>
                    <a:cubicBezTo>
                      <a:pt x="1612" y="3411"/>
                      <a:pt x="1633" y="0"/>
                      <a:pt x="79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6" name="Google Shape;3796;p72"/>
              <p:cNvSpPr/>
              <p:nvPr/>
            </p:nvSpPr>
            <p:spPr>
              <a:xfrm>
                <a:off x="1355350" y="2073375"/>
                <a:ext cx="77575" cy="70775"/>
              </a:xfrm>
              <a:custGeom>
                <a:avLst/>
                <a:gdLst/>
                <a:ahLst/>
                <a:cxnLst/>
                <a:rect l="l" t="t" r="r" b="b"/>
                <a:pathLst>
                  <a:path w="3103" h="2831" extrusionOk="0">
                    <a:moveTo>
                      <a:pt x="2011" y="0"/>
                    </a:moveTo>
                    <a:cubicBezTo>
                      <a:pt x="1346" y="0"/>
                      <a:pt x="1" y="2830"/>
                      <a:pt x="1" y="2830"/>
                    </a:cubicBezTo>
                    <a:cubicBezTo>
                      <a:pt x="1" y="2830"/>
                      <a:pt x="3102" y="537"/>
                      <a:pt x="2107" y="23"/>
                    </a:cubicBezTo>
                    <a:cubicBezTo>
                      <a:pt x="2077" y="8"/>
                      <a:pt x="2045" y="0"/>
                      <a:pt x="201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7" name="Google Shape;3797;p72"/>
              <p:cNvSpPr/>
              <p:nvPr/>
            </p:nvSpPr>
            <p:spPr>
              <a:xfrm>
                <a:off x="1419725" y="1871075"/>
                <a:ext cx="37900" cy="36325"/>
              </a:xfrm>
              <a:custGeom>
                <a:avLst/>
                <a:gdLst/>
                <a:ahLst/>
                <a:cxnLst/>
                <a:rect l="l" t="t" r="r" b="b"/>
                <a:pathLst>
                  <a:path w="1516" h="1453" extrusionOk="0">
                    <a:moveTo>
                      <a:pt x="783" y="0"/>
                    </a:moveTo>
                    <a:cubicBezTo>
                      <a:pt x="777" y="0"/>
                      <a:pt x="772" y="0"/>
                      <a:pt x="767" y="1"/>
                    </a:cubicBezTo>
                    <a:cubicBezTo>
                      <a:pt x="473" y="8"/>
                      <a:pt x="213" y="191"/>
                      <a:pt x="107" y="465"/>
                    </a:cubicBezTo>
                    <a:cubicBezTo>
                      <a:pt x="1" y="738"/>
                      <a:pt x="69" y="1049"/>
                      <a:pt x="282" y="1251"/>
                    </a:cubicBezTo>
                    <a:cubicBezTo>
                      <a:pt x="420" y="1383"/>
                      <a:pt x="600" y="1452"/>
                      <a:pt x="783" y="1452"/>
                    </a:cubicBezTo>
                    <a:cubicBezTo>
                      <a:pt x="882" y="1452"/>
                      <a:pt x="982" y="1432"/>
                      <a:pt x="1076" y="1390"/>
                    </a:cubicBezTo>
                    <a:cubicBezTo>
                      <a:pt x="1344" y="1272"/>
                      <a:pt x="1516" y="1003"/>
                      <a:pt x="1509" y="710"/>
                    </a:cubicBezTo>
                    <a:cubicBezTo>
                      <a:pt x="1500" y="314"/>
                      <a:pt x="1176" y="0"/>
                      <a:pt x="78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8" name="Google Shape;3798;p72"/>
              <p:cNvSpPr/>
              <p:nvPr/>
            </p:nvSpPr>
            <p:spPr>
              <a:xfrm>
                <a:off x="1358850" y="1933475"/>
                <a:ext cx="36675" cy="33275"/>
              </a:xfrm>
              <a:custGeom>
                <a:avLst/>
                <a:gdLst/>
                <a:ahLst/>
                <a:cxnLst/>
                <a:rect l="l" t="t" r="r" b="b"/>
                <a:pathLst>
                  <a:path w="1467" h="1331" extrusionOk="0">
                    <a:moveTo>
                      <a:pt x="734" y="0"/>
                    </a:moveTo>
                    <a:cubicBezTo>
                      <a:pt x="433" y="0"/>
                      <a:pt x="160" y="205"/>
                      <a:pt x="86" y="510"/>
                    </a:cubicBezTo>
                    <a:cubicBezTo>
                      <a:pt x="1" y="867"/>
                      <a:pt x="220" y="1226"/>
                      <a:pt x="577" y="1312"/>
                    </a:cubicBezTo>
                    <a:cubicBezTo>
                      <a:pt x="630" y="1325"/>
                      <a:pt x="683" y="1331"/>
                      <a:pt x="734" y="1331"/>
                    </a:cubicBezTo>
                    <a:cubicBezTo>
                      <a:pt x="1035" y="1331"/>
                      <a:pt x="1307" y="1126"/>
                      <a:pt x="1381" y="821"/>
                    </a:cubicBezTo>
                    <a:cubicBezTo>
                      <a:pt x="1466" y="465"/>
                      <a:pt x="1247" y="105"/>
                      <a:pt x="890" y="19"/>
                    </a:cubicBezTo>
                    <a:cubicBezTo>
                      <a:pt x="838" y="6"/>
                      <a:pt x="785" y="0"/>
                      <a:pt x="73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9" name="Google Shape;3799;p72"/>
              <p:cNvSpPr/>
              <p:nvPr/>
            </p:nvSpPr>
            <p:spPr>
              <a:xfrm>
                <a:off x="1389800" y="2022800"/>
                <a:ext cx="34750" cy="33300"/>
              </a:xfrm>
              <a:custGeom>
                <a:avLst/>
                <a:gdLst/>
                <a:ahLst/>
                <a:cxnLst/>
                <a:rect l="l" t="t" r="r" b="b"/>
                <a:pathLst>
                  <a:path w="1390" h="1332" extrusionOk="0">
                    <a:moveTo>
                      <a:pt x="718" y="1"/>
                    </a:moveTo>
                    <a:cubicBezTo>
                      <a:pt x="713" y="1"/>
                      <a:pt x="708" y="1"/>
                      <a:pt x="702" y="1"/>
                    </a:cubicBezTo>
                    <a:cubicBezTo>
                      <a:pt x="433" y="7"/>
                      <a:pt x="194" y="175"/>
                      <a:pt x="97" y="427"/>
                    </a:cubicBezTo>
                    <a:cubicBezTo>
                      <a:pt x="1" y="677"/>
                      <a:pt x="64" y="961"/>
                      <a:pt x="258" y="1148"/>
                    </a:cubicBezTo>
                    <a:cubicBezTo>
                      <a:pt x="385" y="1268"/>
                      <a:pt x="550" y="1332"/>
                      <a:pt x="718" y="1332"/>
                    </a:cubicBezTo>
                    <a:cubicBezTo>
                      <a:pt x="809" y="1332"/>
                      <a:pt x="901" y="1313"/>
                      <a:pt x="987" y="1275"/>
                    </a:cubicBezTo>
                    <a:cubicBezTo>
                      <a:pt x="1233" y="1166"/>
                      <a:pt x="1389" y="920"/>
                      <a:pt x="1383" y="651"/>
                    </a:cubicBezTo>
                    <a:cubicBezTo>
                      <a:pt x="1374" y="288"/>
                      <a:pt x="1078" y="1"/>
                      <a:pt x="71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0" name="Google Shape;3800;p72"/>
              <p:cNvSpPr/>
              <p:nvPr/>
            </p:nvSpPr>
            <p:spPr>
              <a:xfrm>
                <a:off x="1320300" y="2068800"/>
                <a:ext cx="34725" cy="33275"/>
              </a:xfrm>
              <a:custGeom>
                <a:avLst/>
                <a:gdLst/>
                <a:ahLst/>
                <a:cxnLst/>
                <a:rect l="l" t="t" r="r" b="b"/>
                <a:pathLst>
                  <a:path w="1389" h="1331" extrusionOk="0">
                    <a:moveTo>
                      <a:pt x="718" y="1"/>
                    </a:moveTo>
                    <a:cubicBezTo>
                      <a:pt x="712" y="1"/>
                      <a:pt x="707" y="1"/>
                      <a:pt x="702" y="1"/>
                    </a:cubicBezTo>
                    <a:cubicBezTo>
                      <a:pt x="432" y="6"/>
                      <a:pt x="194" y="174"/>
                      <a:pt x="96" y="426"/>
                    </a:cubicBezTo>
                    <a:cubicBezTo>
                      <a:pt x="0" y="676"/>
                      <a:pt x="63" y="960"/>
                      <a:pt x="258" y="1147"/>
                    </a:cubicBezTo>
                    <a:cubicBezTo>
                      <a:pt x="384" y="1267"/>
                      <a:pt x="549" y="1331"/>
                      <a:pt x="717" y="1331"/>
                    </a:cubicBezTo>
                    <a:cubicBezTo>
                      <a:pt x="808" y="1331"/>
                      <a:pt x="900" y="1312"/>
                      <a:pt x="987" y="1274"/>
                    </a:cubicBezTo>
                    <a:cubicBezTo>
                      <a:pt x="1233" y="1166"/>
                      <a:pt x="1389" y="919"/>
                      <a:pt x="1382" y="650"/>
                    </a:cubicBezTo>
                    <a:cubicBezTo>
                      <a:pt x="1374" y="289"/>
                      <a:pt x="1078" y="1"/>
                      <a:pt x="71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1" name="Google Shape;3801;p72"/>
              <p:cNvSpPr/>
              <p:nvPr/>
            </p:nvSpPr>
            <p:spPr>
              <a:xfrm>
                <a:off x="1168700" y="1973875"/>
                <a:ext cx="393600" cy="789700"/>
              </a:xfrm>
              <a:custGeom>
                <a:avLst/>
                <a:gdLst/>
                <a:ahLst/>
                <a:cxnLst/>
                <a:rect l="l" t="t" r="r" b="b"/>
                <a:pathLst>
                  <a:path w="15744" h="31588" extrusionOk="0">
                    <a:moveTo>
                      <a:pt x="4973" y="0"/>
                    </a:moveTo>
                    <a:cubicBezTo>
                      <a:pt x="4776" y="0"/>
                      <a:pt x="4555" y="26"/>
                      <a:pt x="4306" y="81"/>
                    </a:cubicBezTo>
                    <a:cubicBezTo>
                      <a:pt x="4304" y="83"/>
                      <a:pt x="4300" y="83"/>
                      <a:pt x="4296" y="86"/>
                    </a:cubicBezTo>
                    <a:cubicBezTo>
                      <a:pt x="4253" y="93"/>
                      <a:pt x="4211" y="104"/>
                      <a:pt x="4166" y="114"/>
                    </a:cubicBezTo>
                    <a:cubicBezTo>
                      <a:pt x="4069" y="142"/>
                      <a:pt x="3979" y="191"/>
                      <a:pt x="3903" y="258"/>
                    </a:cubicBezTo>
                    <a:cubicBezTo>
                      <a:pt x="3805" y="340"/>
                      <a:pt x="3709" y="454"/>
                      <a:pt x="3623" y="596"/>
                    </a:cubicBezTo>
                    <a:cubicBezTo>
                      <a:pt x="3621" y="598"/>
                      <a:pt x="3620" y="600"/>
                      <a:pt x="3621" y="603"/>
                    </a:cubicBezTo>
                    <a:cubicBezTo>
                      <a:pt x="3479" y="826"/>
                      <a:pt x="3352" y="1120"/>
                      <a:pt x="3237" y="1470"/>
                    </a:cubicBezTo>
                    <a:cubicBezTo>
                      <a:pt x="3234" y="1479"/>
                      <a:pt x="3232" y="1486"/>
                      <a:pt x="3230" y="1492"/>
                    </a:cubicBezTo>
                    <a:cubicBezTo>
                      <a:pt x="2795" y="2819"/>
                      <a:pt x="2514" y="4952"/>
                      <a:pt x="2298" y="7270"/>
                    </a:cubicBezTo>
                    <a:cubicBezTo>
                      <a:pt x="2282" y="7423"/>
                      <a:pt x="2269" y="7580"/>
                      <a:pt x="2256" y="7736"/>
                    </a:cubicBezTo>
                    <a:cubicBezTo>
                      <a:pt x="2218" y="8166"/>
                      <a:pt x="2183" y="8596"/>
                      <a:pt x="2149" y="9027"/>
                    </a:cubicBezTo>
                    <a:cubicBezTo>
                      <a:pt x="2124" y="9336"/>
                      <a:pt x="2100" y="9647"/>
                      <a:pt x="2078" y="9954"/>
                    </a:cubicBezTo>
                    <a:cubicBezTo>
                      <a:pt x="2068" y="10070"/>
                      <a:pt x="2060" y="10184"/>
                      <a:pt x="2051" y="10297"/>
                    </a:cubicBezTo>
                    <a:cubicBezTo>
                      <a:pt x="1904" y="12294"/>
                      <a:pt x="1776" y="14234"/>
                      <a:pt x="1621" y="15736"/>
                    </a:cubicBezTo>
                    <a:cubicBezTo>
                      <a:pt x="1398" y="17875"/>
                      <a:pt x="818" y="21590"/>
                      <a:pt x="221" y="25179"/>
                    </a:cubicBezTo>
                    <a:cubicBezTo>
                      <a:pt x="147" y="25622"/>
                      <a:pt x="73" y="26062"/>
                      <a:pt x="0" y="26499"/>
                    </a:cubicBezTo>
                    <a:lnTo>
                      <a:pt x="0" y="31588"/>
                    </a:lnTo>
                    <a:lnTo>
                      <a:pt x="11638" y="31588"/>
                    </a:lnTo>
                    <a:cubicBezTo>
                      <a:pt x="11759" y="31153"/>
                      <a:pt x="11879" y="30709"/>
                      <a:pt x="12002" y="30261"/>
                    </a:cubicBezTo>
                    <a:lnTo>
                      <a:pt x="12049" y="30090"/>
                    </a:lnTo>
                    <a:cubicBezTo>
                      <a:pt x="13027" y="26503"/>
                      <a:pt x="14059" y="22726"/>
                      <a:pt x="14206" y="22191"/>
                    </a:cubicBezTo>
                    <a:cubicBezTo>
                      <a:pt x="14217" y="22150"/>
                      <a:pt x="14224" y="22127"/>
                      <a:pt x="14224" y="22127"/>
                    </a:cubicBezTo>
                    <a:lnTo>
                      <a:pt x="14238" y="22114"/>
                    </a:lnTo>
                    <a:cubicBezTo>
                      <a:pt x="14247" y="22105"/>
                      <a:pt x="14257" y="22095"/>
                      <a:pt x="14267" y="22084"/>
                    </a:cubicBezTo>
                    <a:cubicBezTo>
                      <a:pt x="14304" y="22049"/>
                      <a:pt x="14362" y="21991"/>
                      <a:pt x="14436" y="21911"/>
                    </a:cubicBezTo>
                    <a:cubicBezTo>
                      <a:pt x="14462" y="21884"/>
                      <a:pt x="14489" y="21853"/>
                      <a:pt x="14518" y="21819"/>
                    </a:cubicBezTo>
                    <a:cubicBezTo>
                      <a:pt x="14817" y="21481"/>
                      <a:pt x="15074" y="21108"/>
                      <a:pt x="15283" y="20708"/>
                    </a:cubicBezTo>
                    <a:cubicBezTo>
                      <a:pt x="15305" y="20665"/>
                      <a:pt x="15327" y="20621"/>
                      <a:pt x="15345" y="20576"/>
                    </a:cubicBezTo>
                    <a:cubicBezTo>
                      <a:pt x="15365" y="20535"/>
                      <a:pt x="15386" y="20498"/>
                      <a:pt x="15403" y="20460"/>
                    </a:cubicBezTo>
                    <a:cubicBezTo>
                      <a:pt x="15405" y="20457"/>
                      <a:pt x="15405" y="20453"/>
                      <a:pt x="15408" y="20451"/>
                    </a:cubicBezTo>
                    <a:cubicBezTo>
                      <a:pt x="15541" y="20153"/>
                      <a:pt x="15640" y="19843"/>
                      <a:pt x="15704" y="19523"/>
                    </a:cubicBezTo>
                    <a:cubicBezTo>
                      <a:pt x="15719" y="19445"/>
                      <a:pt x="15730" y="19367"/>
                      <a:pt x="15735" y="19288"/>
                    </a:cubicBezTo>
                    <a:cubicBezTo>
                      <a:pt x="15736" y="19280"/>
                      <a:pt x="15736" y="19274"/>
                      <a:pt x="15735" y="19268"/>
                    </a:cubicBezTo>
                    <a:cubicBezTo>
                      <a:pt x="15738" y="19246"/>
                      <a:pt x="15738" y="19226"/>
                      <a:pt x="15738" y="19204"/>
                    </a:cubicBezTo>
                    <a:cubicBezTo>
                      <a:pt x="15744" y="19046"/>
                      <a:pt x="15727" y="18887"/>
                      <a:pt x="15686" y="18733"/>
                    </a:cubicBezTo>
                    <a:cubicBezTo>
                      <a:pt x="15686" y="18723"/>
                      <a:pt x="15684" y="18714"/>
                      <a:pt x="15680" y="18706"/>
                    </a:cubicBezTo>
                    <a:cubicBezTo>
                      <a:pt x="15679" y="18699"/>
                      <a:pt x="15678" y="18693"/>
                      <a:pt x="15675" y="18688"/>
                    </a:cubicBezTo>
                    <a:cubicBezTo>
                      <a:pt x="15581" y="18358"/>
                      <a:pt x="15403" y="18086"/>
                      <a:pt x="15203" y="17868"/>
                    </a:cubicBezTo>
                    <a:lnTo>
                      <a:pt x="15200" y="17865"/>
                    </a:lnTo>
                    <a:cubicBezTo>
                      <a:pt x="15136" y="17793"/>
                      <a:pt x="15068" y="17726"/>
                      <a:pt x="14995" y="17663"/>
                    </a:cubicBezTo>
                    <a:lnTo>
                      <a:pt x="14991" y="17659"/>
                    </a:lnTo>
                    <a:cubicBezTo>
                      <a:pt x="14659" y="17364"/>
                      <a:pt x="14342" y="17217"/>
                      <a:pt x="14342" y="17217"/>
                    </a:cubicBezTo>
                    <a:lnTo>
                      <a:pt x="14345" y="17215"/>
                    </a:lnTo>
                    <a:cubicBezTo>
                      <a:pt x="14355" y="17190"/>
                      <a:pt x="14442" y="17019"/>
                      <a:pt x="14598" y="16669"/>
                    </a:cubicBezTo>
                    <a:cubicBezTo>
                      <a:pt x="14616" y="16628"/>
                      <a:pt x="14637" y="16587"/>
                      <a:pt x="14656" y="16542"/>
                    </a:cubicBezTo>
                    <a:cubicBezTo>
                      <a:pt x="14670" y="16511"/>
                      <a:pt x="14683" y="16480"/>
                      <a:pt x="14699" y="16445"/>
                    </a:cubicBezTo>
                    <a:cubicBezTo>
                      <a:pt x="14927" y="15933"/>
                      <a:pt x="14548" y="15530"/>
                      <a:pt x="13616" y="14861"/>
                    </a:cubicBezTo>
                    <a:cubicBezTo>
                      <a:pt x="13584" y="14838"/>
                      <a:pt x="13549" y="14814"/>
                      <a:pt x="13516" y="14789"/>
                    </a:cubicBezTo>
                    <a:cubicBezTo>
                      <a:pt x="13266" y="14613"/>
                      <a:pt x="13022" y="14547"/>
                      <a:pt x="12798" y="14547"/>
                    </a:cubicBezTo>
                    <a:cubicBezTo>
                      <a:pt x="12666" y="14547"/>
                      <a:pt x="12541" y="14569"/>
                      <a:pt x="12425" y="14606"/>
                    </a:cubicBezTo>
                    <a:lnTo>
                      <a:pt x="12423" y="14606"/>
                    </a:lnTo>
                    <a:cubicBezTo>
                      <a:pt x="11944" y="14756"/>
                      <a:pt x="11621" y="15143"/>
                      <a:pt x="11621" y="15143"/>
                    </a:cubicBezTo>
                    <a:cubicBezTo>
                      <a:pt x="11621" y="15143"/>
                      <a:pt x="11627" y="15122"/>
                      <a:pt x="11639" y="15077"/>
                    </a:cubicBezTo>
                    <a:cubicBezTo>
                      <a:pt x="11645" y="15050"/>
                      <a:pt x="11656" y="15015"/>
                      <a:pt x="11668" y="14972"/>
                    </a:cubicBezTo>
                    <a:cubicBezTo>
                      <a:pt x="11674" y="14950"/>
                      <a:pt x="11681" y="14927"/>
                      <a:pt x="11687" y="14901"/>
                    </a:cubicBezTo>
                    <a:lnTo>
                      <a:pt x="11687" y="14898"/>
                    </a:lnTo>
                    <a:cubicBezTo>
                      <a:pt x="11946" y="13947"/>
                      <a:pt x="12905" y="10395"/>
                      <a:pt x="13707" y="7365"/>
                    </a:cubicBezTo>
                    <a:cubicBezTo>
                      <a:pt x="13724" y="7295"/>
                      <a:pt x="13742" y="7223"/>
                      <a:pt x="13760" y="7155"/>
                    </a:cubicBezTo>
                    <a:cubicBezTo>
                      <a:pt x="14318" y="5053"/>
                      <a:pt x="14785" y="3238"/>
                      <a:pt x="14875" y="2779"/>
                    </a:cubicBezTo>
                    <a:cubicBezTo>
                      <a:pt x="14899" y="2656"/>
                      <a:pt x="14913" y="2531"/>
                      <a:pt x="14917" y="2407"/>
                    </a:cubicBezTo>
                    <a:cubicBezTo>
                      <a:pt x="14928" y="2175"/>
                      <a:pt x="14906" y="1944"/>
                      <a:pt x="14855" y="1718"/>
                    </a:cubicBezTo>
                    <a:cubicBezTo>
                      <a:pt x="14855" y="1714"/>
                      <a:pt x="14854" y="1711"/>
                      <a:pt x="14853" y="1706"/>
                    </a:cubicBezTo>
                    <a:cubicBezTo>
                      <a:pt x="14765" y="1339"/>
                      <a:pt x="14600" y="996"/>
                      <a:pt x="14357" y="728"/>
                    </a:cubicBezTo>
                    <a:cubicBezTo>
                      <a:pt x="14353" y="724"/>
                      <a:pt x="14349" y="721"/>
                      <a:pt x="14347" y="717"/>
                    </a:cubicBezTo>
                    <a:cubicBezTo>
                      <a:pt x="14068" y="412"/>
                      <a:pt x="13689" y="204"/>
                      <a:pt x="13216" y="173"/>
                    </a:cubicBezTo>
                    <a:cubicBezTo>
                      <a:pt x="13207" y="172"/>
                      <a:pt x="13198" y="171"/>
                      <a:pt x="13189" y="171"/>
                    </a:cubicBezTo>
                    <a:cubicBezTo>
                      <a:pt x="13185" y="171"/>
                      <a:pt x="13182" y="171"/>
                      <a:pt x="13179" y="171"/>
                    </a:cubicBezTo>
                    <a:cubicBezTo>
                      <a:pt x="13146" y="169"/>
                      <a:pt x="13113" y="169"/>
                      <a:pt x="13080" y="169"/>
                    </a:cubicBezTo>
                    <a:cubicBezTo>
                      <a:pt x="13027" y="169"/>
                      <a:pt x="12974" y="171"/>
                      <a:pt x="12922" y="175"/>
                    </a:cubicBezTo>
                    <a:cubicBezTo>
                      <a:pt x="12877" y="179"/>
                      <a:pt x="12834" y="192"/>
                      <a:pt x="12796" y="216"/>
                    </a:cubicBezTo>
                    <a:cubicBezTo>
                      <a:pt x="12712" y="256"/>
                      <a:pt x="12628" y="332"/>
                      <a:pt x="12539" y="434"/>
                    </a:cubicBezTo>
                    <a:lnTo>
                      <a:pt x="12537" y="434"/>
                    </a:lnTo>
                    <a:cubicBezTo>
                      <a:pt x="12414" y="579"/>
                      <a:pt x="12280" y="780"/>
                      <a:pt x="12140" y="1027"/>
                    </a:cubicBezTo>
                    <a:cubicBezTo>
                      <a:pt x="12138" y="1031"/>
                      <a:pt x="12135" y="1038"/>
                      <a:pt x="12133" y="1043"/>
                    </a:cubicBezTo>
                    <a:cubicBezTo>
                      <a:pt x="10969" y="3127"/>
                      <a:pt x="9414" y="8455"/>
                      <a:pt x="8609" y="11377"/>
                    </a:cubicBezTo>
                    <a:cubicBezTo>
                      <a:pt x="8604" y="11397"/>
                      <a:pt x="8597" y="11417"/>
                      <a:pt x="8591" y="11437"/>
                    </a:cubicBezTo>
                    <a:cubicBezTo>
                      <a:pt x="8301" y="12489"/>
                      <a:pt x="8112" y="13218"/>
                      <a:pt x="8076" y="13347"/>
                    </a:cubicBezTo>
                    <a:cubicBezTo>
                      <a:pt x="8075" y="13355"/>
                      <a:pt x="8073" y="13362"/>
                      <a:pt x="8071" y="13370"/>
                    </a:cubicBezTo>
                    <a:lnTo>
                      <a:pt x="8018" y="13372"/>
                    </a:lnTo>
                    <a:lnTo>
                      <a:pt x="7063" y="13430"/>
                    </a:lnTo>
                    <a:cubicBezTo>
                      <a:pt x="7063" y="13430"/>
                      <a:pt x="7063" y="13412"/>
                      <a:pt x="7061" y="13380"/>
                    </a:cubicBezTo>
                    <a:cubicBezTo>
                      <a:pt x="7051" y="12973"/>
                      <a:pt x="6970" y="10160"/>
                      <a:pt x="6872" y="7400"/>
                    </a:cubicBezTo>
                    <a:lnTo>
                      <a:pt x="6872" y="7389"/>
                    </a:lnTo>
                    <a:cubicBezTo>
                      <a:pt x="6781" y="4845"/>
                      <a:pt x="6674" y="2349"/>
                      <a:pt x="6592" y="1831"/>
                    </a:cubicBezTo>
                    <a:cubicBezTo>
                      <a:pt x="6563" y="1656"/>
                      <a:pt x="6530" y="1482"/>
                      <a:pt x="6487" y="1315"/>
                    </a:cubicBezTo>
                    <a:cubicBezTo>
                      <a:pt x="6441" y="1133"/>
                      <a:pt x="6377" y="956"/>
                      <a:pt x="6295" y="788"/>
                    </a:cubicBezTo>
                    <a:cubicBezTo>
                      <a:pt x="6244" y="687"/>
                      <a:pt x="6183" y="590"/>
                      <a:pt x="6114" y="501"/>
                    </a:cubicBezTo>
                    <a:cubicBezTo>
                      <a:pt x="6112" y="494"/>
                      <a:pt x="6110" y="491"/>
                      <a:pt x="6108" y="491"/>
                    </a:cubicBezTo>
                    <a:cubicBezTo>
                      <a:pt x="5866" y="192"/>
                      <a:pt x="5511" y="0"/>
                      <a:pt x="4973" y="0"/>
                    </a:cubicBezTo>
                    <a:close/>
                  </a:path>
                </a:pathLst>
              </a:custGeom>
              <a:solidFill>
                <a:srgbClr val="EF7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2" name="Google Shape;3802;p72"/>
              <p:cNvSpPr/>
              <p:nvPr/>
            </p:nvSpPr>
            <p:spPr>
              <a:xfrm>
                <a:off x="1168700" y="1973875"/>
                <a:ext cx="392875" cy="789700"/>
              </a:xfrm>
              <a:custGeom>
                <a:avLst/>
                <a:gdLst/>
                <a:ahLst/>
                <a:cxnLst/>
                <a:rect l="l" t="t" r="r" b="b"/>
                <a:pathLst>
                  <a:path w="15715" h="31588" extrusionOk="0">
                    <a:moveTo>
                      <a:pt x="4973" y="0"/>
                    </a:moveTo>
                    <a:cubicBezTo>
                      <a:pt x="4776" y="0"/>
                      <a:pt x="4555" y="26"/>
                      <a:pt x="4306" y="81"/>
                    </a:cubicBezTo>
                    <a:cubicBezTo>
                      <a:pt x="4304" y="83"/>
                      <a:pt x="4300" y="83"/>
                      <a:pt x="4296" y="86"/>
                    </a:cubicBezTo>
                    <a:cubicBezTo>
                      <a:pt x="4253" y="93"/>
                      <a:pt x="4211" y="104"/>
                      <a:pt x="4166" y="114"/>
                    </a:cubicBezTo>
                    <a:cubicBezTo>
                      <a:pt x="4069" y="142"/>
                      <a:pt x="3979" y="191"/>
                      <a:pt x="3903" y="258"/>
                    </a:cubicBezTo>
                    <a:cubicBezTo>
                      <a:pt x="3805" y="340"/>
                      <a:pt x="3709" y="454"/>
                      <a:pt x="3623" y="596"/>
                    </a:cubicBezTo>
                    <a:cubicBezTo>
                      <a:pt x="3621" y="598"/>
                      <a:pt x="3620" y="600"/>
                      <a:pt x="3621" y="603"/>
                    </a:cubicBezTo>
                    <a:cubicBezTo>
                      <a:pt x="3479" y="826"/>
                      <a:pt x="3352" y="1120"/>
                      <a:pt x="3237" y="1470"/>
                    </a:cubicBezTo>
                    <a:cubicBezTo>
                      <a:pt x="3234" y="1479"/>
                      <a:pt x="3232" y="1486"/>
                      <a:pt x="3230" y="1492"/>
                    </a:cubicBezTo>
                    <a:cubicBezTo>
                      <a:pt x="2795" y="2819"/>
                      <a:pt x="2514" y="4952"/>
                      <a:pt x="2298" y="7270"/>
                    </a:cubicBezTo>
                    <a:cubicBezTo>
                      <a:pt x="2282" y="7423"/>
                      <a:pt x="2269" y="7580"/>
                      <a:pt x="2256" y="7736"/>
                    </a:cubicBezTo>
                    <a:cubicBezTo>
                      <a:pt x="2218" y="8166"/>
                      <a:pt x="2183" y="8596"/>
                      <a:pt x="2149" y="9027"/>
                    </a:cubicBezTo>
                    <a:cubicBezTo>
                      <a:pt x="2124" y="9336"/>
                      <a:pt x="2100" y="9647"/>
                      <a:pt x="2078" y="9954"/>
                    </a:cubicBezTo>
                    <a:cubicBezTo>
                      <a:pt x="2068" y="10070"/>
                      <a:pt x="2060" y="10184"/>
                      <a:pt x="2051" y="10297"/>
                    </a:cubicBezTo>
                    <a:cubicBezTo>
                      <a:pt x="1904" y="12294"/>
                      <a:pt x="1776" y="14234"/>
                      <a:pt x="1621" y="15736"/>
                    </a:cubicBezTo>
                    <a:cubicBezTo>
                      <a:pt x="1398" y="17875"/>
                      <a:pt x="818" y="21590"/>
                      <a:pt x="221" y="25179"/>
                    </a:cubicBezTo>
                    <a:cubicBezTo>
                      <a:pt x="147" y="25622"/>
                      <a:pt x="73" y="26062"/>
                      <a:pt x="0" y="26499"/>
                    </a:cubicBezTo>
                    <a:lnTo>
                      <a:pt x="0" y="31588"/>
                    </a:lnTo>
                    <a:lnTo>
                      <a:pt x="11638" y="31588"/>
                    </a:lnTo>
                    <a:cubicBezTo>
                      <a:pt x="11759" y="31152"/>
                      <a:pt x="11879" y="30709"/>
                      <a:pt x="12002" y="30261"/>
                    </a:cubicBezTo>
                    <a:lnTo>
                      <a:pt x="12049" y="30090"/>
                    </a:lnTo>
                    <a:cubicBezTo>
                      <a:pt x="13027" y="26503"/>
                      <a:pt x="14059" y="22726"/>
                      <a:pt x="14206" y="22191"/>
                    </a:cubicBezTo>
                    <a:cubicBezTo>
                      <a:pt x="14217" y="22150"/>
                      <a:pt x="14224" y="22127"/>
                      <a:pt x="14224" y="22127"/>
                    </a:cubicBezTo>
                    <a:lnTo>
                      <a:pt x="14238" y="22113"/>
                    </a:lnTo>
                    <a:cubicBezTo>
                      <a:pt x="14246" y="22104"/>
                      <a:pt x="14256" y="22094"/>
                      <a:pt x="14267" y="22084"/>
                    </a:cubicBezTo>
                    <a:cubicBezTo>
                      <a:pt x="14316" y="22031"/>
                      <a:pt x="14405" y="21931"/>
                      <a:pt x="14516" y="21792"/>
                    </a:cubicBezTo>
                    <a:cubicBezTo>
                      <a:pt x="14805" y="21434"/>
                      <a:pt x="15054" y="21045"/>
                      <a:pt x="15258" y="20632"/>
                    </a:cubicBezTo>
                    <a:cubicBezTo>
                      <a:pt x="15443" y="20257"/>
                      <a:pt x="15600" y="19831"/>
                      <a:pt x="15675" y="19375"/>
                    </a:cubicBezTo>
                    <a:cubicBezTo>
                      <a:pt x="15714" y="19148"/>
                      <a:pt x="15714" y="18916"/>
                      <a:pt x="15675" y="18688"/>
                    </a:cubicBezTo>
                    <a:cubicBezTo>
                      <a:pt x="15666" y="18644"/>
                      <a:pt x="15655" y="18599"/>
                      <a:pt x="15644" y="18556"/>
                    </a:cubicBezTo>
                    <a:cubicBezTo>
                      <a:pt x="15552" y="18216"/>
                      <a:pt x="15367" y="17948"/>
                      <a:pt x="15165" y="17745"/>
                    </a:cubicBezTo>
                    <a:cubicBezTo>
                      <a:pt x="15100" y="17681"/>
                      <a:pt x="15033" y="17621"/>
                      <a:pt x="14962" y="17564"/>
                    </a:cubicBezTo>
                    <a:cubicBezTo>
                      <a:pt x="14692" y="17355"/>
                      <a:pt x="14433" y="17246"/>
                      <a:pt x="14345" y="17215"/>
                    </a:cubicBezTo>
                    <a:lnTo>
                      <a:pt x="14340" y="17210"/>
                    </a:lnTo>
                    <a:cubicBezTo>
                      <a:pt x="14331" y="17207"/>
                      <a:pt x="14322" y="17204"/>
                      <a:pt x="14314" y="17202"/>
                    </a:cubicBezTo>
                    <a:cubicBezTo>
                      <a:pt x="14314" y="17202"/>
                      <a:pt x="14320" y="17190"/>
                      <a:pt x="14333" y="17167"/>
                    </a:cubicBezTo>
                    <a:cubicBezTo>
                      <a:pt x="14374" y="17103"/>
                      <a:pt x="14467" y="16945"/>
                      <a:pt x="14598" y="16669"/>
                    </a:cubicBezTo>
                    <a:cubicBezTo>
                      <a:pt x="14616" y="16628"/>
                      <a:pt x="14637" y="16587"/>
                      <a:pt x="14656" y="16542"/>
                    </a:cubicBezTo>
                    <a:cubicBezTo>
                      <a:pt x="14670" y="16511"/>
                      <a:pt x="14683" y="16480"/>
                      <a:pt x="14699" y="16445"/>
                    </a:cubicBezTo>
                    <a:cubicBezTo>
                      <a:pt x="14927" y="15933"/>
                      <a:pt x="14548" y="15530"/>
                      <a:pt x="13616" y="14861"/>
                    </a:cubicBezTo>
                    <a:cubicBezTo>
                      <a:pt x="13584" y="14838"/>
                      <a:pt x="13549" y="14814"/>
                      <a:pt x="13516" y="14789"/>
                    </a:cubicBezTo>
                    <a:cubicBezTo>
                      <a:pt x="13266" y="14613"/>
                      <a:pt x="13022" y="14547"/>
                      <a:pt x="12798" y="14547"/>
                    </a:cubicBezTo>
                    <a:cubicBezTo>
                      <a:pt x="12666" y="14547"/>
                      <a:pt x="12541" y="14569"/>
                      <a:pt x="12425" y="14606"/>
                    </a:cubicBezTo>
                    <a:lnTo>
                      <a:pt x="12423" y="14606"/>
                    </a:lnTo>
                    <a:cubicBezTo>
                      <a:pt x="11944" y="14756"/>
                      <a:pt x="11621" y="15143"/>
                      <a:pt x="11621" y="15143"/>
                    </a:cubicBezTo>
                    <a:cubicBezTo>
                      <a:pt x="11621" y="15143"/>
                      <a:pt x="11627" y="15122"/>
                      <a:pt x="11639" y="15077"/>
                    </a:cubicBezTo>
                    <a:cubicBezTo>
                      <a:pt x="11645" y="15050"/>
                      <a:pt x="11656" y="15015"/>
                      <a:pt x="11668" y="14972"/>
                    </a:cubicBezTo>
                    <a:cubicBezTo>
                      <a:pt x="11674" y="14950"/>
                      <a:pt x="11681" y="14927"/>
                      <a:pt x="11687" y="14901"/>
                    </a:cubicBezTo>
                    <a:lnTo>
                      <a:pt x="11687" y="14898"/>
                    </a:lnTo>
                    <a:cubicBezTo>
                      <a:pt x="11946" y="13947"/>
                      <a:pt x="12905" y="10395"/>
                      <a:pt x="13707" y="7365"/>
                    </a:cubicBezTo>
                    <a:cubicBezTo>
                      <a:pt x="13724" y="7295"/>
                      <a:pt x="13742" y="7223"/>
                      <a:pt x="13760" y="7155"/>
                    </a:cubicBezTo>
                    <a:cubicBezTo>
                      <a:pt x="14318" y="5053"/>
                      <a:pt x="14785" y="3238"/>
                      <a:pt x="14875" y="2779"/>
                    </a:cubicBezTo>
                    <a:cubicBezTo>
                      <a:pt x="14899" y="2656"/>
                      <a:pt x="14913" y="2531"/>
                      <a:pt x="14917" y="2407"/>
                    </a:cubicBezTo>
                    <a:cubicBezTo>
                      <a:pt x="14928" y="2175"/>
                      <a:pt x="14906" y="1944"/>
                      <a:pt x="14855" y="1718"/>
                    </a:cubicBezTo>
                    <a:cubicBezTo>
                      <a:pt x="14855" y="1714"/>
                      <a:pt x="14854" y="1711"/>
                      <a:pt x="14853" y="1706"/>
                    </a:cubicBezTo>
                    <a:cubicBezTo>
                      <a:pt x="14765" y="1339"/>
                      <a:pt x="14600" y="996"/>
                      <a:pt x="14357" y="728"/>
                    </a:cubicBezTo>
                    <a:cubicBezTo>
                      <a:pt x="14353" y="724"/>
                      <a:pt x="14349" y="721"/>
                      <a:pt x="14347" y="717"/>
                    </a:cubicBezTo>
                    <a:cubicBezTo>
                      <a:pt x="14068" y="412"/>
                      <a:pt x="13689" y="204"/>
                      <a:pt x="13216" y="173"/>
                    </a:cubicBezTo>
                    <a:cubicBezTo>
                      <a:pt x="13207" y="172"/>
                      <a:pt x="13198" y="171"/>
                      <a:pt x="13189" y="171"/>
                    </a:cubicBezTo>
                    <a:cubicBezTo>
                      <a:pt x="13185" y="171"/>
                      <a:pt x="13182" y="171"/>
                      <a:pt x="13179" y="171"/>
                    </a:cubicBezTo>
                    <a:cubicBezTo>
                      <a:pt x="13146" y="169"/>
                      <a:pt x="13113" y="169"/>
                      <a:pt x="13080" y="169"/>
                    </a:cubicBezTo>
                    <a:cubicBezTo>
                      <a:pt x="13027" y="169"/>
                      <a:pt x="12974" y="171"/>
                      <a:pt x="12922" y="175"/>
                    </a:cubicBezTo>
                    <a:cubicBezTo>
                      <a:pt x="12877" y="179"/>
                      <a:pt x="12834" y="192"/>
                      <a:pt x="12796" y="216"/>
                    </a:cubicBezTo>
                    <a:cubicBezTo>
                      <a:pt x="12712" y="256"/>
                      <a:pt x="12628" y="332"/>
                      <a:pt x="12539" y="434"/>
                    </a:cubicBezTo>
                    <a:lnTo>
                      <a:pt x="12537" y="434"/>
                    </a:lnTo>
                    <a:cubicBezTo>
                      <a:pt x="12414" y="579"/>
                      <a:pt x="12280" y="780"/>
                      <a:pt x="12140" y="1027"/>
                    </a:cubicBezTo>
                    <a:cubicBezTo>
                      <a:pt x="12138" y="1031"/>
                      <a:pt x="12135" y="1038"/>
                      <a:pt x="12133" y="1043"/>
                    </a:cubicBezTo>
                    <a:cubicBezTo>
                      <a:pt x="10969" y="3127"/>
                      <a:pt x="9414" y="8455"/>
                      <a:pt x="8609" y="11377"/>
                    </a:cubicBezTo>
                    <a:cubicBezTo>
                      <a:pt x="8604" y="11397"/>
                      <a:pt x="8597" y="11417"/>
                      <a:pt x="8591" y="11437"/>
                    </a:cubicBezTo>
                    <a:cubicBezTo>
                      <a:pt x="8301" y="12489"/>
                      <a:pt x="8112" y="13218"/>
                      <a:pt x="8076" y="13347"/>
                    </a:cubicBezTo>
                    <a:cubicBezTo>
                      <a:pt x="8075" y="13355"/>
                      <a:pt x="8073" y="13362"/>
                      <a:pt x="8071" y="13370"/>
                    </a:cubicBezTo>
                    <a:lnTo>
                      <a:pt x="8018" y="13372"/>
                    </a:lnTo>
                    <a:lnTo>
                      <a:pt x="7063" y="13430"/>
                    </a:lnTo>
                    <a:cubicBezTo>
                      <a:pt x="7063" y="13430"/>
                      <a:pt x="7063" y="13412"/>
                      <a:pt x="7061" y="13380"/>
                    </a:cubicBezTo>
                    <a:cubicBezTo>
                      <a:pt x="7051" y="12973"/>
                      <a:pt x="6970" y="10160"/>
                      <a:pt x="6872" y="7400"/>
                    </a:cubicBezTo>
                    <a:lnTo>
                      <a:pt x="6872" y="7389"/>
                    </a:lnTo>
                    <a:cubicBezTo>
                      <a:pt x="6781" y="4845"/>
                      <a:pt x="6674" y="2349"/>
                      <a:pt x="6592" y="1831"/>
                    </a:cubicBezTo>
                    <a:cubicBezTo>
                      <a:pt x="6563" y="1656"/>
                      <a:pt x="6530" y="1482"/>
                      <a:pt x="6487" y="1315"/>
                    </a:cubicBezTo>
                    <a:cubicBezTo>
                      <a:pt x="6441" y="1133"/>
                      <a:pt x="6377" y="956"/>
                      <a:pt x="6295" y="788"/>
                    </a:cubicBezTo>
                    <a:cubicBezTo>
                      <a:pt x="6244" y="687"/>
                      <a:pt x="6183" y="590"/>
                      <a:pt x="6114" y="501"/>
                    </a:cubicBezTo>
                    <a:cubicBezTo>
                      <a:pt x="6112" y="494"/>
                      <a:pt x="6110" y="491"/>
                      <a:pt x="6108" y="491"/>
                    </a:cubicBezTo>
                    <a:cubicBezTo>
                      <a:pt x="5866" y="192"/>
                      <a:pt x="5511" y="0"/>
                      <a:pt x="4973"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3" name="Google Shape;3803;p72"/>
              <p:cNvSpPr/>
              <p:nvPr/>
            </p:nvSpPr>
            <p:spPr>
              <a:xfrm>
                <a:off x="1464075" y="2511425"/>
                <a:ext cx="61200" cy="48925"/>
              </a:xfrm>
              <a:custGeom>
                <a:avLst/>
                <a:gdLst/>
                <a:ahLst/>
                <a:cxnLst/>
                <a:rect l="l" t="t" r="r" b="b"/>
                <a:pathLst>
                  <a:path w="2448" h="1957" extrusionOk="0">
                    <a:moveTo>
                      <a:pt x="1147" y="0"/>
                    </a:moveTo>
                    <a:lnTo>
                      <a:pt x="1" y="1292"/>
                    </a:lnTo>
                    <a:cubicBezTo>
                      <a:pt x="382" y="1815"/>
                      <a:pt x="981" y="1956"/>
                      <a:pt x="981" y="1956"/>
                    </a:cubicBezTo>
                    <a:cubicBezTo>
                      <a:pt x="981" y="1956"/>
                      <a:pt x="2447" y="716"/>
                      <a:pt x="1491" y="130"/>
                    </a:cubicBezTo>
                    <a:cubicBezTo>
                      <a:pt x="1372" y="58"/>
                      <a:pt x="1259" y="17"/>
                      <a:pt x="115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4" name="Google Shape;3804;p72"/>
              <p:cNvSpPr/>
              <p:nvPr/>
            </p:nvSpPr>
            <p:spPr>
              <a:xfrm>
                <a:off x="1172150" y="1973150"/>
                <a:ext cx="391600" cy="790425"/>
              </a:xfrm>
              <a:custGeom>
                <a:avLst/>
                <a:gdLst/>
                <a:ahLst/>
                <a:cxnLst/>
                <a:rect l="l" t="t" r="r" b="b"/>
                <a:pathLst>
                  <a:path w="15664" h="31617" extrusionOk="0">
                    <a:moveTo>
                      <a:pt x="4852" y="1"/>
                    </a:moveTo>
                    <a:cubicBezTo>
                      <a:pt x="4624" y="1"/>
                      <a:pt x="4394" y="38"/>
                      <a:pt x="4168" y="111"/>
                    </a:cubicBezTo>
                    <a:cubicBezTo>
                      <a:pt x="4166" y="113"/>
                      <a:pt x="4162" y="113"/>
                      <a:pt x="4157" y="116"/>
                    </a:cubicBezTo>
                    <a:cubicBezTo>
                      <a:pt x="4021" y="161"/>
                      <a:pt x="3889" y="217"/>
                      <a:pt x="3765" y="287"/>
                    </a:cubicBezTo>
                    <a:cubicBezTo>
                      <a:pt x="3674" y="337"/>
                      <a:pt x="3586" y="392"/>
                      <a:pt x="3502" y="452"/>
                    </a:cubicBezTo>
                    <a:cubicBezTo>
                      <a:pt x="2851" y="915"/>
                      <a:pt x="2452" y="3963"/>
                      <a:pt x="2160" y="7299"/>
                    </a:cubicBezTo>
                    <a:cubicBezTo>
                      <a:pt x="2144" y="7454"/>
                      <a:pt x="2131" y="7609"/>
                      <a:pt x="2118" y="7765"/>
                    </a:cubicBezTo>
                    <a:cubicBezTo>
                      <a:pt x="2080" y="8195"/>
                      <a:pt x="2044" y="8626"/>
                      <a:pt x="2011" y="9056"/>
                    </a:cubicBezTo>
                    <a:cubicBezTo>
                      <a:pt x="1986" y="9365"/>
                      <a:pt x="1961" y="9676"/>
                      <a:pt x="1940" y="9984"/>
                    </a:cubicBezTo>
                    <a:cubicBezTo>
                      <a:pt x="1930" y="10099"/>
                      <a:pt x="1922" y="10213"/>
                      <a:pt x="1913" y="10326"/>
                    </a:cubicBezTo>
                    <a:cubicBezTo>
                      <a:pt x="1893" y="10574"/>
                      <a:pt x="1875" y="10819"/>
                      <a:pt x="1856" y="11062"/>
                    </a:cubicBezTo>
                    <a:cubicBezTo>
                      <a:pt x="1774" y="12161"/>
                      <a:pt x="1696" y="13200"/>
                      <a:pt x="1623" y="13985"/>
                    </a:cubicBezTo>
                    <a:cubicBezTo>
                      <a:pt x="1273" y="17686"/>
                      <a:pt x="17" y="25069"/>
                      <a:pt x="7" y="25143"/>
                    </a:cubicBezTo>
                    <a:cubicBezTo>
                      <a:pt x="0" y="25174"/>
                      <a:pt x="22" y="25205"/>
                      <a:pt x="54" y="25211"/>
                    </a:cubicBezTo>
                    <a:cubicBezTo>
                      <a:pt x="57" y="25211"/>
                      <a:pt x="61" y="25212"/>
                      <a:pt x="64" y="25212"/>
                    </a:cubicBezTo>
                    <a:cubicBezTo>
                      <a:pt x="70" y="25212"/>
                      <a:pt x="77" y="25211"/>
                      <a:pt x="83" y="25208"/>
                    </a:cubicBezTo>
                    <a:cubicBezTo>
                      <a:pt x="102" y="25200"/>
                      <a:pt x="116" y="25184"/>
                      <a:pt x="120" y="25164"/>
                    </a:cubicBezTo>
                    <a:cubicBezTo>
                      <a:pt x="134" y="25090"/>
                      <a:pt x="1387" y="17703"/>
                      <a:pt x="1739" y="13996"/>
                    </a:cubicBezTo>
                    <a:cubicBezTo>
                      <a:pt x="1812" y="13208"/>
                      <a:pt x="1890" y="12169"/>
                      <a:pt x="1973" y="11071"/>
                    </a:cubicBezTo>
                    <a:cubicBezTo>
                      <a:pt x="2222" y="7749"/>
                      <a:pt x="2543" y="3457"/>
                      <a:pt x="3092" y="1521"/>
                    </a:cubicBezTo>
                    <a:cubicBezTo>
                      <a:pt x="3094" y="1515"/>
                      <a:pt x="3096" y="1507"/>
                      <a:pt x="3099" y="1499"/>
                    </a:cubicBezTo>
                    <a:cubicBezTo>
                      <a:pt x="3215" y="1093"/>
                      <a:pt x="3341" y="792"/>
                      <a:pt x="3483" y="631"/>
                    </a:cubicBezTo>
                    <a:cubicBezTo>
                      <a:pt x="3482" y="629"/>
                      <a:pt x="3483" y="627"/>
                      <a:pt x="3485" y="625"/>
                    </a:cubicBezTo>
                    <a:cubicBezTo>
                      <a:pt x="3509" y="596"/>
                      <a:pt x="3538" y="570"/>
                      <a:pt x="3569" y="547"/>
                    </a:cubicBezTo>
                    <a:cubicBezTo>
                      <a:pt x="3964" y="263"/>
                      <a:pt x="4416" y="115"/>
                      <a:pt x="4856" y="115"/>
                    </a:cubicBezTo>
                    <a:cubicBezTo>
                      <a:pt x="5001" y="115"/>
                      <a:pt x="5145" y="131"/>
                      <a:pt x="5285" y="164"/>
                    </a:cubicBezTo>
                    <a:cubicBezTo>
                      <a:pt x="5565" y="228"/>
                      <a:pt x="5805" y="355"/>
                      <a:pt x="5970" y="520"/>
                    </a:cubicBezTo>
                    <a:cubicBezTo>
                      <a:pt x="5972" y="520"/>
                      <a:pt x="5974" y="522"/>
                      <a:pt x="5976" y="530"/>
                    </a:cubicBezTo>
                    <a:cubicBezTo>
                      <a:pt x="6036" y="585"/>
                      <a:pt x="6087" y="650"/>
                      <a:pt x="6126" y="723"/>
                    </a:cubicBezTo>
                    <a:cubicBezTo>
                      <a:pt x="6139" y="753"/>
                      <a:pt x="6150" y="784"/>
                      <a:pt x="6157" y="816"/>
                    </a:cubicBezTo>
                    <a:cubicBezTo>
                      <a:pt x="6398" y="1831"/>
                      <a:pt x="6723" y="9365"/>
                      <a:pt x="6869" y="13411"/>
                    </a:cubicBezTo>
                    <a:cubicBezTo>
                      <a:pt x="6869" y="13429"/>
                      <a:pt x="6871" y="13445"/>
                      <a:pt x="6871" y="13461"/>
                    </a:cubicBezTo>
                    <a:cubicBezTo>
                      <a:pt x="6871" y="13476"/>
                      <a:pt x="6877" y="13490"/>
                      <a:pt x="6888" y="13500"/>
                    </a:cubicBezTo>
                    <a:cubicBezTo>
                      <a:pt x="6900" y="13511"/>
                      <a:pt x="6915" y="13516"/>
                      <a:pt x="6931" y="13516"/>
                    </a:cubicBezTo>
                    <a:lnTo>
                      <a:pt x="7818" y="13471"/>
                    </a:lnTo>
                    <a:cubicBezTo>
                      <a:pt x="7843" y="13469"/>
                      <a:pt x="7864" y="13453"/>
                      <a:pt x="7871" y="13429"/>
                    </a:cubicBezTo>
                    <a:cubicBezTo>
                      <a:pt x="7873" y="13420"/>
                      <a:pt x="7879" y="13409"/>
                      <a:pt x="7881" y="13400"/>
                    </a:cubicBezTo>
                    <a:cubicBezTo>
                      <a:pt x="7883" y="13393"/>
                      <a:pt x="7885" y="13387"/>
                      <a:pt x="7887" y="13377"/>
                    </a:cubicBezTo>
                    <a:cubicBezTo>
                      <a:pt x="8054" y="12801"/>
                      <a:pt x="8246" y="12154"/>
                      <a:pt x="8453" y="11465"/>
                    </a:cubicBezTo>
                    <a:cubicBezTo>
                      <a:pt x="8459" y="11445"/>
                      <a:pt x="8467" y="11425"/>
                      <a:pt x="8471" y="11406"/>
                    </a:cubicBezTo>
                    <a:cubicBezTo>
                      <a:pt x="9592" y="7678"/>
                      <a:pt x="11158" y="2781"/>
                      <a:pt x="11995" y="1071"/>
                    </a:cubicBezTo>
                    <a:cubicBezTo>
                      <a:pt x="11997" y="1067"/>
                      <a:pt x="12000" y="1060"/>
                      <a:pt x="12002" y="1055"/>
                    </a:cubicBezTo>
                    <a:cubicBezTo>
                      <a:pt x="12164" y="723"/>
                      <a:pt x="12300" y="516"/>
                      <a:pt x="12399" y="462"/>
                    </a:cubicBezTo>
                    <a:lnTo>
                      <a:pt x="12401" y="462"/>
                    </a:lnTo>
                    <a:cubicBezTo>
                      <a:pt x="12589" y="362"/>
                      <a:pt x="12812" y="314"/>
                      <a:pt x="13043" y="314"/>
                    </a:cubicBezTo>
                    <a:cubicBezTo>
                      <a:pt x="13410" y="314"/>
                      <a:pt x="13800" y="435"/>
                      <a:pt x="14110" y="668"/>
                    </a:cubicBezTo>
                    <a:cubicBezTo>
                      <a:pt x="14141" y="690"/>
                      <a:pt x="14176" y="717"/>
                      <a:pt x="14209" y="746"/>
                    </a:cubicBezTo>
                    <a:cubicBezTo>
                      <a:pt x="14211" y="750"/>
                      <a:pt x="14215" y="752"/>
                      <a:pt x="14219" y="756"/>
                    </a:cubicBezTo>
                    <a:cubicBezTo>
                      <a:pt x="14504" y="1007"/>
                      <a:pt x="14682" y="1358"/>
                      <a:pt x="14715" y="1735"/>
                    </a:cubicBezTo>
                    <a:cubicBezTo>
                      <a:pt x="14717" y="1739"/>
                      <a:pt x="14717" y="1743"/>
                      <a:pt x="14717" y="1746"/>
                    </a:cubicBezTo>
                    <a:cubicBezTo>
                      <a:pt x="14735" y="1923"/>
                      <a:pt x="14725" y="2118"/>
                      <a:pt x="14682" y="2342"/>
                    </a:cubicBezTo>
                    <a:cubicBezTo>
                      <a:pt x="14383" y="3813"/>
                      <a:pt x="11668" y="14407"/>
                      <a:pt x="11529" y="14942"/>
                    </a:cubicBezTo>
                    <a:cubicBezTo>
                      <a:pt x="11527" y="14954"/>
                      <a:pt x="11525" y="14961"/>
                      <a:pt x="11525" y="14963"/>
                    </a:cubicBezTo>
                    <a:cubicBezTo>
                      <a:pt x="11520" y="14976"/>
                      <a:pt x="11522" y="14989"/>
                      <a:pt x="11529" y="15001"/>
                    </a:cubicBezTo>
                    <a:cubicBezTo>
                      <a:pt x="11534" y="15012"/>
                      <a:pt x="11543" y="15022"/>
                      <a:pt x="11553" y="15028"/>
                    </a:cubicBezTo>
                    <a:cubicBezTo>
                      <a:pt x="11562" y="15032"/>
                      <a:pt x="11571" y="15035"/>
                      <a:pt x="11581" y="15035"/>
                    </a:cubicBezTo>
                    <a:cubicBezTo>
                      <a:pt x="11593" y="15035"/>
                      <a:pt x="11606" y="15031"/>
                      <a:pt x="11617" y="15023"/>
                    </a:cubicBezTo>
                    <a:lnTo>
                      <a:pt x="11623" y="15016"/>
                    </a:lnTo>
                    <a:cubicBezTo>
                      <a:pt x="11641" y="14998"/>
                      <a:pt x="11899" y="14736"/>
                      <a:pt x="12285" y="14635"/>
                    </a:cubicBezTo>
                    <a:lnTo>
                      <a:pt x="12287" y="14635"/>
                    </a:lnTo>
                    <a:cubicBezTo>
                      <a:pt x="12376" y="14613"/>
                      <a:pt x="12471" y="14600"/>
                      <a:pt x="12571" y="14600"/>
                    </a:cubicBezTo>
                    <a:cubicBezTo>
                      <a:pt x="12766" y="14600"/>
                      <a:pt x="12981" y="14651"/>
                      <a:pt x="13207" y="14789"/>
                    </a:cubicBezTo>
                    <a:cubicBezTo>
                      <a:pt x="13310" y="14851"/>
                      <a:pt x="13406" y="14911"/>
                      <a:pt x="13495" y="14971"/>
                    </a:cubicBezTo>
                    <a:cubicBezTo>
                      <a:pt x="14217" y="15448"/>
                      <a:pt x="14552" y="15850"/>
                      <a:pt x="14523" y="16193"/>
                    </a:cubicBezTo>
                    <a:cubicBezTo>
                      <a:pt x="14485" y="16608"/>
                      <a:pt x="14102" y="17188"/>
                      <a:pt x="14098" y="17192"/>
                    </a:cubicBezTo>
                    <a:cubicBezTo>
                      <a:pt x="14088" y="17208"/>
                      <a:pt x="14087" y="17228"/>
                      <a:pt x="14093" y="17246"/>
                    </a:cubicBezTo>
                    <a:cubicBezTo>
                      <a:pt x="14100" y="17263"/>
                      <a:pt x="14114" y="17276"/>
                      <a:pt x="14131" y="17281"/>
                    </a:cubicBezTo>
                    <a:cubicBezTo>
                      <a:pt x="14131" y="17281"/>
                      <a:pt x="14141" y="17285"/>
                      <a:pt x="14160" y="17292"/>
                    </a:cubicBezTo>
                    <a:lnTo>
                      <a:pt x="14162" y="17292"/>
                    </a:lnTo>
                    <a:cubicBezTo>
                      <a:pt x="14262" y="17326"/>
                      <a:pt x="14581" y="17452"/>
                      <a:pt x="14873" y="17720"/>
                    </a:cubicBezTo>
                    <a:cubicBezTo>
                      <a:pt x="14874" y="17720"/>
                      <a:pt x="14875" y="17721"/>
                      <a:pt x="14875" y="17723"/>
                    </a:cubicBezTo>
                    <a:cubicBezTo>
                      <a:pt x="14947" y="17786"/>
                      <a:pt x="15013" y="17856"/>
                      <a:pt x="15071" y="17931"/>
                    </a:cubicBezTo>
                    <a:cubicBezTo>
                      <a:pt x="15198" y="18090"/>
                      <a:pt x="15295" y="18271"/>
                      <a:pt x="15352" y="18464"/>
                    </a:cubicBezTo>
                    <a:cubicBezTo>
                      <a:pt x="15490" y="18917"/>
                      <a:pt x="15664" y="19494"/>
                      <a:pt x="15091" y="20569"/>
                    </a:cubicBezTo>
                    <a:cubicBezTo>
                      <a:pt x="14880" y="20970"/>
                      <a:pt x="14563" y="21441"/>
                      <a:pt x="14102" y="22000"/>
                    </a:cubicBezTo>
                    <a:cubicBezTo>
                      <a:pt x="14099" y="22004"/>
                      <a:pt x="14095" y="22010"/>
                      <a:pt x="14093" y="22015"/>
                    </a:cubicBezTo>
                    <a:lnTo>
                      <a:pt x="14093" y="22017"/>
                    </a:lnTo>
                    <a:cubicBezTo>
                      <a:pt x="14091" y="22020"/>
                      <a:pt x="14091" y="22020"/>
                      <a:pt x="14091" y="22023"/>
                    </a:cubicBezTo>
                    <a:lnTo>
                      <a:pt x="14017" y="22278"/>
                    </a:lnTo>
                    <a:lnTo>
                      <a:pt x="14017" y="22280"/>
                    </a:lnTo>
                    <a:lnTo>
                      <a:pt x="11364" y="31617"/>
                    </a:lnTo>
                    <a:lnTo>
                      <a:pt x="11485" y="31617"/>
                    </a:lnTo>
                    <a:lnTo>
                      <a:pt x="11864" y="30290"/>
                    </a:lnTo>
                    <a:lnTo>
                      <a:pt x="11911" y="30118"/>
                    </a:lnTo>
                    <a:lnTo>
                      <a:pt x="14195" y="22076"/>
                    </a:lnTo>
                    <a:lnTo>
                      <a:pt x="14198" y="22064"/>
                    </a:lnTo>
                    <a:cubicBezTo>
                      <a:pt x="14231" y="22023"/>
                      <a:pt x="14267" y="21982"/>
                      <a:pt x="14298" y="21940"/>
                    </a:cubicBezTo>
                    <a:cubicBezTo>
                      <a:pt x="14326" y="21904"/>
                      <a:pt x="14356" y="21871"/>
                      <a:pt x="14380" y="21835"/>
                    </a:cubicBezTo>
                    <a:cubicBezTo>
                      <a:pt x="14713" y="21416"/>
                      <a:pt x="14960" y="21050"/>
                      <a:pt x="15143" y="20725"/>
                    </a:cubicBezTo>
                    <a:lnTo>
                      <a:pt x="15143" y="20723"/>
                    </a:lnTo>
                    <a:cubicBezTo>
                      <a:pt x="15165" y="20683"/>
                      <a:pt x="15186" y="20642"/>
                      <a:pt x="15207" y="20605"/>
                    </a:cubicBezTo>
                    <a:cubicBezTo>
                      <a:pt x="15227" y="20564"/>
                      <a:pt x="15248" y="20527"/>
                      <a:pt x="15265" y="20488"/>
                    </a:cubicBezTo>
                    <a:cubicBezTo>
                      <a:pt x="15267" y="20486"/>
                      <a:pt x="15267" y="20482"/>
                      <a:pt x="15270" y="20480"/>
                    </a:cubicBezTo>
                    <a:cubicBezTo>
                      <a:pt x="15495" y="20021"/>
                      <a:pt x="15587" y="19644"/>
                      <a:pt x="15597" y="19317"/>
                    </a:cubicBezTo>
                    <a:cubicBezTo>
                      <a:pt x="15598" y="19309"/>
                      <a:pt x="15598" y="19303"/>
                      <a:pt x="15597" y="19297"/>
                    </a:cubicBezTo>
                    <a:cubicBezTo>
                      <a:pt x="15600" y="19275"/>
                      <a:pt x="15600" y="19255"/>
                      <a:pt x="15600" y="19233"/>
                    </a:cubicBezTo>
                    <a:cubicBezTo>
                      <a:pt x="15598" y="19075"/>
                      <a:pt x="15581" y="18916"/>
                      <a:pt x="15548" y="18761"/>
                    </a:cubicBezTo>
                    <a:cubicBezTo>
                      <a:pt x="15548" y="18751"/>
                      <a:pt x="15545" y="18742"/>
                      <a:pt x="15542" y="18734"/>
                    </a:cubicBezTo>
                    <a:cubicBezTo>
                      <a:pt x="15541" y="18727"/>
                      <a:pt x="15540" y="18722"/>
                      <a:pt x="15536" y="18717"/>
                    </a:cubicBezTo>
                    <a:cubicBezTo>
                      <a:pt x="15528" y="18672"/>
                      <a:pt x="15517" y="18627"/>
                      <a:pt x="15505" y="18585"/>
                    </a:cubicBezTo>
                    <a:cubicBezTo>
                      <a:pt x="15495" y="18534"/>
                      <a:pt x="15479" y="18482"/>
                      <a:pt x="15464" y="18431"/>
                    </a:cubicBezTo>
                    <a:cubicBezTo>
                      <a:pt x="15372" y="18128"/>
                      <a:pt x="15200" y="17857"/>
                      <a:pt x="14966" y="17644"/>
                    </a:cubicBezTo>
                    <a:lnTo>
                      <a:pt x="14964" y="17642"/>
                    </a:lnTo>
                    <a:cubicBezTo>
                      <a:pt x="14935" y="17613"/>
                      <a:pt x="14904" y="17586"/>
                      <a:pt x="14874" y="17561"/>
                    </a:cubicBezTo>
                    <a:lnTo>
                      <a:pt x="14872" y="17561"/>
                    </a:lnTo>
                    <a:cubicBezTo>
                      <a:pt x="14682" y="17404"/>
                      <a:pt x="14467" y="17280"/>
                      <a:pt x="14234" y="17193"/>
                    </a:cubicBezTo>
                    <a:cubicBezTo>
                      <a:pt x="14337" y="17026"/>
                      <a:pt x="14605" y="16567"/>
                      <a:pt x="14636" y="16204"/>
                    </a:cubicBezTo>
                    <a:cubicBezTo>
                      <a:pt x="14674" y="15794"/>
                      <a:pt x="14300" y="15348"/>
                      <a:pt x="13459" y="14809"/>
                    </a:cubicBezTo>
                    <a:cubicBezTo>
                      <a:pt x="13399" y="14771"/>
                      <a:pt x="13335" y="14731"/>
                      <a:pt x="13267" y="14691"/>
                    </a:cubicBezTo>
                    <a:cubicBezTo>
                      <a:pt x="13023" y="14541"/>
                      <a:pt x="12790" y="14486"/>
                      <a:pt x="12577" y="14486"/>
                    </a:cubicBezTo>
                    <a:cubicBezTo>
                      <a:pt x="12181" y="14486"/>
                      <a:pt x="11858" y="14679"/>
                      <a:pt x="11683" y="14813"/>
                    </a:cubicBezTo>
                    <a:cubicBezTo>
                      <a:pt x="11892" y="13992"/>
                      <a:pt x="12788" y="10497"/>
                      <a:pt x="13568" y="7393"/>
                    </a:cubicBezTo>
                    <a:cubicBezTo>
                      <a:pt x="13586" y="7323"/>
                      <a:pt x="13604" y="7252"/>
                      <a:pt x="13621" y="7183"/>
                    </a:cubicBezTo>
                    <a:cubicBezTo>
                      <a:pt x="14164" y="5028"/>
                      <a:pt x="14641" y="3095"/>
                      <a:pt x="14779" y="2435"/>
                    </a:cubicBezTo>
                    <a:cubicBezTo>
                      <a:pt x="14785" y="2411"/>
                      <a:pt x="14790" y="2387"/>
                      <a:pt x="14794" y="2364"/>
                    </a:cubicBezTo>
                    <a:cubicBezTo>
                      <a:pt x="14997" y="1359"/>
                      <a:pt x="14495" y="811"/>
                      <a:pt x="14179" y="575"/>
                    </a:cubicBezTo>
                    <a:cubicBezTo>
                      <a:pt x="13860" y="336"/>
                      <a:pt x="13461" y="209"/>
                      <a:pt x="13078" y="202"/>
                    </a:cubicBezTo>
                    <a:cubicBezTo>
                      <a:pt x="13069" y="201"/>
                      <a:pt x="13059" y="200"/>
                      <a:pt x="13050" y="200"/>
                    </a:cubicBezTo>
                    <a:cubicBezTo>
                      <a:pt x="13047" y="200"/>
                      <a:pt x="13044" y="200"/>
                      <a:pt x="13041" y="200"/>
                    </a:cubicBezTo>
                    <a:cubicBezTo>
                      <a:pt x="13036" y="200"/>
                      <a:pt x="13032" y="200"/>
                      <a:pt x="13028" y="200"/>
                    </a:cubicBezTo>
                    <a:cubicBezTo>
                      <a:pt x="12902" y="200"/>
                      <a:pt x="12777" y="215"/>
                      <a:pt x="12656" y="244"/>
                    </a:cubicBezTo>
                    <a:cubicBezTo>
                      <a:pt x="12547" y="269"/>
                      <a:pt x="12441" y="308"/>
                      <a:pt x="12342" y="361"/>
                    </a:cubicBezTo>
                    <a:cubicBezTo>
                      <a:pt x="11444" y="840"/>
                      <a:pt x="8036" y="12450"/>
                      <a:pt x="7771" y="13359"/>
                    </a:cubicBezTo>
                    <a:lnTo>
                      <a:pt x="6983" y="13396"/>
                    </a:lnTo>
                    <a:cubicBezTo>
                      <a:pt x="6966" y="12917"/>
                      <a:pt x="6865" y="10220"/>
                      <a:pt x="6734" y="7429"/>
                    </a:cubicBezTo>
                    <a:lnTo>
                      <a:pt x="6734" y="7418"/>
                    </a:lnTo>
                    <a:cubicBezTo>
                      <a:pt x="6620" y="5001"/>
                      <a:pt x="6479" y="2516"/>
                      <a:pt x="6349" y="1344"/>
                    </a:cubicBezTo>
                    <a:cubicBezTo>
                      <a:pt x="6308" y="980"/>
                      <a:pt x="6268" y="744"/>
                      <a:pt x="6228" y="671"/>
                    </a:cubicBezTo>
                    <a:cubicBezTo>
                      <a:pt x="6074" y="383"/>
                      <a:pt x="5730" y="151"/>
                      <a:pt x="5312" y="54"/>
                    </a:cubicBezTo>
                    <a:cubicBezTo>
                      <a:pt x="5161" y="18"/>
                      <a:pt x="5007" y="1"/>
                      <a:pt x="48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5" name="Google Shape;3805;p72"/>
              <p:cNvSpPr/>
              <p:nvPr/>
            </p:nvSpPr>
            <p:spPr>
              <a:xfrm>
                <a:off x="1311500" y="2307300"/>
                <a:ext cx="101225" cy="5600"/>
              </a:xfrm>
              <a:custGeom>
                <a:avLst/>
                <a:gdLst/>
                <a:ahLst/>
                <a:cxnLst/>
                <a:rect l="l" t="t" r="r" b="b"/>
                <a:pathLst>
                  <a:path w="4049" h="224" extrusionOk="0">
                    <a:moveTo>
                      <a:pt x="3153" y="0"/>
                    </a:moveTo>
                    <a:cubicBezTo>
                      <a:pt x="1814" y="0"/>
                      <a:pt x="98" y="107"/>
                      <a:pt x="77" y="107"/>
                    </a:cubicBezTo>
                    <a:cubicBezTo>
                      <a:pt x="1" y="110"/>
                      <a:pt x="3" y="223"/>
                      <a:pt x="78" y="223"/>
                    </a:cubicBezTo>
                    <a:cubicBezTo>
                      <a:pt x="79" y="223"/>
                      <a:pt x="80" y="223"/>
                      <a:pt x="80" y="223"/>
                    </a:cubicBezTo>
                    <a:lnTo>
                      <a:pt x="85" y="223"/>
                    </a:lnTo>
                    <a:cubicBezTo>
                      <a:pt x="106" y="222"/>
                      <a:pt x="1802" y="116"/>
                      <a:pt x="3133" y="116"/>
                    </a:cubicBezTo>
                    <a:cubicBezTo>
                      <a:pt x="3439" y="116"/>
                      <a:pt x="3726" y="122"/>
                      <a:pt x="3968" y="135"/>
                    </a:cubicBezTo>
                    <a:cubicBezTo>
                      <a:pt x="3969" y="135"/>
                      <a:pt x="3969" y="135"/>
                      <a:pt x="3969" y="135"/>
                    </a:cubicBezTo>
                    <a:cubicBezTo>
                      <a:pt x="4043" y="135"/>
                      <a:pt x="4048" y="26"/>
                      <a:pt x="3975" y="19"/>
                    </a:cubicBezTo>
                    <a:cubicBezTo>
                      <a:pt x="3735" y="6"/>
                      <a:pt x="3454" y="0"/>
                      <a:pt x="315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6" name="Google Shape;3806;p72"/>
              <p:cNvSpPr/>
              <p:nvPr/>
            </p:nvSpPr>
            <p:spPr>
              <a:xfrm>
                <a:off x="1275300" y="2346000"/>
                <a:ext cx="188225" cy="135150"/>
              </a:xfrm>
              <a:custGeom>
                <a:avLst/>
                <a:gdLst/>
                <a:ahLst/>
                <a:cxnLst/>
                <a:rect l="l" t="t" r="r" b="b"/>
                <a:pathLst>
                  <a:path w="7529" h="5406" extrusionOk="0">
                    <a:moveTo>
                      <a:pt x="7461" y="0"/>
                    </a:moveTo>
                    <a:cubicBezTo>
                      <a:pt x="7447" y="0"/>
                      <a:pt x="7433" y="5"/>
                      <a:pt x="7422" y="16"/>
                    </a:cubicBezTo>
                    <a:lnTo>
                      <a:pt x="46" y="5300"/>
                    </a:lnTo>
                    <a:cubicBezTo>
                      <a:pt x="1" y="5334"/>
                      <a:pt x="23" y="5405"/>
                      <a:pt x="80" y="5405"/>
                    </a:cubicBezTo>
                    <a:cubicBezTo>
                      <a:pt x="92" y="5405"/>
                      <a:pt x="103" y="5402"/>
                      <a:pt x="113" y="5396"/>
                    </a:cubicBezTo>
                    <a:lnTo>
                      <a:pt x="7488" y="109"/>
                    </a:lnTo>
                    <a:cubicBezTo>
                      <a:pt x="7518" y="93"/>
                      <a:pt x="7528" y="53"/>
                      <a:pt x="7508" y="24"/>
                    </a:cubicBezTo>
                    <a:cubicBezTo>
                      <a:pt x="7496" y="8"/>
                      <a:pt x="7478" y="0"/>
                      <a:pt x="74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7" name="Google Shape;3807;p72"/>
              <p:cNvSpPr/>
              <p:nvPr/>
            </p:nvSpPr>
            <p:spPr>
              <a:xfrm>
                <a:off x="1383175" y="2402300"/>
                <a:ext cx="144725" cy="146925"/>
              </a:xfrm>
              <a:custGeom>
                <a:avLst/>
                <a:gdLst/>
                <a:ahLst/>
                <a:cxnLst/>
                <a:rect l="l" t="t" r="r" b="b"/>
                <a:pathLst>
                  <a:path w="5789" h="5877" extrusionOk="0">
                    <a:moveTo>
                      <a:pt x="5705" y="0"/>
                    </a:moveTo>
                    <a:cubicBezTo>
                      <a:pt x="5691" y="0"/>
                      <a:pt x="5677" y="6"/>
                      <a:pt x="5664" y="19"/>
                    </a:cubicBezTo>
                    <a:lnTo>
                      <a:pt x="23" y="5778"/>
                    </a:lnTo>
                    <a:cubicBezTo>
                      <a:pt x="0" y="5800"/>
                      <a:pt x="1" y="5838"/>
                      <a:pt x="24" y="5860"/>
                    </a:cubicBezTo>
                    <a:cubicBezTo>
                      <a:pt x="35" y="5870"/>
                      <a:pt x="48" y="5876"/>
                      <a:pt x="64" y="5876"/>
                    </a:cubicBezTo>
                    <a:cubicBezTo>
                      <a:pt x="79" y="5876"/>
                      <a:pt x="94" y="5870"/>
                      <a:pt x="105" y="5859"/>
                    </a:cubicBezTo>
                    <a:lnTo>
                      <a:pt x="5746" y="99"/>
                    </a:lnTo>
                    <a:cubicBezTo>
                      <a:pt x="5788" y="57"/>
                      <a:pt x="5749" y="0"/>
                      <a:pt x="5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8" name="Google Shape;3808;p72"/>
              <p:cNvSpPr/>
              <p:nvPr/>
            </p:nvSpPr>
            <p:spPr>
              <a:xfrm>
                <a:off x="1431075" y="2341000"/>
                <a:ext cx="98800" cy="74400"/>
              </a:xfrm>
              <a:custGeom>
                <a:avLst/>
                <a:gdLst/>
                <a:ahLst/>
                <a:cxnLst/>
                <a:rect l="l" t="t" r="r" b="b"/>
                <a:pathLst>
                  <a:path w="3952" h="2976" extrusionOk="0">
                    <a:moveTo>
                      <a:pt x="2221" y="0"/>
                    </a:moveTo>
                    <a:cubicBezTo>
                      <a:pt x="2221" y="0"/>
                      <a:pt x="0" y="1880"/>
                      <a:pt x="1451" y="2767"/>
                    </a:cubicBezTo>
                    <a:cubicBezTo>
                      <a:pt x="1691" y="2914"/>
                      <a:pt x="1921" y="2975"/>
                      <a:pt x="2136" y="2975"/>
                    </a:cubicBezTo>
                    <a:cubicBezTo>
                      <a:pt x="3221" y="2975"/>
                      <a:pt x="3951" y="1421"/>
                      <a:pt x="3951" y="1421"/>
                    </a:cubicBezTo>
                    <a:cubicBezTo>
                      <a:pt x="3433" y="282"/>
                      <a:pt x="2221" y="0"/>
                      <a:pt x="22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9" name="Google Shape;3809;p72"/>
              <p:cNvSpPr/>
              <p:nvPr/>
            </p:nvSpPr>
            <p:spPr>
              <a:xfrm>
                <a:off x="1410775" y="2501800"/>
                <a:ext cx="75775" cy="57075"/>
              </a:xfrm>
              <a:custGeom>
                <a:avLst/>
                <a:gdLst/>
                <a:ahLst/>
                <a:cxnLst/>
                <a:rect l="l" t="t" r="r" b="b"/>
                <a:pathLst>
                  <a:path w="3031" h="2283" extrusionOk="0">
                    <a:moveTo>
                      <a:pt x="1392" y="0"/>
                    </a:moveTo>
                    <a:cubicBezTo>
                      <a:pt x="561" y="0"/>
                      <a:pt x="0" y="1191"/>
                      <a:pt x="0" y="1191"/>
                    </a:cubicBezTo>
                    <a:cubicBezTo>
                      <a:pt x="396" y="2065"/>
                      <a:pt x="1327" y="2282"/>
                      <a:pt x="1327" y="2282"/>
                    </a:cubicBezTo>
                    <a:cubicBezTo>
                      <a:pt x="1327" y="2282"/>
                      <a:pt x="3030" y="842"/>
                      <a:pt x="1919" y="161"/>
                    </a:cubicBezTo>
                    <a:cubicBezTo>
                      <a:pt x="1734" y="48"/>
                      <a:pt x="1558" y="0"/>
                      <a:pt x="139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0" name="Google Shape;3810;p72"/>
              <p:cNvSpPr/>
              <p:nvPr/>
            </p:nvSpPr>
            <p:spPr>
              <a:xfrm>
                <a:off x="1392000" y="2412150"/>
                <a:ext cx="163000" cy="154575"/>
              </a:xfrm>
              <a:custGeom>
                <a:avLst/>
                <a:gdLst/>
                <a:ahLst/>
                <a:cxnLst/>
                <a:rect l="l" t="t" r="r" b="b"/>
                <a:pathLst>
                  <a:path w="6520" h="6183" extrusionOk="0">
                    <a:moveTo>
                      <a:pt x="6084" y="1"/>
                    </a:moveTo>
                    <a:cubicBezTo>
                      <a:pt x="6040" y="1"/>
                      <a:pt x="6002" y="54"/>
                      <a:pt x="6038" y="98"/>
                    </a:cubicBezTo>
                    <a:cubicBezTo>
                      <a:pt x="6042" y="101"/>
                      <a:pt x="6382" y="502"/>
                      <a:pt x="6009" y="1397"/>
                    </a:cubicBezTo>
                    <a:cubicBezTo>
                      <a:pt x="5698" y="2141"/>
                      <a:pt x="3280" y="4773"/>
                      <a:pt x="2254" y="5869"/>
                    </a:cubicBezTo>
                    <a:cubicBezTo>
                      <a:pt x="2134" y="5999"/>
                      <a:pt x="1968" y="6067"/>
                      <a:pt x="1801" y="6067"/>
                    </a:cubicBezTo>
                    <a:cubicBezTo>
                      <a:pt x="1681" y="6067"/>
                      <a:pt x="1560" y="6032"/>
                      <a:pt x="1454" y="5960"/>
                    </a:cubicBezTo>
                    <a:lnTo>
                      <a:pt x="118" y="5059"/>
                    </a:lnTo>
                    <a:cubicBezTo>
                      <a:pt x="107" y="5052"/>
                      <a:pt x="96" y="5049"/>
                      <a:pt x="85" y="5049"/>
                    </a:cubicBezTo>
                    <a:cubicBezTo>
                      <a:pt x="35" y="5049"/>
                      <a:pt x="1" y="5120"/>
                      <a:pt x="54" y="5156"/>
                    </a:cubicBezTo>
                    <a:lnTo>
                      <a:pt x="1389" y="6057"/>
                    </a:lnTo>
                    <a:cubicBezTo>
                      <a:pt x="1511" y="6139"/>
                      <a:pt x="1654" y="6183"/>
                      <a:pt x="1802" y="6183"/>
                    </a:cubicBezTo>
                    <a:cubicBezTo>
                      <a:pt x="2006" y="6183"/>
                      <a:pt x="2201" y="6098"/>
                      <a:pt x="2340" y="5949"/>
                    </a:cubicBezTo>
                    <a:cubicBezTo>
                      <a:pt x="3369" y="4847"/>
                      <a:pt x="5799" y="2203"/>
                      <a:pt x="6116" y="1442"/>
                    </a:cubicBezTo>
                    <a:cubicBezTo>
                      <a:pt x="6520" y="472"/>
                      <a:pt x="6141" y="38"/>
                      <a:pt x="6125" y="19"/>
                    </a:cubicBezTo>
                    <a:cubicBezTo>
                      <a:pt x="6112" y="6"/>
                      <a:pt x="6098" y="1"/>
                      <a:pt x="608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1" name="Google Shape;3811;p72"/>
              <p:cNvSpPr/>
              <p:nvPr/>
            </p:nvSpPr>
            <p:spPr>
              <a:xfrm>
                <a:off x="1457575" y="2517675"/>
                <a:ext cx="74700" cy="47550"/>
              </a:xfrm>
              <a:custGeom>
                <a:avLst/>
                <a:gdLst/>
                <a:ahLst/>
                <a:cxnLst/>
                <a:rect l="l" t="t" r="r" b="b"/>
                <a:pathLst>
                  <a:path w="2988" h="1902" extrusionOk="0">
                    <a:moveTo>
                      <a:pt x="2905" y="0"/>
                    </a:moveTo>
                    <a:cubicBezTo>
                      <a:pt x="2890" y="0"/>
                      <a:pt x="2875" y="6"/>
                      <a:pt x="2862" y="21"/>
                    </a:cubicBezTo>
                    <a:cubicBezTo>
                      <a:pt x="2363" y="600"/>
                      <a:pt x="1755" y="1278"/>
                      <a:pt x="1436" y="1630"/>
                    </a:cubicBezTo>
                    <a:cubicBezTo>
                      <a:pt x="1344" y="1732"/>
                      <a:pt x="1216" y="1786"/>
                      <a:pt x="1086" y="1786"/>
                    </a:cubicBezTo>
                    <a:cubicBezTo>
                      <a:pt x="994" y="1786"/>
                      <a:pt x="902" y="1759"/>
                      <a:pt x="821" y="1705"/>
                    </a:cubicBezTo>
                    <a:lnTo>
                      <a:pt x="99" y="1215"/>
                    </a:lnTo>
                    <a:cubicBezTo>
                      <a:pt x="89" y="1208"/>
                      <a:pt x="78" y="1205"/>
                      <a:pt x="66" y="1205"/>
                    </a:cubicBezTo>
                    <a:cubicBezTo>
                      <a:pt x="48" y="1205"/>
                      <a:pt x="29" y="1214"/>
                      <a:pt x="19" y="1230"/>
                    </a:cubicBezTo>
                    <a:cubicBezTo>
                      <a:pt x="1" y="1257"/>
                      <a:pt x="7" y="1292"/>
                      <a:pt x="34" y="1310"/>
                    </a:cubicBezTo>
                    <a:lnTo>
                      <a:pt x="757" y="1800"/>
                    </a:lnTo>
                    <a:cubicBezTo>
                      <a:pt x="854" y="1867"/>
                      <a:pt x="969" y="1902"/>
                      <a:pt x="1086" y="1902"/>
                    </a:cubicBezTo>
                    <a:cubicBezTo>
                      <a:pt x="1252" y="1902"/>
                      <a:pt x="1411" y="1831"/>
                      <a:pt x="1523" y="1708"/>
                    </a:cubicBezTo>
                    <a:cubicBezTo>
                      <a:pt x="1841" y="1355"/>
                      <a:pt x="2449" y="676"/>
                      <a:pt x="2950" y="97"/>
                    </a:cubicBezTo>
                    <a:cubicBezTo>
                      <a:pt x="2988" y="53"/>
                      <a:pt x="2948" y="0"/>
                      <a:pt x="29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2" name="Google Shape;3812;p72"/>
              <p:cNvSpPr/>
              <p:nvPr/>
            </p:nvSpPr>
            <p:spPr>
              <a:xfrm>
                <a:off x="1383975" y="2545175"/>
                <a:ext cx="48700" cy="132800"/>
              </a:xfrm>
              <a:custGeom>
                <a:avLst/>
                <a:gdLst/>
                <a:ahLst/>
                <a:cxnLst/>
                <a:rect l="l" t="t" r="r" b="b"/>
                <a:pathLst>
                  <a:path w="1948" h="5312" extrusionOk="0">
                    <a:moveTo>
                      <a:pt x="79" y="0"/>
                    </a:moveTo>
                    <a:cubicBezTo>
                      <a:pt x="39" y="0"/>
                      <a:pt x="1" y="45"/>
                      <a:pt x="29" y="89"/>
                    </a:cubicBezTo>
                    <a:cubicBezTo>
                      <a:pt x="1088" y="1588"/>
                      <a:pt x="1728" y="3424"/>
                      <a:pt x="1831" y="5256"/>
                    </a:cubicBezTo>
                    <a:cubicBezTo>
                      <a:pt x="1832" y="5287"/>
                      <a:pt x="1858" y="5310"/>
                      <a:pt x="1889" y="5310"/>
                    </a:cubicBezTo>
                    <a:lnTo>
                      <a:pt x="1892" y="5311"/>
                    </a:lnTo>
                    <a:cubicBezTo>
                      <a:pt x="1924" y="5309"/>
                      <a:pt x="1947" y="5281"/>
                      <a:pt x="1946" y="5249"/>
                    </a:cubicBezTo>
                    <a:cubicBezTo>
                      <a:pt x="1843" y="3396"/>
                      <a:pt x="1195" y="1539"/>
                      <a:pt x="123" y="23"/>
                    </a:cubicBezTo>
                    <a:cubicBezTo>
                      <a:pt x="111" y="7"/>
                      <a:pt x="95" y="0"/>
                      <a:pt x="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3" name="Google Shape;3813;p72"/>
              <p:cNvSpPr/>
              <p:nvPr/>
            </p:nvSpPr>
            <p:spPr>
              <a:xfrm>
                <a:off x="1493250" y="1807625"/>
                <a:ext cx="475550" cy="955950"/>
              </a:xfrm>
              <a:custGeom>
                <a:avLst/>
                <a:gdLst/>
                <a:ahLst/>
                <a:cxnLst/>
                <a:rect l="l" t="t" r="r" b="b"/>
                <a:pathLst>
                  <a:path w="19022" h="38238" extrusionOk="0">
                    <a:moveTo>
                      <a:pt x="9803" y="0"/>
                    </a:moveTo>
                    <a:cubicBezTo>
                      <a:pt x="9659" y="0"/>
                      <a:pt x="9503" y="21"/>
                      <a:pt x="9334" y="66"/>
                    </a:cubicBezTo>
                    <a:cubicBezTo>
                      <a:pt x="7486" y="557"/>
                      <a:pt x="9321" y="11729"/>
                      <a:pt x="9490" y="12742"/>
                    </a:cubicBezTo>
                    <a:cubicBezTo>
                      <a:pt x="9499" y="12791"/>
                      <a:pt x="9503" y="12815"/>
                      <a:pt x="9503" y="12815"/>
                    </a:cubicBezTo>
                    <a:lnTo>
                      <a:pt x="8309" y="13214"/>
                    </a:lnTo>
                    <a:cubicBezTo>
                      <a:pt x="8309" y="13214"/>
                      <a:pt x="8299" y="13184"/>
                      <a:pt x="8282" y="13134"/>
                    </a:cubicBezTo>
                    <a:cubicBezTo>
                      <a:pt x="8062" y="12411"/>
                      <a:pt x="6394" y="7039"/>
                      <a:pt x="5861" y="5873"/>
                    </a:cubicBezTo>
                    <a:cubicBezTo>
                      <a:pt x="5343" y="4730"/>
                      <a:pt x="4207" y="1217"/>
                      <a:pt x="2498" y="1217"/>
                    </a:cubicBezTo>
                    <a:cubicBezTo>
                      <a:pt x="2335" y="1217"/>
                      <a:pt x="2166" y="1249"/>
                      <a:pt x="1992" y="1319"/>
                    </a:cubicBezTo>
                    <a:cubicBezTo>
                      <a:pt x="1" y="2115"/>
                      <a:pt x="4839" y="14980"/>
                      <a:pt x="4839" y="14980"/>
                    </a:cubicBezTo>
                    <a:cubicBezTo>
                      <a:pt x="4839" y="14980"/>
                      <a:pt x="4802" y="14959"/>
                      <a:pt x="4738" y="14930"/>
                    </a:cubicBezTo>
                    <a:cubicBezTo>
                      <a:pt x="4573" y="14854"/>
                      <a:pt x="4223" y="14720"/>
                      <a:pt x="3810" y="14720"/>
                    </a:cubicBezTo>
                    <a:cubicBezTo>
                      <a:pt x="3453" y="14720"/>
                      <a:pt x="3048" y="14821"/>
                      <a:pt x="2676" y="15149"/>
                    </a:cubicBezTo>
                    <a:cubicBezTo>
                      <a:pt x="1708" y="16002"/>
                      <a:pt x="2163" y="16574"/>
                      <a:pt x="2163" y="16574"/>
                    </a:cubicBezTo>
                    <a:cubicBezTo>
                      <a:pt x="2140" y="16584"/>
                      <a:pt x="2119" y="16593"/>
                      <a:pt x="2099" y="16605"/>
                    </a:cubicBezTo>
                    <a:cubicBezTo>
                      <a:pt x="1091" y="17119"/>
                      <a:pt x="1887" y="18321"/>
                      <a:pt x="1936" y="18392"/>
                    </a:cubicBezTo>
                    <a:lnTo>
                      <a:pt x="1934" y="18395"/>
                    </a:lnTo>
                    <a:cubicBezTo>
                      <a:pt x="1920" y="18392"/>
                      <a:pt x="1854" y="18382"/>
                      <a:pt x="1753" y="18382"/>
                    </a:cubicBezTo>
                    <a:cubicBezTo>
                      <a:pt x="1454" y="18382"/>
                      <a:pt x="851" y="18472"/>
                      <a:pt x="398" y="19132"/>
                    </a:cubicBezTo>
                    <a:cubicBezTo>
                      <a:pt x="237" y="19366"/>
                      <a:pt x="348" y="20238"/>
                      <a:pt x="616" y="21431"/>
                    </a:cubicBezTo>
                    <a:cubicBezTo>
                      <a:pt x="620" y="21457"/>
                      <a:pt x="628" y="21484"/>
                      <a:pt x="634" y="21511"/>
                    </a:cubicBezTo>
                    <a:cubicBezTo>
                      <a:pt x="638" y="21538"/>
                      <a:pt x="645" y="21564"/>
                      <a:pt x="651" y="21593"/>
                    </a:cubicBezTo>
                    <a:cubicBezTo>
                      <a:pt x="669" y="21667"/>
                      <a:pt x="688" y="21742"/>
                      <a:pt x="705" y="21818"/>
                    </a:cubicBezTo>
                    <a:cubicBezTo>
                      <a:pt x="817" y="22295"/>
                      <a:pt x="953" y="22815"/>
                      <a:pt x="1099" y="23359"/>
                    </a:cubicBezTo>
                    <a:cubicBezTo>
                      <a:pt x="1142" y="23515"/>
                      <a:pt x="1187" y="23675"/>
                      <a:pt x="1233" y="23836"/>
                    </a:cubicBezTo>
                    <a:cubicBezTo>
                      <a:pt x="1245" y="23878"/>
                      <a:pt x="1256" y="23920"/>
                      <a:pt x="1270" y="23963"/>
                    </a:cubicBezTo>
                    <a:cubicBezTo>
                      <a:pt x="1441" y="24572"/>
                      <a:pt x="1628" y="25202"/>
                      <a:pt x="1819" y="25831"/>
                    </a:cubicBezTo>
                    <a:cubicBezTo>
                      <a:pt x="1835" y="25878"/>
                      <a:pt x="1848" y="25924"/>
                      <a:pt x="1864" y="25973"/>
                    </a:cubicBezTo>
                    <a:cubicBezTo>
                      <a:pt x="1990" y="26381"/>
                      <a:pt x="2119" y="26789"/>
                      <a:pt x="2247" y="27191"/>
                    </a:cubicBezTo>
                    <a:cubicBezTo>
                      <a:pt x="2257" y="27222"/>
                      <a:pt x="2268" y="27251"/>
                      <a:pt x="2277" y="27282"/>
                    </a:cubicBezTo>
                    <a:cubicBezTo>
                      <a:pt x="2284" y="27302"/>
                      <a:pt x="2290" y="27324"/>
                      <a:pt x="2299" y="27344"/>
                    </a:cubicBezTo>
                    <a:lnTo>
                      <a:pt x="2299" y="27346"/>
                    </a:lnTo>
                    <a:cubicBezTo>
                      <a:pt x="2299" y="27350"/>
                      <a:pt x="2300" y="27354"/>
                      <a:pt x="2301" y="27358"/>
                    </a:cubicBezTo>
                    <a:cubicBezTo>
                      <a:pt x="3019" y="29582"/>
                      <a:pt x="3730" y="31546"/>
                      <a:pt x="4039" y="32165"/>
                    </a:cubicBezTo>
                    <a:cubicBezTo>
                      <a:pt x="4837" y="33759"/>
                      <a:pt x="6032" y="33646"/>
                      <a:pt x="6886" y="34328"/>
                    </a:cubicBezTo>
                    <a:cubicBezTo>
                      <a:pt x="7256" y="34627"/>
                      <a:pt x="7705" y="36366"/>
                      <a:pt x="8090" y="38238"/>
                    </a:cubicBezTo>
                    <a:lnTo>
                      <a:pt x="19021" y="38238"/>
                    </a:lnTo>
                    <a:cubicBezTo>
                      <a:pt x="18645" y="36765"/>
                      <a:pt x="18217" y="35101"/>
                      <a:pt x="17816" y="33545"/>
                    </a:cubicBezTo>
                    <a:cubicBezTo>
                      <a:pt x="17225" y="31266"/>
                      <a:pt x="16690" y="29219"/>
                      <a:pt x="16447" y="28355"/>
                    </a:cubicBezTo>
                    <a:cubicBezTo>
                      <a:pt x="15765" y="25906"/>
                      <a:pt x="12408" y="7010"/>
                      <a:pt x="11951" y="4563"/>
                    </a:cubicBezTo>
                    <a:cubicBezTo>
                      <a:pt x="11536" y="2329"/>
                      <a:pt x="11311" y="0"/>
                      <a:pt x="9803" y="0"/>
                    </a:cubicBezTo>
                    <a:close/>
                  </a:path>
                </a:pathLst>
              </a:custGeom>
              <a:solidFill>
                <a:srgbClr val="EF7B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4" name="Google Shape;3814;p72"/>
              <p:cNvSpPr/>
              <p:nvPr/>
            </p:nvSpPr>
            <p:spPr>
              <a:xfrm>
                <a:off x="1493250" y="1807625"/>
                <a:ext cx="475550" cy="955950"/>
              </a:xfrm>
              <a:custGeom>
                <a:avLst/>
                <a:gdLst/>
                <a:ahLst/>
                <a:cxnLst/>
                <a:rect l="l" t="t" r="r" b="b"/>
                <a:pathLst>
                  <a:path w="19022" h="38238" extrusionOk="0">
                    <a:moveTo>
                      <a:pt x="9803" y="0"/>
                    </a:moveTo>
                    <a:cubicBezTo>
                      <a:pt x="9659" y="0"/>
                      <a:pt x="9503" y="21"/>
                      <a:pt x="9334" y="66"/>
                    </a:cubicBezTo>
                    <a:cubicBezTo>
                      <a:pt x="7486" y="557"/>
                      <a:pt x="9321" y="11729"/>
                      <a:pt x="9490" y="12742"/>
                    </a:cubicBezTo>
                    <a:cubicBezTo>
                      <a:pt x="9499" y="12791"/>
                      <a:pt x="9503" y="12815"/>
                      <a:pt x="9503" y="12815"/>
                    </a:cubicBezTo>
                    <a:lnTo>
                      <a:pt x="8309" y="13214"/>
                    </a:lnTo>
                    <a:cubicBezTo>
                      <a:pt x="8309" y="13214"/>
                      <a:pt x="8299" y="13184"/>
                      <a:pt x="8282" y="13134"/>
                    </a:cubicBezTo>
                    <a:cubicBezTo>
                      <a:pt x="8062" y="12411"/>
                      <a:pt x="6394" y="7039"/>
                      <a:pt x="5861" y="5873"/>
                    </a:cubicBezTo>
                    <a:cubicBezTo>
                      <a:pt x="5343" y="4730"/>
                      <a:pt x="4207" y="1217"/>
                      <a:pt x="2498" y="1217"/>
                    </a:cubicBezTo>
                    <a:cubicBezTo>
                      <a:pt x="2335" y="1217"/>
                      <a:pt x="2166" y="1249"/>
                      <a:pt x="1992" y="1319"/>
                    </a:cubicBezTo>
                    <a:cubicBezTo>
                      <a:pt x="1" y="2115"/>
                      <a:pt x="4839" y="14980"/>
                      <a:pt x="4839" y="14980"/>
                    </a:cubicBezTo>
                    <a:cubicBezTo>
                      <a:pt x="4839" y="14980"/>
                      <a:pt x="4802" y="14959"/>
                      <a:pt x="4738" y="14930"/>
                    </a:cubicBezTo>
                    <a:cubicBezTo>
                      <a:pt x="4573" y="14854"/>
                      <a:pt x="4223" y="14720"/>
                      <a:pt x="3810" y="14720"/>
                    </a:cubicBezTo>
                    <a:cubicBezTo>
                      <a:pt x="3453" y="14720"/>
                      <a:pt x="3048" y="14821"/>
                      <a:pt x="2676" y="15149"/>
                    </a:cubicBezTo>
                    <a:cubicBezTo>
                      <a:pt x="1708" y="16002"/>
                      <a:pt x="2163" y="16574"/>
                      <a:pt x="2163" y="16574"/>
                    </a:cubicBezTo>
                    <a:cubicBezTo>
                      <a:pt x="2140" y="16584"/>
                      <a:pt x="2119" y="16593"/>
                      <a:pt x="2099" y="16605"/>
                    </a:cubicBezTo>
                    <a:cubicBezTo>
                      <a:pt x="1091" y="17119"/>
                      <a:pt x="1887" y="18321"/>
                      <a:pt x="1936" y="18392"/>
                    </a:cubicBezTo>
                    <a:lnTo>
                      <a:pt x="1934" y="18395"/>
                    </a:lnTo>
                    <a:cubicBezTo>
                      <a:pt x="1920" y="18392"/>
                      <a:pt x="1854" y="18382"/>
                      <a:pt x="1753" y="18382"/>
                    </a:cubicBezTo>
                    <a:cubicBezTo>
                      <a:pt x="1454" y="18382"/>
                      <a:pt x="851" y="18472"/>
                      <a:pt x="398" y="19132"/>
                    </a:cubicBezTo>
                    <a:cubicBezTo>
                      <a:pt x="237" y="19366"/>
                      <a:pt x="348" y="20238"/>
                      <a:pt x="616" y="21431"/>
                    </a:cubicBezTo>
                    <a:cubicBezTo>
                      <a:pt x="620" y="21457"/>
                      <a:pt x="628" y="21484"/>
                      <a:pt x="634" y="21511"/>
                    </a:cubicBezTo>
                    <a:cubicBezTo>
                      <a:pt x="638" y="21538"/>
                      <a:pt x="645" y="21564"/>
                      <a:pt x="651" y="21593"/>
                    </a:cubicBezTo>
                    <a:cubicBezTo>
                      <a:pt x="669" y="21667"/>
                      <a:pt x="688" y="21742"/>
                      <a:pt x="705" y="21818"/>
                    </a:cubicBezTo>
                    <a:cubicBezTo>
                      <a:pt x="817" y="22295"/>
                      <a:pt x="953" y="22815"/>
                      <a:pt x="1099" y="23359"/>
                    </a:cubicBezTo>
                    <a:cubicBezTo>
                      <a:pt x="1142" y="23515"/>
                      <a:pt x="1187" y="23675"/>
                      <a:pt x="1233" y="23836"/>
                    </a:cubicBezTo>
                    <a:cubicBezTo>
                      <a:pt x="1245" y="23878"/>
                      <a:pt x="1256" y="23920"/>
                      <a:pt x="1270" y="23963"/>
                    </a:cubicBezTo>
                    <a:cubicBezTo>
                      <a:pt x="1441" y="24572"/>
                      <a:pt x="1628" y="25202"/>
                      <a:pt x="1819" y="25831"/>
                    </a:cubicBezTo>
                    <a:cubicBezTo>
                      <a:pt x="1835" y="25878"/>
                      <a:pt x="1848" y="25924"/>
                      <a:pt x="1864" y="25973"/>
                    </a:cubicBezTo>
                    <a:cubicBezTo>
                      <a:pt x="1990" y="26381"/>
                      <a:pt x="2119" y="26789"/>
                      <a:pt x="2247" y="27191"/>
                    </a:cubicBezTo>
                    <a:cubicBezTo>
                      <a:pt x="2257" y="27222"/>
                      <a:pt x="2268" y="27251"/>
                      <a:pt x="2277" y="27282"/>
                    </a:cubicBezTo>
                    <a:cubicBezTo>
                      <a:pt x="2284" y="27302"/>
                      <a:pt x="2290" y="27324"/>
                      <a:pt x="2299" y="27344"/>
                    </a:cubicBezTo>
                    <a:lnTo>
                      <a:pt x="2299" y="27346"/>
                    </a:lnTo>
                    <a:cubicBezTo>
                      <a:pt x="2299" y="27350"/>
                      <a:pt x="2300" y="27354"/>
                      <a:pt x="2301" y="27358"/>
                    </a:cubicBezTo>
                    <a:cubicBezTo>
                      <a:pt x="3019" y="29582"/>
                      <a:pt x="3730" y="31546"/>
                      <a:pt x="4039" y="32165"/>
                    </a:cubicBezTo>
                    <a:cubicBezTo>
                      <a:pt x="4837" y="33759"/>
                      <a:pt x="6032" y="33646"/>
                      <a:pt x="6886" y="34328"/>
                    </a:cubicBezTo>
                    <a:cubicBezTo>
                      <a:pt x="7256" y="34627"/>
                      <a:pt x="7705" y="36366"/>
                      <a:pt x="8090" y="38238"/>
                    </a:cubicBezTo>
                    <a:lnTo>
                      <a:pt x="19021" y="38238"/>
                    </a:lnTo>
                    <a:cubicBezTo>
                      <a:pt x="18645" y="36765"/>
                      <a:pt x="18217" y="35101"/>
                      <a:pt x="17816" y="33545"/>
                    </a:cubicBezTo>
                    <a:cubicBezTo>
                      <a:pt x="17225" y="31266"/>
                      <a:pt x="16690" y="29219"/>
                      <a:pt x="16447" y="28355"/>
                    </a:cubicBezTo>
                    <a:cubicBezTo>
                      <a:pt x="15765" y="25906"/>
                      <a:pt x="12408" y="7010"/>
                      <a:pt x="11951" y="4563"/>
                    </a:cubicBezTo>
                    <a:cubicBezTo>
                      <a:pt x="11536" y="2329"/>
                      <a:pt x="11311" y="0"/>
                      <a:pt x="9803" y="0"/>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5" name="Google Shape;3815;p72"/>
              <p:cNvSpPr/>
              <p:nvPr/>
            </p:nvSpPr>
            <p:spPr>
              <a:xfrm>
                <a:off x="1578825" y="2368975"/>
                <a:ext cx="49275" cy="57075"/>
              </a:xfrm>
              <a:custGeom>
                <a:avLst/>
                <a:gdLst/>
                <a:ahLst/>
                <a:cxnLst/>
                <a:rect l="l" t="t" r="r" b="b"/>
                <a:pathLst>
                  <a:path w="1971" h="2283" extrusionOk="0">
                    <a:moveTo>
                      <a:pt x="780" y="0"/>
                    </a:moveTo>
                    <a:cubicBezTo>
                      <a:pt x="665" y="0"/>
                      <a:pt x="545" y="44"/>
                      <a:pt x="424" y="150"/>
                    </a:cubicBezTo>
                    <a:cubicBezTo>
                      <a:pt x="0" y="531"/>
                      <a:pt x="475" y="1631"/>
                      <a:pt x="725" y="2129"/>
                    </a:cubicBezTo>
                    <a:cubicBezTo>
                      <a:pt x="773" y="2227"/>
                      <a:pt x="866" y="2283"/>
                      <a:pt x="963" y="2283"/>
                    </a:cubicBezTo>
                    <a:cubicBezTo>
                      <a:pt x="1006" y="2283"/>
                      <a:pt x="1050" y="2272"/>
                      <a:pt x="1090" y="2248"/>
                    </a:cubicBezTo>
                    <a:lnTo>
                      <a:pt x="1971" y="1749"/>
                    </a:lnTo>
                    <a:lnTo>
                      <a:pt x="1372" y="1004"/>
                    </a:lnTo>
                    <a:lnTo>
                      <a:pt x="837" y="4"/>
                    </a:lnTo>
                    <a:cubicBezTo>
                      <a:pt x="818" y="1"/>
                      <a:pt x="799" y="0"/>
                      <a:pt x="7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6" name="Google Shape;3816;p72"/>
              <p:cNvSpPr/>
              <p:nvPr/>
            </p:nvSpPr>
            <p:spPr>
              <a:xfrm>
                <a:off x="1625250" y="2357125"/>
                <a:ext cx="59100" cy="56325"/>
              </a:xfrm>
              <a:custGeom>
                <a:avLst/>
                <a:gdLst/>
                <a:ahLst/>
                <a:cxnLst/>
                <a:rect l="l" t="t" r="r" b="b"/>
                <a:pathLst>
                  <a:path w="2364" h="2253" extrusionOk="0">
                    <a:moveTo>
                      <a:pt x="827" y="1"/>
                    </a:moveTo>
                    <a:cubicBezTo>
                      <a:pt x="704" y="1"/>
                      <a:pt x="576" y="43"/>
                      <a:pt x="449" y="149"/>
                    </a:cubicBezTo>
                    <a:cubicBezTo>
                      <a:pt x="0" y="526"/>
                      <a:pt x="502" y="1610"/>
                      <a:pt x="764" y="2102"/>
                    </a:cubicBezTo>
                    <a:cubicBezTo>
                      <a:pt x="816" y="2198"/>
                      <a:pt x="915" y="2253"/>
                      <a:pt x="1017" y="2253"/>
                    </a:cubicBezTo>
                    <a:cubicBezTo>
                      <a:pt x="1063" y="2253"/>
                      <a:pt x="1109" y="2242"/>
                      <a:pt x="1151" y="2219"/>
                    </a:cubicBezTo>
                    <a:lnTo>
                      <a:pt x="2160" y="1685"/>
                    </a:lnTo>
                    <a:cubicBezTo>
                      <a:pt x="2324" y="1598"/>
                      <a:pt x="2364" y="1383"/>
                      <a:pt x="2244" y="1244"/>
                    </a:cubicBezTo>
                    <a:lnTo>
                      <a:pt x="1644" y="548"/>
                    </a:lnTo>
                    <a:cubicBezTo>
                      <a:pt x="1644" y="548"/>
                      <a:pt x="1271" y="1"/>
                      <a:pt x="8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7" name="Google Shape;3817;p72"/>
              <p:cNvSpPr/>
              <p:nvPr/>
            </p:nvSpPr>
            <p:spPr>
              <a:xfrm>
                <a:off x="1528500" y="2341550"/>
                <a:ext cx="106900" cy="97775"/>
              </a:xfrm>
              <a:custGeom>
                <a:avLst/>
                <a:gdLst/>
                <a:ahLst/>
                <a:cxnLst/>
                <a:rect l="l" t="t" r="r" b="b"/>
                <a:pathLst>
                  <a:path w="4276" h="3911" extrusionOk="0">
                    <a:moveTo>
                      <a:pt x="74" y="1"/>
                    </a:moveTo>
                    <a:cubicBezTo>
                      <a:pt x="36" y="1"/>
                      <a:pt x="1" y="40"/>
                      <a:pt x="22" y="82"/>
                    </a:cubicBezTo>
                    <a:cubicBezTo>
                      <a:pt x="260" y="457"/>
                      <a:pt x="2352" y="3746"/>
                      <a:pt x="2842" y="3891"/>
                    </a:cubicBezTo>
                    <a:cubicBezTo>
                      <a:pt x="2889" y="3904"/>
                      <a:pt x="2937" y="3910"/>
                      <a:pt x="2987" y="3910"/>
                    </a:cubicBezTo>
                    <a:cubicBezTo>
                      <a:pt x="3496" y="3910"/>
                      <a:pt x="4200" y="3282"/>
                      <a:pt x="4232" y="3252"/>
                    </a:cubicBezTo>
                    <a:cubicBezTo>
                      <a:pt x="4275" y="3214"/>
                      <a:pt x="4239" y="3154"/>
                      <a:pt x="4195" y="3154"/>
                    </a:cubicBezTo>
                    <a:cubicBezTo>
                      <a:pt x="4183" y="3154"/>
                      <a:pt x="4170" y="3159"/>
                      <a:pt x="4158" y="3170"/>
                    </a:cubicBezTo>
                    <a:cubicBezTo>
                      <a:pt x="4150" y="3177"/>
                      <a:pt x="3452" y="3800"/>
                      <a:pt x="2991" y="3800"/>
                    </a:cubicBezTo>
                    <a:cubicBezTo>
                      <a:pt x="2950" y="3800"/>
                      <a:pt x="2910" y="3795"/>
                      <a:pt x="2873" y="3784"/>
                    </a:cubicBezTo>
                    <a:cubicBezTo>
                      <a:pt x="2533" y="3683"/>
                      <a:pt x="1039" y="1481"/>
                      <a:pt x="116" y="22"/>
                    </a:cubicBezTo>
                    <a:cubicBezTo>
                      <a:pt x="104" y="7"/>
                      <a:pt x="89" y="1"/>
                      <a:pt x="7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8" name="Google Shape;3818;p72"/>
              <p:cNvSpPr/>
              <p:nvPr/>
            </p:nvSpPr>
            <p:spPr>
              <a:xfrm>
                <a:off x="1540350" y="2266725"/>
                <a:ext cx="156250" cy="164350"/>
              </a:xfrm>
              <a:custGeom>
                <a:avLst/>
                <a:gdLst/>
                <a:ahLst/>
                <a:cxnLst/>
                <a:rect l="l" t="t" r="r" b="b"/>
                <a:pathLst>
                  <a:path w="6250" h="6574" extrusionOk="0">
                    <a:moveTo>
                      <a:pt x="98" y="1"/>
                    </a:moveTo>
                    <a:lnTo>
                      <a:pt x="1" y="57"/>
                    </a:lnTo>
                    <a:cubicBezTo>
                      <a:pt x="1" y="57"/>
                      <a:pt x="1311" y="2333"/>
                      <a:pt x="1994" y="3529"/>
                    </a:cubicBezTo>
                    <a:lnTo>
                      <a:pt x="2155" y="3813"/>
                    </a:lnTo>
                    <a:cubicBezTo>
                      <a:pt x="2848" y="5031"/>
                      <a:pt x="3708" y="6545"/>
                      <a:pt x="4316" y="6573"/>
                    </a:cubicBezTo>
                    <a:cubicBezTo>
                      <a:pt x="4327" y="6574"/>
                      <a:pt x="4338" y="6574"/>
                      <a:pt x="4348" y="6574"/>
                    </a:cubicBezTo>
                    <a:cubicBezTo>
                      <a:pt x="4995" y="6574"/>
                      <a:pt x="6152" y="5744"/>
                      <a:pt x="6200" y="5709"/>
                    </a:cubicBezTo>
                    <a:cubicBezTo>
                      <a:pt x="6249" y="5673"/>
                      <a:pt x="6216" y="5608"/>
                      <a:pt x="6169" y="5608"/>
                    </a:cubicBezTo>
                    <a:cubicBezTo>
                      <a:pt x="6159" y="5608"/>
                      <a:pt x="6147" y="5611"/>
                      <a:pt x="6136" y="5619"/>
                    </a:cubicBezTo>
                    <a:cubicBezTo>
                      <a:pt x="6124" y="5627"/>
                      <a:pt x="4953" y="6462"/>
                      <a:pt x="4347" y="6462"/>
                    </a:cubicBezTo>
                    <a:cubicBezTo>
                      <a:pt x="4338" y="6462"/>
                      <a:pt x="4329" y="6462"/>
                      <a:pt x="4321" y="6461"/>
                    </a:cubicBezTo>
                    <a:cubicBezTo>
                      <a:pt x="3774" y="6437"/>
                      <a:pt x="2895" y="4889"/>
                      <a:pt x="2253" y="3759"/>
                    </a:cubicBezTo>
                    <a:lnTo>
                      <a:pt x="2090" y="3473"/>
                    </a:lnTo>
                    <a:cubicBezTo>
                      <a:pt x="1406" y="2278"/>
                      <a:pt x="98" y="1"/>
                      <a:pt x="9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9" name="Google Shape;3819;p72"/>
              <p:cNvSpPr/>
              <p:nvPr/>
            </p:nvSpPr>
            <p:spPr>
              <a:xfrm>
                <a:off x="1532700" y="2173375"/>
                <a:ext cx="254350" cy="347325"/>
              </a:xfrm>
              <a:custGeom>
                <a:avLst/>
                <a:gdLst/>
                <a:ahLst/>
                <a:cxnLst/>
                <a:rect l="l" t="t" r="r" b="b"/>
                <a:pathLst>
                  <a:path w="10174" h="13893" extrusionOk="0">
                    <a:moveTo>
                      <a:pt x="2233" y="0"/>
                    </a:moveTo>
                    <a:cubicBezTo>
                      <a:pt x="1898" y="0"/>
                      <a:pt x="1519" y="121"/>
                      <a:pt x="1104" y="462"/>
                    </a:cubicBezTo>
                    <a:cubicBezTo>
                      <a:pt x="1" y="1367"/>
                      <a:pt x="485" y="2051"/>
                      <a:pt x="997" y="2774"/>
                    </a:cubicBezTo>
                    <a:lnTo>
                      <a:pt x="1065" y="2870"/>
                    </a:lnTo>
                    <a:cubicBezTo>
                      <a:pt x="1581" y="3602"/>
                      <a:pt x="6356" y="9141"/>
                      <a:pt x="6774" y="9628"/>
                    </a:cubicBezTo>
                    <a:cubicBezTo>
                      <a:pt x="5642" y="11201"/>
                      <a:pt x="6329" y="13824"/>
                      <a:pt x="6336" y="13851"/>
                    </a:cubicBezTo>
                    <a:cubicBezTo>
                      <a:pt x="6343" y="13876"/>
                      <a:pt x="6364" y="13893"/>
                      <a:pt x="6390" y="13893"/>
                    </a:cubicBezTo>
                    <a:cubicBezTo>
                      <a:pt x="6394" y="13893"/>
                      <a:pt x="6399" y="13892"/>
                      <a:pt x="6404" y="13890"/>
                    </a:cubicBezTo>
                    <a:cubicBezTo>
                      <a:pt x="6434" y="13883"/>
                      <a:pt x="6451" y="13852"/>
                      <a:pt x="6443" y="13822"/>
                    </a:cubicBezTo>
                    <a:cubicBezTo>
                      <a:pt x="6436" y="13796"/>
                      <a:pt x="5752" y="11184"/>
                      <a:pt x="6889" y="9658"/>
                    </a:cubicBezTo>
                    <a:cubicBezTo>
                      <a:pt x="6905" y="9638"/>
                      <a:pt x="6904" y="9608"/>
                      <a:pt x="6887" y="9589"/>
                    </a:cubicBezTo>
                    <a:cubicBezTo>
                      <a:pt x="6835" y="9529"/>
                      <a:pt x="1689" y="3563"/>
                      <a:pt x="1156" y="2806"/>
                    </a:cubicBezTo>
                    <a:lnTo>
                      <a:pt x="1088" y="2709"/>
                    </a:lnTo>
                    <a:cubicBezTo>
                      <a:pt x="565" y="1970"/>
                      <a:pt x="152" y="1387"/>
                      <a:pt x="1174" y="548"/>
                    </a:cubicBezTo>
                    <a:cubicBezTo>
                      <a:pt x="1567" y="225"/>
                      <a:pt x="1921" y="111"/>
                      <a:pt x="2235" y="111"/>
                    </a:cubicBezTo>
                    <a:cubicBezTo>
                      <a:pt x="2738" y="111"/>
                      <a:pt x="3136" y="407"/>
                      <a:pt x="3418" y="616"/>
                    </a:cubicBezTo>
                    <a:lnTo>
                      <a:pt x="3482" y="663"/>
                    </a:lnTo>
                    <a:cubicBezTo>
                      <a:pt x="3903" y="972"/>
                      <a:pt x="9992" y="6004"/>
                      <a:pt x="10053" y="6054"/>
                    </a:cubicBezTo>
                    <a:cubicBezTo>
                      <a:pt x="10065" y="6065"/>
                      <a:pt x="10078" y="6070"/>
                      <a:pt x="10091" y="6070"/>
                    </a:cubicBezTo>
                    <a:cubicBezTo>
                      <a:pt x="10137" y="6070"/>
                      <a:pt x="10173" y="6005"/>
                      <a:pt x="10125" y="5968"/>
                    </a:cubicBezTo>
                    <a:cubicBezTo>
                      <a:pt x="9873" y="5761"/>
                      <a:pt x="3972" y="885"/>
                      <a:pt x="3548" y="574"/>
                    </a:cubicBezTo>
                    <a:lnTo>
                      <a:pt x="3484" y="526"/>
                    </a:lnTo>
                    <a:cubicBezTo>
                      <a:pt x="3205" y="319"/>
                      <a:pt x="2778" y="0"/>
                      <a:pt x="22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0" name="Google Shape;3820;p72"/>
              <p:cNvSpPr/>
              <p:nvPr/>
            </p:nvSpPr>
            <p:spPr>
              <a:xfrm>
                <a:off x="1676175" y="2117000"/>
                <a:ext cx="95975" cy="30775"/>
              </a:xfrm>
              <a:custGeom>
                <a:avLst/>
                <a:gdLst/>
                <a:ahLst/>
                <a:cxnLst/>
                <a:rect l="l" t="t" r="r" b="b"/>
                <a:pathLst>
                  <a:path w="3839" h="1231" extrusionOk="0">
                    <a:moveTo>
                      <a:pt x="3779" y="1"/>
                    </a:moveTo>
                    <a:cubicBezTo>
                      <a:pt x="3776" y="1"/>
                      <a:pt x="3773" y="1"/>
                      <a:pt x="3769" y="2"/>
                    </a:cubicBezTo>
                    <a:cubicBezTo>
                      <a:pt x="2491" y="224"/>
                      <a:pt x="1243" y="601"/>
                      <a:pt x="57" y="1124"/>
                    </a:cubicBezTo>
                    <a:cubicBezTo>
                      <a:pt x="0" y="1148"/>
                      <a:pt x="18" y="1231"/>
                      <a:pt x="79" y="1231"/>
                    </a:cubicBezTo>
                    <a:cubicBezTo>
                      <a:pt x="87" y="1231"/>
                      <a:pt x="94" y="1229"/>
                      <a:pt x="101" y="1226"/>
                    </a:cubicBezTo>
                    <a:cubicBezTo>
                      <a:pt x="1281" y="707"/>
                      <a:pt x="2519" y="332"/>
                      <a:pt x="3788" y="112"/>
                    </a:cubicBezTo>
                    <a:cubicBezTo>
                      <a:pt x="3819" y="107"/>
                      <a:pt x="3839" y="78"/>
                      <a:pt x="3834" y="48"/>
                    </a:cubicBezTo>
                    <a:cubicBezTo>
                      <a:pt x="3829" y="20"/>
                      <a:pt x="3805" y="1"/>
                      <a:pt x="37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1" name="Google Shape;3821;p72"/>
              <p:cNvSpPr/>
              <p:nvPr/>
            </p:nvSpPr>
            <p:spPr>
              <a:xfrm>
                <a:off x="1550625" y="2182525"/>
                <a:ext cx="79325" cy="71700"/>
              </a:xfrm>
              <a:custGeom>
                <a:avLst/>
                <a:gdLst/>
                <a:ahLst/>
                <a:cxnLst/>
                <a:rect l="l" t="t" r="r" b="b"/>
                <a:pathLst>
                  <a:path w="3173" h="2868" extrusionOk="0">
                    <a:moveTo>
                      <a:pt x="1669" y="1"/>
                    </a:moveTo>
                    <a:cubicBezTo>
                      <a:pt x="1" y="361"/>
                      <a:pt x="247" y="1557"/>
                      <a:pt x="247" y="1557"/>
                    </a:cubicBezTo>
                    <a:lnTo>
                      <a:pt x="1030" y="2502"/>
                    </a:lnTo>
                    <a:cubicBezTo>
                      <a:pt x="1228" y="2742"/>
                      <a:pt x="1516" y="2868"/>
                      <a:pt x="1807" y="2868"/>
                    </a:cubicBezTo>
                    <a:cubicBezTo>
                      <a:pt x="2011" y="2868"/>
                      <a:pt x="2217" y="2806"/>
                      <a:pt x="2394" y="2677"/>
                    </a:cubicBezTo>
                    <a:cubicBezTo>
                      <a:pt x="2448" y="2637"/>
                      <a:pt x="2505" y="2593"/>
                      <a:pt x="2561" y="2544"/>
                    </a:cubicBezTo>
                    <a:cubicBezTo>
                      <a:pt x="2650" y="2466"/>
                      <a:pt x="2734" y="2381"/>
                      <a:pt x="2812" y="2292"/>
                    </a:cubicBezTo>
                    <a:cubicBezTo>
                      <a:pt x="3173" y="1877"/>
                      <a:pt x="3113" y="1243"/>
                      <a:pt x="2695" y="883"/>
                    </a:cubicBezTo>
                    <a:lnTo>
                      <a:pt x="166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2" name="Google Shape;3822;p72"/>
              <p:cNvSpPr/>
              <p:nvPr/>
            </p:nvSpPr>
            <p:spPr>
              <a:xfrm>
                <a:off x="1910800" y="2060425"/>
                <a:ext cx="495750" cy="703150"/>
              </a:xfrm>
              <a:custGeom>
                <a:avLst/>
                <a:gdLst/>
                <a:ahLst/>
                <a:cxnLst/>
                <a:rect l="l" t="t" r="r" b="b"/>
                <a:pathLst>
                  <a:path w="19830" h="28126" extrusionOk="0">
                    <a:moveTo>
                      <a:pt x="1192" y="0"/>
                    </a:moveTo>
                    <a:cubicBezTo>
                      <a:pt x="947" y="0"/>
                      <a:pt x="721" y="61"/>
                      <a:pt x="525" y="200"/>
                    </a:cubicBezTo>
                    <a:cubicBezTo>
                      <a:pt x="108" y="494"/>
                      <a:pt x="1" y="871"/>
                      <a:pt x="66" y="1339"/>
                    </a:cubicBezTo>
                    <a:cubicBezTo>
                      <a:pt x="161" y="2050"/>
                      <a:pt x="655" y="2975"/>
                      <a:pt x="1062" y="4148"/>
                    </a:cubicBezTo>
                    <a:cubicBezTo>
                      <a:pt x="1265" y="4738"/>
                      <a:pt x="1447" y="5394"/>
                      <a:pt x="1548" y="6118"/>
                    </a:cubicBezTo>
                    <a:cubicBezTo>
                      <a:pt x="1562" y="6209"/>
                      <a:pt x="1573" y="6328"/>
                      <a:pt x="1584" y="6466"/>
                    </a:cubicBezTo>
                    <a:cubicBezTo>
                      <a:pt x="1642" y="7244"/>
                      <a:pt x="1669" y="8713"/>
                      <a:pt x="1671" y="10437"/>
                    </a:cubicBezTo>
                    <a:cubicBezTo>
                      <a:pt x="1673" y="10729"/>
                      <a:pt x="1673" y="11029"/>
                      <a:pt x="1671" y="11332"/>
                    </a:cubicBezTo>
                    <a:cubicBezTo>
                      <a:pt x="1667" y="14169"/>
                      <a:pt x="1608" y="17466"/>
                      <a:pt x="1548" y="19550"/>
                    </a:cubicBezTo>
                    <a:cubicBezTo>
                      <a:pt x="1519" y="20591"/>
                      <a:pt x="1348" y="21973"/>
                      <a:pt x="1114" y="23433"/>
                    </a:cubicBezTo>
                    <a:cubicBezTo>
                      <a:pt x="861" y="25011"/>
                      <a:pt x="536" y="26684"/>
                      <a:pt x="235" y="28126"/>
                    </a:cubicBezTo>
                    <a:lnTo>
                      <a:pt x="11461" y="28126"/>
                    </a:lnTo>
                    <a:lnTo>
                      <a:pt x="11566" y="25127"/>
                    </a:lnTo>
                    <a:cubicBezTo>
                      <a:pt x="11566" y="25127"/>
                      <a:pt x="13367" y="23308"/>
                      <a:pt x="15213" y="21202"/>
                    </a:cubicBezTo>
                    <a:cubicBezTo>
                      <a:pt x="16883" y="19296"/>
                      <a:pt x="18589" y="17151"/>
                      <a:pt x="19023" y="15908"/>
                    </a:cubicBezTo>
                    <a:cubicBezTo>
                      <a:pt x="19829" y="13586"/>
                      <a:pt x="18667" y="13323"/>
                      <a:pt x="18393" y="13294"/>
                    </a:cubicBezTo>
                    <a:cubicBezTo>
                      <a:pt x="18375" y="13291"/>
                      <a:pt x="18356" y="13290"/>
                      <a:pt x="18338" y="13289"/>
                    </a:cubicBezTo>
                    <a:cubicBezTo>
                      <a:pt x="18344" y="13272"/>
                      <a:pt x="18349" y="13254"/>
                      <a:pt x="18356" y="13236"/>
                    </a:cubicBezTo>
                    <a:cubicBezTo>
                      <a:pt x="19192" y="10650"/>
                      <a:pt x="17373" y="10459"/>
                      <a:pt x="17027" y="10448"/>
                    </a:cubicBezTo>
                    <a:cubicBezTo>
                      <a:pt x="16993" y="10446"/>
                      <a:pt x="16974" y="10446"/>
                      <a:pt x="16974" y="10446"/>
                    </a:cubicBezTo>
                    <a:cubicBezTo>
                      <a:pt x="16980" y="10428"/>
                      <a:pt x="16987" y="10409"/>
                      <a:pt x="16992" y="10394"/>
                    </a:cubicBezTo>
                    <a:cubicBezTo>
                      <a:pt x="17830" y="8078"/>
                      <a:pt x="15674" y="7227"/>
                      <a:pt x="15316" y="7101"/>
                    </a:cubicBezTo>
                    <a:cubicBezTo>
                      <a:pt x="15283" y="7091"/>
                      <a:pt x="15266" y="7086"/>
                      <a:pt x="15266" y="7086"/>
                    </a:cubicBezTo>
                    <a:cubicBezTo>
                      <a:pt x="15262" y="7068"/>
                      <a:pt x="15260" y="7052"/>
                      <a:pt x="15255" y="7035"/>
                    </a:cubicBezTo>
                    <a:cubicBezTo>
                      <a:pt x="15242" y="6976"/>
                      <a:pt x="15228" y="6918"/>
                      <a:pt x="15213" y="6863"/>
                    </a:cubicBezTo>
                    <a:cubicBezTo>
                      <a:pt x="14880" y="5713"/>
                      <a:pt x="13899" y="5335"/>
                      <a:pt x="12705" y="5335"/>
                    </a:cubicBezTo>
                    <a:cubicBezTo>
                      <a:pt x="11522" y="5335"/>
                      <a:pt x="10129" y="5705"/>
                      <a:pt x="8949" y="6063"/>
                    </a:cubicBezTo>
                    <a:cubicBezTo>
                      <a:pt x="7678" y="6448"/>
                      <a:pt x="6990" y="6540"/>
                      <a:pt x="6623" y="6540"/>
                    </a:cubicBezTo>
                    <a:cubicBezTo>
                      <a:pt x="6464" y="6540"/>
                      <a:pt x="6366" y="6523"/>
                      <a:pt x="6305" y="6504"/>
                    </a:cubicBezTo>
                    <a:cubicBezTo>
                      <a:pt x="6236" y="6482"/>
                      <a:pt x="6216" y="6460"/>
                      <a:pt x="6216" y="6460"/>
                    </a:cubicBezTo>
                    <a:cubicBezTo>
                      <a:pt x="6216" y="6460"/>
                      <a:pt x="5761" y="4524"/>
                      <a:pt x="5248" y="3275"/>
                    </a:cubicBezTo>
                    <a:cubicBezTo>
                      <a:pt x="4809" y="2201"/>
                      <a:pt x="2658" y="0"/>
                      <a:pt x="1192" y="0"/>
                    </a:cubicBezTo>
                    <a:close/>
                  </a:path>
                </a:pathLst>
              </a:custGeom>
              <a:solidFill>
                <a:srgbClr val="B86A6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3" name="Google Shape;3823;p72"/>
              <p:cNvSpPr/>
              <p:nvPr/>
            </p:nvSpPr>
            <p:spPr>
              <a:xfrm>
                <a:off x="2182675" y="2438075"/>
                <a:ext cx="70100" cy="51300"/>
              </a:xfrm>
              <a:custGeom>
                <a:avLst/>
                <a:gdLst/>
                <a:ahLst/>
                <a:cxnLst/>
                <a:rect l="l" t="t" r="r" b="b"/>
                <a:pathLst>
                  <a:path w="2804" h="2052" extrusionOk="0">
                    <a:moveTo>
                      <a:pt x="1830" y="1"/>
                    </a:moveTo>
                    <a:cubicBezTo>
                      <a:pt x="1803" y="1"/>
                      <a:pt x="1776" y="3"/>
                      <a:pt x="1749" y="8"/>
                    </a:cubicBezTo>
                    <a:cubicBezTo>
                      <a:pt x="1153" y="123"/>
                      <a:pt x="1" y="475"/>
                      <a:pt x="437" y="1447"/>
                    </a:cubicBezTo>
                    <a:cubicBezTo>
                      <a:pt x="643" y="1904"/>
                      <a:pt x="1010" y="2051"/>
                      <a:pt x="1398" y="2051"/>
                    </a:cubicBezTo>
                    <a:cubicBezTo>
                      <a:pt x="1781" y="2051"/>
                      <a:pt x="2185" y="1908"/>
                      <a:pt x="2475" y="1776"/>
                    </a:cubicBezTo>
                    <a:cubicBezTo>
                      <a:pt x="2705" y="1672"/>
                      <a:pt x="2804" y="1397"/>
                      <a:pt x="2691" y="1171"/>
                    </a:cubicBezTo>
                    <a:lnTo>
                      <a:pt x="2225" y="245"/>
                    </a:lnTo>
                    <a:cubicBezTo>
                      <a:pt x="2149" y="94"/>
                      <a:pt x="1995" y="1"/>
                      <a:pt x="18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4" name="Google Shape;3824;p72"/>
              <p:cNvSpPr/>
              <p:nvPr/>
            </p:nvSpPr>
            <p:spPr>
              <a:xfrm>
                <a:off x="2237050" y="2485300"/>
                <a:ext cx="54375" cy="39950"/>
              </a:xfrm>
              <a:custGeom>
                <a:avLst/>
                <a:gdLst/>
                <a:ahLst/>
                <a:cxnLst/>
                <a:rect l="l" t="t" r="r" b="b"/>
                <a:pathLst>
                  <a:path w="2175" h="1598" extrusionOk="0">
                    <a:moveTo>
                      <a:pt x="1401" y="1"/>
                    </a:moveTo>
                    <a:cubicBezTo>
                      <a:pt x="1375" y="1"/>
                      <a:pt x="1349" y="3"/>
                      <a:pt x="1323" y="9"/>
                    </a:cubicBezTo>
                    <a:cubicBezTo>
                      <a:pt x="850" y="105"/>
                      <a:pt x="1" y="384"/>
                      <a:pt x="333" y="1126"/>
                    </a:cubicBezTo>
                    <a:cubicBezTo>
                      <a:pt x="494" y="1482"/>
                      <a:pt x="781" y="1597"/>
                      <a:pt x="1084" y="1597"/>
                    </a:cubicBezTo>
                    <a:cubicBezTo>
                      <a:pt x="1367" y="1597"/>
                      <a:pt x="1665" y="1497"/>
                      <a:pt x="1888" y="1399"/>
                    </a:cubicBezTo>
                    <a:cubicBezTo>
                      <a:pt x="2089" y="1311"/>
                      <a:pt x="2175" y="1072"/>
                      <a:pt x="2076" y="876"/>
                    </a:cubicBezTo>
                    <a:lnTo>
                      <a:pt x="1742" y="210"/>
                    </a:lnTo>
                    <a:cubicBezTo>
                      <a:pt x="1676" y="80"/>
                      <a:pt x="1543" y="1"/>
                      <a:pt x="140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5" name="Google Shape;3825;p72"/>
              <p:cNvSpPr/>
              <p:nvPr/>
            </p:nvSpPr>
            <p:spPr>
              <a:xfrm>
                <a:off x="1912425" y="2093025"/>
                <a:ext cx="38400" cy="72200"/>
              </a:xfrm>
              <a:custGeom>
                <a:avLst/>
                <a:gdLst/>
                <a:ahLst/>
                <a:cxnLst/>
                <a:rect l="l" t="t" r="r" b="b"/>
                <a:pathLst>
                  <a:path w="1536" h="2888" extrusionOk="0">
                    <a:moveTo>
                      <a:pt x="214" y="1"/>
                    </a:moveTo>
                    <a:cubicBezTo>
                      <a:pt x="141" y="1"/>
                      <a:pt x="69" y="11"/>
                      <a:pt x="0" y="34"/>
                    </a:cubicBezTo>
                    <a:cubicBezTo>
                      <a:pt x="95" y="746"/>
                      <a:pt x="589" y="1670"/>
                      <a:pt x="996" y="2843"/>
                    </a:cubicBezTo>
                    <a:lnTo>
                      <a:pt x="1034" y="2887"/>
                    </a:lnTo>
                    <a:cubicBezTo>
                      <a:pt x="1243" y="2705"/>
                      <a:pt x="1364" y="2437"/>
                      <a:pt x="1433" y="2165"/>
                    </a:cubicBezTo>
                    <a:cubicBezTo>
                      <a:pt x="1535" y="1762"/>
                      <a:pt x="1535" y="1322"/>
                      <a:pt x="1389" y="933"/>
                    </a:cubicBezTo>
                    <a:cubicBezTo>
                      <a:pt x="1239" y="542"/>
                      <a:pt x="934" y="206"/>
                      <a:pt x="541" y="63"/>
                    </a:cubicBezTo>
                    <a:cubicBezTo>
                      <a:pt x="436" y="24"/>
                      <a:pt x="325" y="1"/>
                      <a:pt x="21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6" name="Google Shape;3826;p72"/>
              <p:cNvSpPr/>
              <p:nvPr/>
            </p:nvSpPr>
            <p:spPr>
              <a:xfrm>
                <a:off x="1902875" y="2059075"/>
                <a:ext cx="191075" cy="284700"/>
              </a:xfrm>
              <a:custGeom>
                <a:avLst/>
                <a:gdLst/>
                <a:ahLst/>
                <a:cxnLst/>
                <a:rect l="l" t="t" r="r" b="b"/>
                <a:pathLst>
                  <a:path w="7643" h="11388" extrusionOk="0">
                    <a:moveTo>
                      <a:pt x="1512" y="0"/>
                    </a:moveTo>
                    <a:cubicBezTo>
                      <a:pt x="1278" y="0"/>
                      <a:pt x="1066" y="53"/>
                      <a:pt x="886" y="168"/>
                    </a:cubicBezTo>
                    <a:cubicBezTo>
                      <a:pt x="0" y="740"/>
                      <a:pt x="238" y="1447"/>
                      <a:pt x="732" y="2646"/>
                    </a:cubicBezTo>
                    <a:lnTo>
                      <a:pt x="868" y="2972"/>
                    </a:lnTo>
                    <a:cubicBezTo>
                      <a:pt x="1236" y="3858"/>
                      <a:pt x="1313" y="4042"/>
                      <a:pt x="1773" y="5882"/>
                    </a:cubicBezTo>
                    <a:cubicBezTo>
                      <a:pt x="2277" y="7898"/>
                      <a:pt x="1927" y="11292"/>
                      <a:pt x="1924" y="11327"/>
                    </a:cubicBezTo>
                    <a:cubicBezTo>
                      <a:pt x="1921" y="11358"/>
                      <a:pt x="1942" y="11384"/>
                      <a:pt x="1973" y="11388"/>
                    </a:cubicBezTo>
                    <a:lnTo>
                      <a:pt x="1978" y="11388"/>
                    </a:lnTo>
                    <a:cubicBezTo>
                      <a:pt x="2007" y="11388"/>
                      <a:pt x="2030" y="11366"/>
                      <a:pt x="2033" y="11338"/>
                    </a:cubicBezTo>
                    <a:cubicBezTo>
                      <a:pt x="2036" y="11304"/>
                      <a:pt x="2387" y="7890"/>
                      <a:pt x="1879" y="5856"/>
                    </a:cubicBezTo>
                    <a:cubicBezTo>
                      <a:pt x="1418" y="4007"/>
                      <a:pt x="1340" y="3822"/>
                      <a:pt x="968" y="2930"/>
                    </a:cubicBezTo>
                    <a:lnTo>
                      <a:pt x="834" y="2603"/>
                    </a:lnTo>
                    <a:cubicBezTo>
                      <a:pt x="334" y="1392"/>
                      <a:pt x="130" y="788"/>
                      <a:pt x="945" y="263"/>
                    </a:cubicBezTo>
                    <a:cubicBezTo>
                      <a:pt x="1104" y="160"/>
                      <a:pt x="1295" y="113"/>
                      <a:pt x="1507" y="113"/>
                    </a:cubicBezTo>
                    <a:cubicBezTo>
                      <a:pt x="2368" y="113"/>
                      <a:pt x="3572" y="886"/>
                      <a:pt x="4401" y="1808"/>
                    </a:cubicBezTo>
                    <a:cubicBezTo>
                      <a:pt x="5462" y="2985"/>
                      <a:pt x="5746" y="3759"/>
                      <a:pt x="6060" y="4804"/>
                    </a:cubicBezTo>
                    <a:cubicBezTo>
                      <a:pt x="6224" y="5352"/>
                      <a:pt x="6372" y="5981"/>
                      <a:pt x="6513" y="6588"/>
                    </a:cubicBezTo>
                    <a:cubicBezTo>
                      <a:pt x="6667" y="7247"/>
                      <a:pt x="6814" y="7869"/>
                      <a:pt x="6971" y="8353"/>
                    </a:cubicBezTo>
                    <a:cubicBezTo>
                      <a:pt x="7272" y="9272"/>
                      <a:pt x="7520" y="9959"/>
                      <a:pt x="7522" y="9967"/>
                    </a:cubicBezTo>
                    <a:cubicBezTo>
                      <a:pt x="7531" y="9993"/>
                      <a:pt x="7552" y="10004"/>
                      <a:pt x="7572" y="10004"/>
                    </a:cubicBezTo>
                    <a:cubicBezTo>
                      <a:pt x="7607" y="10004"/>
                      <a:pt x="7642" y="9973"/>
                      <a:pt x="7627" y="9928"/>
                    </a:cubicBezTo>
                    <a:cubicBezTo>
                      <a:pt x="7624" y="9922"/>
                      <a:pt x="7377" y="9236"/>
                      <a:pt x="7077" y="8317"/>
                    </a:cubicBezTo>
                    <a:cubicBezTo>
                      <a:pt x="6921" y="7839"/>
                      <a:pt x="6776" y="7220"/>
                      <a:pt x="6622" y="6563"/>
                    </a:cubicBezTo>
                    <a:cubicBezTo>
                      <a:pt x="6480" y="5953"/>
                      <a:pt x="6334" y="5323"/>
                      <a:pt x="6168" y="4771"/>
                    </a:cubicBezTo>
                    <a:cubicBezTo>
                      <a:pt x="5804" y="3558"/>
                      <a:pt x="5475" y="2831"/>
                      <a:pt x="4486" y="1734"/>
                    </a:cubicBezTo>
                    <a:cubicBezTo>
                      <a:pt x="3623" y="775"/>
                      <a:pt x="2410" y="0"/>
                      <a:pt x="151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7" name="Google Shape;3827;p72"/>
              <p:cNvSpPr/>
              <p:nvPr/>
            </p:nvSpPr>
            <p:spPr>
              <a:xfrm>
                <a:off x="2105375" y="2222725"/>
                <a:ext cx="188900" cy="154725"/>
              </a:xfrm>
              <a:custGeom>
                <a:avLst/>
                <a:gdLst/>
                <a:ahLst/>
                <a:cxnLst/>
                <a:rect l="l" t="t" r="r" b="b"/>
                <a:pathLst>
                  <a:path w="7556" h="6189" extrusionOk="0">
                    <a:moveTo>
                      <a:pt x="3552" y="0"/>
                    </a:moveTo>
                    <a:cubicBezTo>
                      <a:pt x="3531" y="0"/>
                      <a:pt x="3509" y="12"/>
                      <a:pt x="3500" y="38"/>
                    </a:cubicBezTo>
                    <a:lnTo>
                      <a:pt x="2883" y="2227"/>
                    </a:lnTo>
                    <a:cubicBezTo>
                      <a:pt x="2549" y="2310"/>
                      <a:pt x="1" y="3006"/>
                      <a:pt x="83" y="4581"/>
                    </a:cubicBezTo>
                    <a:cubicBezTo>
                      <a:pt x="130" y="5460"/>
                      <a:pt x="621" y="5862"/>
                      <a:pt x="1026" y="6045"/>
                    </a:cubicBezTo>
                    <a:cubicBezTo>
                      <a:pt x="1238" y="6139"/>
                      <a:pt x="1466" y="6189"/>
                      <a:pt x="1698" y="6189"/>
                    </a:cubicBezTo>
                    <a:cubicBezTo>
                      <a:pt x="1700" y="6189"/>
                      <a:pt x="1703" y="6189"/>
                      <a:pt x="1705" y="6189"/>
                    </a:cubicBezTo>
                    <a:cubicBezTo>
                      <a:pt x="1900" y="6189"/>
                      <a:pt x="2094" y="6158"/>
                      <a:pt x="2279" y="6097"/>
                    </a:cubicBezTo>
                    <a:cubicBezTo>
                      <a:pt x="3105" y="5824"/>
                      <a:pt x="4563" y="5270"/>
                      <a:pt x="5051" y="4612"/>
                    </a:cubicBezTo>
                    <a:cubicBezTo>
                      <a:pt x="5699" y="3738"/>
                      <a:pt x="7511" y="654"/>
                      <a:pt x="7529" y="623"/>
                    </a:cubicBezTo>
                    <a:cubicBezTo>
                      <a:pt x="7555" y="579"/>
                      <a:pt x="7517" y="538"/>
                      <a:pt x="7479" y="538"/>
                    </a:cubicBezTo>
                    <a:cubicBezTo>
                      <a:pt x="7462" y="538"/>
                      <a:pt x="7445" y="547"/>
                      <a:pt x="7433" y="567"/>
                    </a:cubicBezTo>
                    <a:cubicBezTo>
                      <a:pt x="7415" y="598"/>
                      <a:pt x="5606" y="3677"/>
                      <a:pt x="4961" y="4545"/>
                    </a:cubicBezTo>
                    <a:cubicBezTo>
                      <a:pt x="4474" y="5202"/>
                      <a:pt x="2899" y="5775"/>
                      <a:pt x="2244" y="5990"/>
                    </a:cubicBezTo>
                    <a:cubicBezTo>
                      <a:pt x="2066" y="6048"/>
                      <a:pt x="1884" y="6078"/>
                      <a:pt x="1706" y="6078"/>
                    </a:cubicBezTo>
                    <a:cubicBezTo>
                      <a:pt x="1485" y="6078"/>
                      <a:pt x="1270" y="6033"/>
                      <a:pt x="1073" y="5944"/>
                    </a:cubicBezTo>
                    <a:cubicBezTo>
                      <a:pt x="525" y="5696"/>
                      <a:pt x="230" y="5236"/>
                      <a:pt x="196" y="4575"/>
                    </a:cubicBezTo>
                    <a:cubicBezTo>
                      <a:pt x="113" y="3019"/>
                      <a:pt x="2913" y="2334"/>
                      <a:pt x="2941" y="2328"/>
                    </a:cubicBezTo>
                    <a:cubicBezTo>
                      <a:pt x="2961" y="2322"/>
                      <a:pt x="2976" y="2307"/>
                      <a:pt x="2981" y="2288"/>
                    </a:cubicBezTo>
                    <a:lnTo>
                      <a:pt x="3607" y="68"/>
                    </a:lnTo>
                    <a:cubicBezTo>
                      <a:pt x="3617" y="27"/>
                      <a:pt x="3584" y="0"/>
                      <a:pt x="35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8" name="Google Shape;3828;p72"/>
              <p:cNvSpPr/>
              <p:nvPr/>
            </p:nvSpPr>
            <p:spPr>
              <a:xfrm>
                <a:off x="2141875" y="2320125"/>
                <a:ext cx="194800" cy="116525"/>
              </a:xfrm>
              <a:custGeom>
                <a:avLst/>
                <a:gdLst/>
                <a:ahLst/>
                <a:cxnLst/>
                <a:rect l="l" t="t" r="r" b="b"/>
                <a:pathLst>
                  <a:path w="7792" h="4661" extrusionOk="0">
                    <a:moveTo>
                      <a:pt x="7728" y="0"/>
                    </a:moveTo>
                    <a:cubicBezTo>
                      <a:pt x="7711" y="0"/>
                      <a:pt x="7693" y="9"/>
                      <a:pt x="7683" y="25"/>
                    </a:cubicBezTo>
                    <a:cubicBezTo>
                      <a:pt x="7663" y="52"/>
                      <a:pt x="5743" y="2842"/>
                      <a:pt x="4933" y="3484"/>
                    </a:cubicBezTo>
                    <a:cubicBezTo>
                      <a:pt x="4376" y="3926"/>
                      <a:pt x="2816" y="4320"/>
                      <a:pt x="1936" y="4516"/>
                    </a:cubicBezTo>
                    <a:cubicBezTo>
                      <a:pt x="1835" y="4538"/>
                      <a:pt x="1735" y="4549"/>
                      <a:pt x="1636" y="4549"/>
                    </a:cubicBezTo>
                    <a:cubicBezTo>
                      <a:pt x="1096" y="4549"/>
                      <a:pt x="600" y="4228"/>
                      <a:pt x="414" y="3723"/>
                    </a:cubicBezTo>
                    <a:cubicBezTo>
                      <a:pt x="126" y="2940"/>
                      <a:pt x="653" y="2231"/>
                      <a:pt x="658" y="2224"/>
                    </a:cubicBezTo>
                    <a:cubicBezTo>
                      <a:pt x="691" y="2181"/>
                      <a:pt x="653" y="2133"/>
                      <a:pt x="613" y="2133"/>
                    </a:cubicBezTo>
                    <a:cubicBezTo>
                      <a:pt x="597" y="2133"/>
                      <a:pt x="582" y="2140"/>
                      <a:pt x="569" y="2157"/>
                    </a:cubicBezTo>
                    <a:cubicBezTo>
                      <a:pt x="546" y="2188"/>
                      <a:pt x="0" y="2921"/>
                      <a:pt x="309" y="3761"/>
                    </a:cubicBezTo>
                    <a:cubicBezTo>
                      <a:pt x="511" y="4310"/>
                      <a:pt x="1051" y="4660"/>
                      <a:pt x="1637" y="4660"/>
                    </a:cubicBezTo>
                    <a:cubicBezTo>
                      <a:pt x="1746" y="4660"/>
                      <a:pt x="1854" y="4648"/>
                      <a:pt x="1960" y="4625"/>
                    </a:cubicBezTo>
                    <a:cubicBezTo>
                      <a:pt x="2849" y="4427"/>
                      <a:pt x="4427" y="4027"/>
                      <a:pt x="5003" y="3571"/>
                    </a:cubicBezTo>
                    <a:cubicBezTo>
                      <a:pt x="5825" y="2920"/>
                      <a:pt x="7695" y="203"/>
                      <a:pt x="7775" y="88"/>
                    </a:cubicBezTo>
                    <a:cubicBezTo>
                      <a:pt x="7792" y="62"/>
                      <a:pt x="7785" y="27"/>
                      <a:pt x="7760" y="10"/>
                    </a:cubicBezTo>
                    <a:cubicBezTo>
                      <a:pt x="7750" y="3"/>
                      <a:pt x="7739" y="0"/>
                      <a:pt x="77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9" name="Google Shape;3829;p72"/>
              <p:cNvSpPr/>
              <p:nvPr/>
            </p:nvSpPr>
            <p:spPr>
              <a:xfrm>
                <a:off x="2165250" y="2391175"/>
                <a:ext cx="206025" cy="100375"/>
              </a:xfrm>
              <a:custGeom>
                <a:avLst/>
                <a:gdLst/>
                <a:ahLst/>
                <a:cxnLst/>
                <a:rect l="l" t="t" r="r" b="b"/>
                <a:pathLst>
                  <a:path w="8241" h="4015" extrusionOk="0">
                    <a:moveTo>
                      <a:pt x="8160" y="0"/>
                    </a:moveTo>
                    <a:cubicBezTo>
                      <a:pt x="8145" y="0"/>
                      <a:pt x="8129" y="7"/>
                      <a:pt x="8117" y="23"/>
                    </a:cubicBezTo>
                    <a:cubicBezTo>
                      <a:pt x="6528" y="1928"/>
                      <a:pt x="4151" y="3411"/>
                      <a:pt x="4133" y="3423"/>
                    </a:cubicBezTo>
                    <a:cubicBezTo>
                      <a:pt x="4119" y="3429"/>
                      <a:pt x="3087" y="3899"/>
                      <a:pt x="2136" y="3899"/>
                    </a:cubicBezTo>
                    <a:cubicBezTo>
                      <a:pt x="1769" y="3899"/>
                      <a:pt x="1414" y="3829"/>
                      <a:pt x="1134" y="3636"/>
                    </a:cubicBezTo>
                    <a:cubicBezTo>
                      <a:pt x="144" y="2952"/>
                      <a:pt x="656" y="1837"/>
                      <a:pt x="679" y="1790"/>
                    </a:cubicBezTo>
                    <a:cubicBezTo>
                      <a:pt x="699" y="1747"/>
                      <a:pt x="663" y="1711"/>
                      <a:pt x="626" y="1711"/>
                    </a:cubicBezTo>
                    <a:cubicBezTo>
                      <a:pt x="608" y="1711"/>
                      <a:pt x="589" y="1720"/>
                      <a:pt x="578" y="1743"/>
                    </a:cubicBezTo>
                    <a:cubicBezTo>
                      <a:pt x="572" y="1755"/>
                      <a:pt x="0" y="2990"/>
                      <a:pt x="1070" y="3729"/>
                    </a:cubicBezTo>
                    <a:cubicBezTo>
                      <a:pt x="1375" y="3940"/>
                      <a:pt x="1755" y="4015"/>
                      <a:pt x="2143" y="4015"/>
                    </a:cubicBezTo>
                    <a:cubicBezTo>
                      <a:pt x="3105" y="4015"/>
                      <a:pt x="4122" y="3551"/>
                      <a:pt x="4185" y="3521"/>
                    </a:cubicBezTo>
                    <a:cubicBezTo>
                      <a:pt x="4210" y="3506"/>
                      <a:pt x="6602" y="2014"/>
                      <a:pt x="8203" y="95"/>
                    </a:cubicBezTo>
                    <a:cubicBezTo>
                      <a:pt x="8240" y="52"/>
                      <a:pt x="8202" y="0"/>
                      <a:pt x="81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0" name="Google Shape;3830;p72"/>
              <p:cNvSpPr/>
              <p:nvPr/>
            </p:nvSpPr>
            <p:spPr>
              <a:xfrm>
                <a:off x="2227400" y="2461875"/>
                <a:ext cx="140475" cy="64550"/>
              </a:xfrm>
              <a:custGeom>
                <a:avLst/>
                <a:gdLst/>
                <a:ahLst/>
                <a:cxnLst/>
                <a:rect l="l" t="t" r="r" b="b"/>
                <a:pathLst>
                  <a:path w="5619" h="2582" extrusionOk="0">
                    <a:moveTo>
                      <a:pt x="5539" y="1"/>
                    </a:moveTo>
                    <a:cubicBezTo>
                      <a:pt x="5525" y="1"/>
                      <a:pt x="5511" y="7"/>
                      <a:pt x="5498" y="20"/>
                    </a:cubicBezTo>
                    <a:lnTo>
                      <a:pt x="4268" y="1367"/>
                    </a:lnTo>
                    <a:cubicBezTo>
                      <a:pt x="4151" y="1495"/>
                      <a:pt x="4013" y="1602"/>
                      <a:pt x="3860" y="1684"/>
                    </a:cubicBezTo>
                    <a:cubicBezTo>
                      <a:pt x="3410" y="1924"/>
                      <a:pt x="2282" y="2469"/>
                      <a:pt x="1368" y="2469"/>
                    </a:cubicBezTo>
                    <a:cubicBezTo>
                      <a:pt x="1349" y="2469"/>
                      <a:pt x="1330" y="2469"/>
                      <a:pt x="1311" y="2468"/>
                    </a:cubicBezTo>
                    <a:cubicBezTo>
                      <a:pt x="164" y="2432"/>
                      <a:pt x="114" y="1226"/>
                      <a:pt x="113" y="1175"/>
                    </a:cubicBezTo>
                    <a:cubicBezTo>
                      <a:pt x="112" y="1145"/>
                      <a:pt x="87" y="1121"/>
                      <a:pt x="57" y="1121"/>
                    </a:cubicBezTo>
                    <a:cubicBezTo>
                      <a:pt x="56" y="1121"/>
                      <a:pt x="56" y="1121"/>
                      <a:pt x="55" y="1121"/>
                    </a:cubicBezTo>
                    <a:cubicBezTo>
                      <a:pt x="24" y="1122"/>
                      <a:pt x="1" y="1148"/>
                      <a:pt x="2" y="1179"/>
                    </a:cubicBezTo>
                    <a:cubicBezTo>
                      <a:pt x="2" y="1193"/>
                      <a:pt x="56" y="2541"/>
                      <a:pt x="1308" y="2580"/>
                    </a:cubicBezTo>
                    <a:cubicBezTo>
                      <a:pt x="1331" y="2582"/>
                      <a:pt x="1355" y="2582"/>
                      <a:pt x="1380" y="2582"/>
                    </a:cubicBezTo>
                    <a:cubicBezTo>
                      <a:pt x="2316" y="2582"/>
                      <a:pt x="3458" y="2026"/>
                      <a:pt x="3913" y="1782"/>
                    </a:cubicBezTo>
                    <a:cubicBezTo>
                      <a:pt x="4078" y="1695"/>
                      <a:pt x="4225" y="1579"/>
                      <a:pt x="4350" y="1442"/>
                    </a:cubicBezTo>
                    <a:lnTo>
                      <a:pt x="5581" y="95"/>
                    </a:lnTo>
                    <a:cubicBezTo>
                      <a:pt x="5619" y="54"/>
                      <a:pt x="5581" y="1"/>
                      <a:pt x="55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1" name="Google Shape;3831;p72"/>
              <p:cNvSpPr/>
              <p:nvPr/>
            </p:nvSpPr>
            <p:spPr>
              <a:xfrm>
                <a:off x="2144125" y="2248950"/>
                <a:ext cx="35175" cy="31500"/>
              </a:xfrm>
              <a:custGeom>
                <a:avLst/>
                <a:gdLst/>
                <a:ahLst/>
                <a:cxnLst/>
                <a:rect l="l" t="t" r="r" b="b"/>
                <a:pathLst>
                  <a:path w="1407" h="1260" extrusionOk="0">
                    <a:moveTo>
                      <a:pt x="905" y="1"/>
                    </a:moveTo>
                    <a:cubicBezTo>
                      <a:pt x="868" y="1"/>
                      <a:pt x="831" y="38"/>
                      <a:pt x="854" y="81"/>
                    </a:cubicBezTo>
                    <a:cubicBezTo>
                      <a:pt x="988" y="345"/>
                      <a:pt x="1118" y="674"/>
                      <a:pt x="1244" y="1066"/>
                    </a:cubicBezTo>
                    <a:cubicBezTo>
                      <a:pt x="878" y="815"/>
                      <a:pt x="500" y="586"/>
                      <a:pt x="108" y="380"/>
                    </a:cubicBezTo>
                    <a:cubicBezTo>
                      <a:pt x="98" y="375"/>
                      <a:pt x="89" y="372"/>
                      <a:pt x="80" y="372"/>
                    </a:cubicBezTo>
                    <a:cubicBezTo>
                      <a:pt x="29" y="372"/>
                      <a:pt x="0" y="448"/>
                      <a:pt x="56" y="478"/>
                    </a:cubicBezTo>
                    <a:cubicBezTo>
                      <a:pt x="491" y="708"/>
                      <a:pt x="913" y="966"/>
                      <a:pt x="1315" y="1250"/>
                    </a:cubicBezTo>
                    <a:cubicBezTo>
                      <a:pt x="1325" y="1256"/>
                      <a:pt x="1335" y="1259"/>
                      <a:pt x="1347" y="1259"/>
                    </a:cubicBezTo>
                    <a:cubicBezTo>
                      <a:pt x="1359" y="1259"/>
                      <a:pt x="1371" y="1256"/>
                      <a:pt x="1379" y="1249"/>
                    </a:cubicBezTo>
                    <a:cubicBezTo>
                      <a:pt x="1398" y="1235"/>
                      <a:pt x="1407" y="1210"/>
                      <a:pt x="1399" y="1188"/>
                    </a:cubicBezTo>
                    <a:cubicBezTo>
                      <a:pt x="1257" y="722"/>
                      <a:pt x="1107" y="333"/>
                      <a:pt x="953" y="31"/>
                    </a:cubicBezTo>
                    <a:cubicBezTo>
                      <a:pt x="942" y="10"/>
                      <a:pt x="924" y="1"/>
                      <a:pt x="90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2" name="Google Shape;3832;p72"/>
              <p:cNvSpPr/>
              <p:nvPr/>
            </p:nvSpPr>
            <p:spPr>
              <a:xfrm>
                <a:off x="2113150" y="2320475"/>
                <a:ext cx="73675" cy="52900"/>
              </a:xfrm>
              <a:custGeom>
                <a:avLst/>
                <a:gdLst/>
                <a:ahLst/>
                <a:cxnLst/>
                <a:rect l="l" t="t" r="r" b="b"/>
                <a:pathLst>
                  <a:path w="2947" h="2116" extrusionOk="0">
                    <a:moveTo>
                      <a:pt x="1906" y="0"/>
                    </a:moveTo>
                    <a:cubicBezTo>
                      <a:pt x="1879" y="0"/>
                      <a:pt x="1851" y="4"/>
                      <a:pt x="1823" y="12"/>
                    </a:cubicBezTo>
                    <a:cubicBezTo>
                      <a:pt x="1284" y="160"/>
                      <a:pt x="0" y="629"/>
                      <a:pt x="568" y="1607"/>
                    </a:cubicBezTo>
                    <a:cubicBezTo>
                      <a:pt x="788" y="1985"/>
                      <a:pt x="1106" y="2116"/>
                      <a:pt x="1441" y="2116"/>
                    </a:cubicBezTo>
                    <a:cubicBezTo>
                      <a:pt x="1931" y="2116"/>
                      <a:pt x="2456" y="1835"/>
                      <a:pt x="2759" y="1642"/>
                    </a:cubicBezTo>
                    <a:cubicBezTo>
                      <a:pt x="2905" y="1549"/>
                      <a:pt x="2947" y="1355"/>
                      <a:pt x="2852" y="1211"/>
                    </a:cubicBezTo>
                    <a:lnTo>
                      <a:pt x="2169" y="144"/>
                    </a:lnTo>
                    <a:cubicBezTo>
                      <a:pt x="2110" y="53"/>
                      <a:pt x="2011" y="0"/>
                      <a:pt x="190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3" name="Google Shape;3833;p72"/>
              <p:cNvSpPr/>
              <p:nvPr/>
            </p:nvSpPr>
            <p:spPr>
              <a:xfrm>
                <a:off x="2151225" y="2378400"/>
                <a:ext cx="71075" cy="51575"/>
              </a:xfrm>
              <a:custGeom>
                <a:avLst/>
                <a:gdLst/>
                <a:ahLst/>
                <a:cxnLst/>
                <a:rect l="l" t="t" r="r" b="b"/>
                <a:pathLst>
                  <a:path w="2843" h="2063" extrusionOk="0">
                    <a:moveTo>
                      <a:pt x="1903" y="1"/>
                    </a:moveTo>
                    <a:cubicBezTo>
                      <a:pt x="1884" y="1"/>
                      <a:pt x="1865" y="2"/>
                      <a:pt x="1846" y="5"/>
                    </a:cubicBezTo>
                    <a:cubicBezTo>
                      <a:pt x="1280" y="104"/>
                      <a:pt x="1" y="442"/>
                      <a:pt x="457" y="1458"/>
                    </a:cubicBezTo>
                    <a:cubicBezTo>
                      <a:pt x="663" y="1915"/>
                      <a:pt x="1030" y="2062"/>
                      <a:pt x="1418" y="2062"/>
                    </a:cubicBezTo>
                    <a:cubicBezTo>
                      <a:pt x="1847" y="2062"/>
                      <a:pt x="2303" y="1882"/>
                      <a:pt x="2595" y="1740"/>
                    </a:cubicBezTo>
                    <a:cubicBezTo>
                      <a:pt x="2770" y="1655"/>
                      <a:pt x="2842" y="1444"/>
                      <a:pt x="2755" y="1270"/>
                    </a:cubicBezTo>
                    <a:lnTo>
                      <a:pt x="2212" y="192"/>
                    </a:lnTo>
                    <a:cubicBezTo>
                      <a:pt x="2153" y="73"/>
                      <a:pt x="2032" y="1"/>
                      <a:pt x="190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4" name="Google Shape;3834;p72"/>
              <p:cNvSpPr/>
              <p:nvPr/>
            </p:nvSpPr>
            <p:spPr>
              <a:xfrm>
                <a:off x="2097300" y="2331725"/>
                <a:ext cx="75000" cy="232725"/>
              </a:xfrm>
              <a:custGeom>
                <a:avLst/>
                <a:gdLst/>
                <a:ahLst/>
                <a:cxnLst/>
                <a:rect l="l" t="t" r="r" b="b"/>
                <a:pathLst>
                  <a:path w="3000" h="9309" extrusionOk="0">
                    <a:moveTo>
                      <a:pt x="78" y="0"/>
                    </a:moveTo>
                    <a:cubicBezTo>
                      <a:pt x="39" y="0"/>
                      <a:pt x="1" y="42"/>
                      <a:pt x="30" y="87"/>
                    </a:cubicBezTo>
                    <a:cubicBezTo>
                      <a:pt x="1686" y="2878"/>
                      <a:pt x="2665" y="6019"/>
                      <a:pt x="2887" y="9258"/>
                    </a:cubicBezTo>
                    <a:cubicBezTo>
                      <a:pt x="2888" y="9286"/>
                      <a:pt x="2913" y="9309"/>
                      <a:pt x="2942" y="9309"/>
                    </a:cubicBezTo>
                    <a:lnTo>
                      <a:pt x="2946" y="9309"/>
                    </a:lnTo>
                    <a:cubicBezTo>
                      <a:pt x="2977" y="9307"/>
                      <a:pt x="3000" y="9280"/>
                      <a:pt x="2997" y="9250"/>
                    </a:cubicBezTo>
                    <a:cubicBezTo>
                      <a:pt x="2774" y="5995"/>
                      <a:pt x="1791" y="2836"/>
                      <a:pt x="125" y="29"/>
                    </a:cubicBezTo>
                    <a:cubicBezTo>
                      <a:pt x="113" y="9"/>
                      <a:pt x="96" y="0"/>
                      <a:pt x="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5" name="Google Shape;3835;p72"/>
              <p:cNvSpPr/>
              <p:nvPr/>
            </p:nvSpPr>
            <p:spPr>
              <a:xfrm>
                <a:off x="1882550" y="1925025"/>
                <a:ext cx="237750" cy="211250"/>
              </a:xfrm>
              <a:custGeom>
                <a:avLst/>
                <a:gdLst/>
                <a:ahLst/>
                <a:cxnLst/>
                <a:rect l="l" t="t" r="r" b="b"/>
                <a:pathLst>
                  <a:path w="9510" h="8450" fill="none" extrusionOk="0">
                    <a:moveTo>
                      <a:pt x="9510" y="8450"/>
                    </a:moveTo>
                    <a:cubicBezTo>
                      <a:pt x="7077" y="4927"/>
                      <a:pt x="3785" y="2001"/>
                      <a:pt x="0" y="0"/>
                    </a:cubicBezTo>
                  </a:path>
                </a:pathLst>
              </a:custGeom>
              <a:noFill/>
              <a:ln w="335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6" name="Google Shape;3836;p72"/>
              <p:cNvSpPr/>
              <p:nvPr/>
            </p:nvSpPr>
            <p:spPr>
              <a:xfrm>
                <a:off x="1852425" y="1864725"/>
                <a:ext cx="67950" cy="77625"/>
              </a:xfrm>
              <a:custGeom>
                <a:avLst/>
                <a:gdLst/>
                <a:ahLst/>
                <a:cxnLst/>
                <a:rect l="l" t="t" r="r" b="b"/>
                <a:pathLst>
                  <a:path w="2718" h="3105" extrusionOk="0">
                    <a:moveTo>
                      <a:pt x="1128" y="0"/>
                    </a:moveTo>
                    <a:cubicBezTo>
                      <a:pt x="1106" y="0"/>
                      <a:pt x="1084" y="3"/>
                      <a:pt x="1063" y="11"/>
                    </a:cubicBezTo>
                    <a:cubicBezTo>
                      <a:pt x="0" y="367"/>
                      <a:pt x="2718" y="3105"/>
                      <a:pt x="2718" y="3105"/>
                    </a:cubicBezTo>
                    <a:cubicBezTo>
                      <a:pt x="2718" y="3105"/>
                      <a:pt x="1786" y="0"/>
                      <a:pt x="112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7" name="Google Shape;3837;p72"/>
              <p:cNvSpPr/>
              <p:nvPr/>
            </p:nvSpPr>
            <p:spPr>
              <a:xfrm>
                <a:off x="1856225" y="1948300"/>
                <a:ext cx="91150" cy="21625"/>
              </a:xfrm>
              <a:custGeom>
                <a:avLst/>
                <a:gdLst/>
                <a:ahLst/>
                <a:cxnLst/>
                <a:rect l="l" t="t" r="r" b="b"/>
                <a:pathLst>
                  <a:path w="3646" h="865" extrusionOk="0">
                    <a:moveTo>
                      <a:pt x="683" y="0"/>
                    </a:moveTo>
                    <a:cubicBezTo>
                      <a:pt x="414" y="0"/>
                      <a:pt x="223" y="57"/>
                      <a:pt x="176" y="200"/>
                    </a:cubicBezTo>
                    <a:cubicBezTo>
                      <a:pt x="1" y="731"/>
                      <a:pt x="866" y="864"/>
                      <a:pt x="1776" y="864"/>
                    </a:cubicBezTo>
                    <a:cubicBezTo>
                      <a:pt x="2688" y="864"/>
                      <a:pt x="3645" y="731"/>
                      <a:pt x="3645" y="731"/>
                    </a:cubicBezTo>
                    <a:cubicBezTo>
                      <a:pt x="3645" y="731"/>
                      <a:pt x="1653" y="0"/>
                      <a:pt x="68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8" name="Google Shape;3838;p72"/>
              <p:cNvSpPr/>
              <p:nvPr/>
            </p:nvSpPr>
            <p:spPr>
              <a:xfrm>
                <a:off x="1932475" y="1900475"/>
                <a:ext cx="50550" cy="84800"/>
              </a:xfrm>
              <a:custGeom>
                <a:avLst/>
                <a:gdLst/>
                <a:ahLst/>
                <a:cxnLst/>
                <a:rect l="l" t="t" r="r" b="b"/>
                <a:pathLst>
                  <a:path w="2022" h="3392" extrusionOk="0">
                    <a:moveTo>
                      <a:pt x="1136" y="0"/>
                    </a:moveTo>
                    <a:cubicBezTo>
                      <a:pt x="1129" y="0"/>
                      <a:pt x="1123" y="1"/>
                      <a:pt x="1116" y="1"/>
                    </a:cubicBezTo>
                    <a:cubicBezTo>
                      <a:pt x="0" y="106"/>
                      <a:pt x="2021" y="3392"/>
                      <a:pt x="2021" y="3392"/>
                    </a:cubicBezTo>
                    <a:cubicBezTo>
                      <a:pt x="2021" y="3392"/>
                      <a:pt x="1814" y="0"/>
                      <a:pt x="113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9" name="Google Shape;3839;p72"/>
              <p:cNvSpPr/>
              <p:nvPr/>
            </p:nvSpPr>
            <p:spPr>
              <a:xfrm>
                <a:off x="1907675" y="1979425"/>
                <a:ext cx="96075" cy="35600"/>
              </a:xfrm>
              <a:custGeom>
                <a:avLst/>
                <a:gdLst/>
                <a:ahLst/>
                <a:cxnLst/>
                <a:rect l="l" t="t" r="r" b="b"/>
                <a:pathLst>
                  <a:path w="3843" h="1424" extrusionOk="0">
                    <a:moveTo>
                      <a:pt x="858" y="0"/>
                    </a:moveTo>
                    <a:cubicBezTo>
                      <a:pt x="730" y="0"/>
                      <a:pt x="635" y="35"/>
                      <a:pt x="586" y="115"/>
                    </a:cubicBezTo>
                    <a:cubicBezTo>
                      <a:pt x="1" y="1070"/>
                      <a:pt x="3843" y="1423"/>
                      <a:pt x="3843" y="1423"/>
                    </a:cubicBezTo>
                    <a:cubicBezTo>
                      <a:pt x="3843" y="1423"/>
                      <a:pt x="1678" y="0"/>
                      <a:pt x="85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0" name="Google Shape;3840;p72"/>
              <p:cNvSpPr/>
              <p:nvPr/>
            </p:nvSpPr>
            <p:spPr>
              <a:xfrm>
                <a:off x="1993775" y="1963500"/>
                <a:ext cx="54875" cy="83500"/>
              </a:xfrm>
              <a:custGeom>
                <a:avLst/>
                <a:gdLst/>
                <a:ahLst/>
                <a:cxnLst/>
                <a:rect l="l" t="t" r="r" b="b"/>
                <a:pathLst>
                  <a:path w="2195" h="3340" extrusionOk="0">
                    <a:moveTo>
                      <a:pt x="1139" y="1"/>
                    </a:moveTo>
                    <a:cubicBezTo>
                      <a:pt x="1129" y="1"/>
                      <a:pt x="1119" y="2"/>
                      <a:pt x="1109" y="3"/>
                    </a:cubicBezTo>
                    <a:cubicBezTo>
                      <a:pt x="1" y="168"/>
                      <a:pt x="2195" y="3340"/>
                      <a:pt x="2195" y="3340"/>
                    </a:cubicBezTo>
                    <a:cubicBezTo>
                      <a:pt x="2195" y="3340"/>
                      <a:pt x="1809" y="1"/>
                      <a:pt x="113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1" name="Google Shape;3841;p72"/>
              <p:cNvSpPr/>
              <p:nvPr/>
            </p:nvSpPr>
            <p:spPr>
              <a:xfrm>
                <a:off x="1974575" y="2044025"/>
                <a:ext cx="96375" cy="31575"/>
              </a:xfrm>
              <a:custGeom>
                <a:avLst/>
                <a:gdLst/>
                <a:ahLst/>
                <a:cxnLst/>
                <a:rect l="l" t="t" r="r" b="b"/>
                <a:pathLst>
                  <a:path w="3855" h="1263" extrusionOk="0">
                    <a:moveTo>
                      <a:pt x="841" y="0"/>
                    </a:moveTo>
                    <a:cubicBezTo>
                      <a:pt x="691" y="0"/>
                      <a:pt x="583" y="39"/>
                      <a:pt x="533" y="131"/>
                    </a:cubicBezTo>
                    <a:cubicBezTo>
                      <a:pt x="0" y="1116"/>
                      <a:pt x="3855" y="1262"/>
                      <a:pt x="3855" y="1262"/>
                    </a:cubicBezTo>
                    <a:cubicBezTo>
                      <a:pt x="3855" y="1262"/>
                      <a:pt x="1691" y="0"/>
                      <a:pt x="84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2" name="Google Shape;3842;p72"/>
              <p:cNvSpPr/>
              <p:nvPr/>
            </p:nvSpPr>
            <p:spPr>
              <a:xfrm>
                <a:off x="1837225" y="1894250"/>
                <a:ext cx="39975" cy="36325"/>
              </a:xfrm>
              <a:custGeom>
                <a:avLst/>
                <a:gdLst/>
                <a:ahLst/>
                <a:cxnLst/>
                <a:rect l="l" t="t" r="r" b="b"/>
                <a:pathLst>
                  <a:path w="1599" h="1453" extrusionOk="0">
                    <a:moveTo>
                      <a:pt x="828" y="0"/>
                    </a:moveTo>
                    <a:cubicBezTo>
                      <a:pt x="691" y="0"/>
                      <a:pt x="553" y="39"/>
                      <a:pt x="433" y="118"/>
                    </a:cubicBezTo>
                    <a:cubicBezTo>
                      <a:pt x="96" y="336"/>
                      <a:pt x="1" y="785"/>
                      <a:pt x="219" y="1121"/>
                    </a:cubicBezTo>
                    <a:cubicBezTo>
                      <a:pt x="354" y="1330"/>
                      <a:pt x="584" y="1452"/>
                      <a:pt x="827" y="1452"/>
                    </a:cubicBezTo>
                    <a:cubicBezTo>
                      <a:pt x="871" y="1452"/>
                      <a:pt x="915" y="1448"/>
                      <a:pt x="959" y="1440"/>
                    </a:cubicBezTo>
                    <a:cubicBezTo>
                      <a:pt x="1248" y="1387"/>
                      <a:pt x="1476" y="1165"/>
                      <a:pt x="1537" y="877"/>
                    </a:cubicBezTo>
                    <a:cubicBezTo>
                      <a:pt x="1598" y="591"/>
                      <a:pt x="1480" y="294"/>
                      <a:pt x="1239" y="128"/>
                    </a:cubicBezTo>
                    <a:cubicBezTo>
                      <a:pt x="1115" y="43"/>
                      <a:pt x="971" y="0"/>
                      <a:pt x="82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3" name="Google Shape;3843;p72"/>
              <p:cNvSpPr/>
              <p:nvPr/>
            </p:nvSpPr>
            <p:spPr>
              <a:xfrm>
                <a:off x="1924600" y="1911050"/>
                <a:ext cx="36650" cy="33300"/>
              </a:xfrm>
              <a:custGeom>
                <a:avLst/>
                <a:gdLst/>
                <a:ahLst/>
                <a:cxnLst/>
                <a:rect l="l" t="t" r="r" b="b"/>
                <a:pathLst>
                  <a:path w="1466" h="1332" extrusionOk="0">
                    <a:moveTo>
                      <a:pt x="758" y="1"/>
                    </a:moveTo>
                    <a:cubicBezTo>
                      <a:pt x="632" y="1"/>
                      <a:pt x="507" y="36"/>
                      <a:pt x="397" y="108"/>
                    </a:cubicBezTo>
                    <a:cubicBezTo>
                      <a:pt x="88" y="308"/>
                      <a:pt x="1" y="720"/>
                      <a:pt x="201" y="1028"/>
                    </a:cubicBezTo>
                    <a:cubicBezTo>
                      <a:pt x="325" y="1219"/>
                      <a:pt x="536" y="1331"/>
                      <a:pt x="758" y="1331"/>
                    </a:cubicBezTo>
                    <a:cubicBezTo>
                      <a:pt x="798" y="1331"/>
                      <a:pt x="839" y="1328"/>
                      <a:pt x="879" y="1320"/>
                    </a:cubicBezTo>
                    <a:cubicBezTo>
                      <a:pt x="1145" y="1271"/>
                      <a:pt x="1353" y="1068"/>
                      <a:pt x="1409" y="804"/>
                    </a:cubicBezTo>
                    <a:cubicBezTo>
                      <a:pt x="1466" y="541"/>
                      <a:pt x="1358" y="271"/>
                      <a:pt x="1135" y="118"/>
                    </a:cubicBezTo>
                    <a:cubicBezTo>
                      <a:pt x="1022" y="40"/>
                      <a:pt x="890" y="1"/>
                      <a:pt x="75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4" name="Google Shape;3844;p72"/>
              <p:cNvSpPr/>
              <p:nvPr/>
            </p:nvSpPr>
            <p:spPr>
              <a:xfrm>
                <a:off x="1949700" y="2002025"/>
                <a:ext cx="36675" cy="33275"/>
              </a:xfrm>
              <a:custGeom>
                <a:avLst/>
                <a:gdLst/>
                <a:ahLst/>
                <a:cxnLst/>
                <a:rect l="l" t="t" r="r" b="b"/>
                <a:pathLst>
                  <a:path w="1467" h="1331" extrusionOk="0">
                    <a:moveTo>
                      <a:pt x="759" y="0"/>
                    </a:moveTo>
                    <a:cubicBezTo>
                      <a:pt x="633" y="0"/>
                      <a:pt x="507" y="36"/>
                      <a:pt x="396" y="107"/>
                    </a:cubicBezTo>
                    <a:cubicBezTo>
                      <a:pt x="88" y="307"/>
                      <a:pt x="0" y="719"/>
                      <a:pt x="201" y="1029"/>
                    </a:cubicBezTo>
                    <a:cubicBezTo>
                      <a:pt x="325" y="1219"/>
                      <a:pt x="536" y="1331"/>
                      <a:pt x="758" y="1331"/>
                    </a:cubicBezTo>
                    <a:cubicBezTo>
                      <a:pt x="799" y="1331"/>
                      <a:pt x="839" y="1327"/>
                      <a:pt x="880" y="1320"/>
                    </a:cubicBezTo>
                    <a:cubicBezTo>
                      <a:pt x="1145" y="1271"/>
                      <a:pt x="1354" y="1067"/>
                      <a:pt x="1409" y="804"/>
                    </a:cubicBezTo>
                    <a:cubicBezTo>
                      <a:pt x="1466" y="541"/>
                      <a:pt x="1358" y="270"/>
                      <a:pt x="1136" y="117"/>
                    </a:cubicBezTo>
                    <a:cubicBezTo>
                      <a:pt x="1022" y="39"/>
                      <a:pt x="890" y="0"/>
                      <a:pt x="7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5" name="Google Shape;3845;p72"/>
              <p:cNvSpPr/>
              <p:nvPr/>
            </p:nvSpPr>
            <p:spPr>
              <a:xfrm>
                <a:off x="2033050" y="2000800"/>
                <a:ext cx="36650" cy="33300"/>
              </a:xfrm>
              <a:custGeom>
                <a:avLst/>
                <a:gdLst/>
                <a:ahLst/>
                <a:cxnLst/>
                <a:rect l="l" t="t" r="r" b="b"/>
                <a:pathLst>
                  <a:path w="1466" h="1332" extrusionOk="0">
                    <a:moveTo>
                      <a:pt x="759" y="1"/>
                    </a:moveTo>
                    <a:cubicBezTo>
                      <a:pt x="633" y="1"/>
                      <a:pt x="506" y="37"/>
                      <a:pt x="396" y="108"/>
                    </a:cubicBezTo>
                    <a:cubicBezTo>
                      <a:pt x="88" y="308"/>
                      <a:pt x="0" y="720"/>
                      <a:pt x="200" y="1028"/>
                    </a:cubicBezTo>
                    <a:cubicBezTo>
                      <a:pt x="324" y="1220"/>
                      <a:pt x="537" y="1331"/>
                      <a:pt x="759" y="1331"/>
                    </a:cubicBezTo>
                    <a:cubicBezTo>
                      <a:pt x="799" y="1331"/>
                      <a:pt x="839" y="1328"/>
                      <a:pt x="879" y="1320"/>
                    </a:cubicBezTo>
                    <a:cubicBezTo>
                      <a:pt x="1145" y="1271"/>
                      <a:pt x="1353" y="1068"/>
                      <a:pt x="1409" y="805"/>
                    </a:cubicBezTo>
                    <a:cubicBezTo>
                      <a:pt x="1466" y="541"/>
                      <a:pt x="1358" y="270"/>
                      <a:pt x="1135" y="118"/>
                    </a:cubicBezTo>
                    <a:cubicBezTo>
                      <a:pt x="1022" y="40"/>
                      <a:pt x="891" y="1"/>
                      <a:pt x="75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6" name="Google Shape;3846;p72"/>
              <p:cNvSpPr/>
              <p:nvPr/>
            </p:nvSpPr>
            <p:spPr>
              <a:xfrm>
                <a:off x="2174625" y="2104525"/>
                <a:ext cx="72725" cy="71800"/>
              </a:xfrm>
              <a:custGeom>
                <a:avLst/>
                <a:gdLst/>
                <a:ahLst/>
                <a:cxnLst/>
                <a:rect l="l" t="t" r="r" b="b"/>
                <a:pathLst>
                  <a:path w="2909" h="2872" extrusionOk="0">
                    <a:moveTo>
                      <a:pt x="1451" y="1"/>
                    </a:moveTo>
                    <a:cubicBezTo>
                      <a:pt x="1418" y="1"/>
                      <a:pt x="1385" y="19"/>
                      <a:pt x="1372" y="57"/>
                    </a:cubicBezTo>
                    <a:lnTo>
                      <a:pt x="1058" y="990"/>
                    </a:lnTo>
                    <a:cubicBezTo>
                      <a:pt x="1049" y="1014"/>
                      <a:pt x="1030" y="1033"/>
                      <a:pt x="1005" y="1042"/>
                    </a:cubicBezTo>
                    <a:lnTo>
                      <a:pt x="76" y="1361"/>
                    </a:lnTo>
                    <a:cubicBezTo>
                      <a:pt x="1" y="1387"/>
                      <a:pt x="1" y="1492"/>
                      <a:pt x="76" y="1518"/>
                    </a:cubicBezTo>
                    <a:lnTo>
                      <a:pt x="1007" y="1833"/>
                    </a:lnTo>
                    <a:cubicBezTo>
                      <a:pt x="1032" y="1841"/>
                      <a:pt x="1051" y="1860"/>
                      <a:pt x="1060" y="1885"/>
                    </a:cubicBezTo>
                    <a:lnTo>
                      <a:pt x="1379" y="2815"/>
                    </a:lnTo>
                    <a:cubicBezTo>
                      <a:pt x="1392" y="2853"/>
                      <a:pt x="1425" y="2872"/>
                      <a:pt x="1458" y="2872"/>
                    </a:cubicBezTo>
                    <a:cubicBezTo>
                      <a:pt x="1491" y="2872"/>
                      <a:pt x="1524" y="2853"/>
                      <a:pt x="1536" y="2815"/>
                    </a:cubicBezTo>
                    <a:lnTo>
                      <a:pt x="1852" y="1883"/>
                    </a:lnTo>
                    <a:cubicBezTo>
                      <a:pt x="1859" y="1858"/>
                      <a:pt x="1878" y="1839"/>
                      <a:pt x="1903" y="1832"/>
                    </a:cubicBezTo>
                    <a:lnTo>
                      <a:pt x="2834" y="1513"/>
                    </a:lnTo>
                    <a:cubicBezTo>
                      <a:pt x="2909" y="1487"/>
                      <a:pt x="2909" y="1380"/>
                      <a:pt x="2834" y="1354"/>
                    </a:cubicBezTo>
                    <a:lnTo>
                      <a:pt x="1901" y="1040"/>
                    </a:lnTo>
                    <a:cubicBezTo>
                      <a:pt x="1876" y="1031"/>
                      <a:pt x="1857" y="1012"/>
                      <a:pt x="1848" y="987"/>
                    </a:cubicBezTo>
                    <a:lnTo>
                      <a:pt x="1531" y="57"/>
                    </a:lnTo>
                    <a:cubicBezTo>
                      <a:pt x="1518" y="19"/>
                      <a:pt x="1485" y="1"/>
                      <a:pt x="145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7" name="Google Shape;3847;p72"/>
              <p:cNvSpPr/>
              <p:nvPr/>
            </p:nvSpPr>
            <p:spPr>
              <a:xfrm>
                <a:off x="2186050" y="2672600"/>
                <a:ext cx="72750" cy="71800"/>
              </a:xfrm>
              <a:custGeom>
                <a:avLst/>
                <a:gdLst/>
                <a:ahLst/>
                <a:cxnLst/>
                <a:rect l="l" t="t" r="r" b="b"/>
                <a:pathLst>
                  <a:path w="2910" h="2872" extrusionOk="0">
                    <a:moveTo>
                      <a:pt x="1452" y="1"/>
                    </a:moveTo>
                    <a:cubicBezTo>
                      <a:pt x="1419" y="1"/>
                      <a:pt x="1386" y="20"/>
                      <a:pt x="1373" y="57"/>
                    </a:cubicBezTo>
                    <a:lnTo>
                      <a:pt x="1059" y="989"/>
                    </a:lnTo>
                    <a:cubicBezTo>
                      <a:pt x="1050" y="1013"/>
                      <a:pt x="1031" y="1033"/>
                      <a:pt x="1006" y="1041"/>
                    </a:cubicBezTo>
                    <a:lnTo>
                      <a:pt x="77" y="1360"/>
                    </a:lnTo>
                    <a:cubicBezTo>
                      <a:pt x="1" y="1386"/>
                      <a:pt x="1" y="1493"/>
                      <a:pt x="77" y="1517"/>
                    </a:cubicBezTo>
                    <a:lnTo>
                      <a:pt x="1008" y="1833"/>
                    </a:lnTo>
                    <a:cubicBezTo>
                      <a:pt x="1033" y="1840"/>
                      <a:pt x="1052" y="1860"/>
                      <a:pt x="1061" y="1884"/>
                    </a:cubicBezTo>
                    <a:lnTo>
                      <a:pt x="1380" y="2815"/>
                    </a:lnTo>
                    <a:cubicBezTo>
                      <a:pt x="1392" y="2852"/>
                      <a:pt x="1425" y="2871"/>
                      <a:pt x="1458" y="2871"/>
                    </a:cubicBezTo>
                    <a:cubicBezTo>
                      <a:pt x="1491" y="2871"/>
                      <a:pt x="1524" y="2852"/>
                      <a:pt x="1537" y="2815"/>
                    </a:cubicBezTo>
                    <a:lnTo>
                      <a:pt x="1852" y="1882"/>
                    </a:lnTo>
                    <a:cubicBezTo>
                      <a:pt x="1860" y="1857"/>
                      <a:pt x="1879" y="1838"/>
                      <a:pt x="1904" y="1830"/>
                    </a:cubicBezTo>
                    <a:lnTo>
                      <a:pt x="2835" y="1511"/>
                    </a:lnTo>
                    <a:cubicBezTo>
                      <a:pt x="2909" y="1486"/>
                      <a:pt x="2909" y="1379"/>
                      <a:pt x="2835" y="1354"/>
                    </a:cubicBezTo>
                    <a:lnTo>
                      <a:pt x="1902" y="1039"/>
                    </a:lnTo>
                    <a:cubicBezTo>
                      <a:pt x="1877" y="1031"/>
                      <a:pt x="1858" y="1011"/>
                      <a:pt x="1849" y="987"/>
                    </a:cubicBezTo>
                    <a:lnTo>
                      <a:pt x="1530" y="57"/>
                    </a:lnTo>
                    <a:cubicBezTo>
                      <a:pt x="1518" y="20"/>
                      <a:pt x="1485" y="1"/>
                      <a:pt x="145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8" name="Google Shape;3848;p72"/>
              <p:cNvSpPr/>
              <p:nvPr/>
            </p:nvSpPr>
            <p:spPr>
              <a:xfrm>
                <a:off x="1165400" y="2370975"/>
                <a:ext cx="72750" cy="71775"/>
              </a:xfrm>
              <a:custGeom>
                <a:avLst/>
                <a:gdLst/>
                <a:ahLst/>
                <a:cxnLst/>
                <a:rect l="l" t="t" r="r" b="b"/>
                <a:pathLst>
                  <a:path w="2910" h="2871" extrusionOk="0">
                    <a:moveTo>
                      <a:pt x="1452" y="0"/>
                    </a:moveTo>
                    <a:cubicBezTo>
                      <a:pt x="1419" y="0"/>
                      <a:pt x="1386" y="19"/>
                      <a:pt x="1373" y="56"/>
                    </a:cubicBezTo>
                    <a:lnTo>
                      <a:pt x="1058" y="989"/>
                    </a:lnTo>
                    <a:cubicBezTo>
                      <a:pt x="1050" y="1014"/>
                      <a:pt x="1031" y="1033"/>
                      <a:pt x="1006" y="1041"/>
                    </a:cubicBezTo>
                    <a:lnTo>
                      <a:pt x="76" y="1359"/>
                    </a:lnTo>
                    <a:cubicBezTo>
                      <a:pt x="1" y="1385"/>
                      <a:pt x="1" y="1492"/>
                      <a:pt x="76" y="1518"/>
                    </a:cubicBezTo>
                    <a:lnTo>
                      <a:pt x="1009" y="1832"/>
                    </a:lnTo>
                    <a:cubicBezTo>
                      <a:pt x="1033" y="1840"/>
                      <a:pt x="1052" y="1859"/>
                      <a:pt x="1061" y="1884"/>
                    </a:cubicBezTo>
                    <a:lnTo>
                      <a:pt x="1380" y="2814"/>
                    </a:lnTo>
                    <a:cubicBezTo>
                      <a:pt x="1393" y="2852"/>
                      <a:pt x="1425" y="2871"/>
                      <a:pt x="1458" y="2871"/>
                    </a:cubicBezTo>
                    <a:cubicBezTo>
                      <a:pt x="1491" y="2871"/>
                      <a:pt x="1524" y="2852"/>
                      <a:pt x="1537" y="2814"/>
                    </a:cubicBezTo>
                    <a:lnTo>
                      <a:pt x="1853" y="1882"/>
                    </a:lnTo>
                    <a:cubicBezTo>
                      <a:pt x="1860" y="1857"/>
                      <a:pt x="1879" y="1838"/>
                      <a:pt x="1904" y="1829"/>
                    </a:cubicBezTo>
                    <a:lnTo>
                      <a:pt x="2834" y="1510"/>
                    </a:lnTo>
                    <a:cubicBezTo>
                      <a:pt x="2910" y="1485"/>
                      <a:pt x="2910" y="1379"/>
                      <a:pt x="2834" y="1353"/>
                    </a:cubicBezTo>
                    <a:lnTo>
                      <a:pt x="1902" y="1039"/>
                    </a:lnTo>
                    <a:cubicBezTo>
                      <a:pt x="1877" y="1030"/>
                      <a:pt x="1858" y="1011"/>
                      <a:pt x="1849" y="987"/>
                    </a:cubicBezTo>
                    <a:lnTo>
                      <a:pt x="1531" y="56"/>
                    </a:lnTo>
                    <a:cubicBezTo>
                      <a:pt x="1518" y="19"/>
                      <a:pt x="1485" y="0"/>
                      <a:pt x="145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9" name="Google Shape;3849;p72"/>
              <p:cNvSpPr/>
              <p:nvPr/>
            </p:nvSpPr>
            <p:spPr>
              <a:xfrm>
                <a:off x="1855950" y="2255250"/>
                <a:ext cx="72725" cy="71800"/>
              </a:xfrm>
              <a:custGeom>
                <a:avLst/>
                <a:gdLst/>
                <a:ahLst/>
                <a:cxnLst/>
                <a:rect l="l" t="t" r="r" b="b"/>
                <a:pathLst>
                  <a:path w="2909" h="2872" extrusionOk="0">
                    <a:moveTo>
                      <a:pt x="1452" y="0"/>
                    </a:moveTo>
                    <a:cubicBezTo>
                      <a:pt x="1419" y="0"/>
                      <a:pt x="1386" y="19"/>
                      <a:pt x="1373" y="57"/>
                    </a:cubicBezTo>
                    <a:lnTo>
                      <a:pt x="1058" y="989"/>
                    </a:lnTo>
                    <a:cubicBezTo>
                      <a:pt x="1050" y="1014"/>
                      <a:pt x="1031" y="1033"/>
                      <a:pt x="1006" y="1042"/>
                    </a:cubicBezTo>
                    <a:lnTo>
                      <a:pt x="76" y="1360"/>
                    </a:lnTo>
                    <a:cubicBezTo>
                      <a:pt x="1" y="1386"/>
                      <a:pt x="1" y="1492"/>
                      <a:pt x="76" y="1518"/>
                    </a:cubicBezTo>
                    <a:lnTo>
                      <a:pt x="1008" y="1832"/>
                    </a:lnTo>
                    <a:cubicBezTo>
                      <a:pt x="1033" y="1841"/>
                      <a:pt x="1052" y="1860"/>
                      <a:pt x="1061" y="1885"/>
                    </a:cubicBezTo>
                    <a:lnTo>
                      <a:pt x="1380" y="2814"/>
                    </a:lnTo>
                    <a:cubicBezTo>
                      <a:pt x="1393" y="2852"/>
                      <a:pt x="1425" y="2871"/>
                      <a:pt x="1458" y="2871"/>
                    </a:cubicBezTo>
                    <a:cubicBezTo>
                      <a:pt x="1491" y="2871"/>
                      <a:pt x="1524" y="2852"/>
                      <a:pt x="1537" y="2814"/>
                    </a:cubicBezTo>
                    <a:lnTo>
                      <a:pt x="1852" y="1882"/>
                    </a:lnTo>
                    <a:cubicBezTo>
                      <a:pt x="1860" y="1858"/>
                      <a:pt x="1879" y="1839"/>
                      <a:pt x="1904" y="1830"/>
                    </a:cubicBezTo>
                    <a:lnTo>
                      <a:pt x="2834" y="1511"/>
                    </a:lnTo>
                    <a:cubicBezTo>
                      <a:pt x="2909" y="1486"/>
                      <a:pt x="2909" y="1380"/>
                      <a:pt x="2834" y="1354"/>
                    </a:cubicBezTo>
                    <a:lnTo>
                      <a:pt x="1901" y="1038"/>
                    </a:lnTo>
                    <a:cubicBezTo>
                      <a:pt x="1877" y="1031"/>
                      <a:pt x="1858" y="1012"/>
                      <a:pt x="1849" y="987"/>
                    </a:cubicBezTo>
                    <a:lnTo>
                      <a:pt x="1531" y="57"/>
                    </a:lnTo>
                    <a:cubicBezTo>
                      <a:pt x="1518" y="19"/>
                      <a:pt x="1485" y="0"/>
                      <a:pt x="145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0" name="Google Shape;3850;p72"/>
              <p:cNvSpPr/>
              <p:nvPr/>
            </p:nvSpPr>
            <p:spPr>
              <a:xfrm>
                <a:off x="1606875" y="1820550"/>
                <a:ext cx="72750" cy="71750"/>
              </a:xfrm>
              <a:custGeom>
                <a:avLst/>
                <a:gdLst/>
                <a:ahLst/>
                <a:cxnLst/>
                <a:rect l="l" t="t" r="r" b="b"/>
                <a:pathLst>
                  <a:path w="2910" h="2870" extrusionOk="0">
                    <a:moveTo>
                      <a:pt x="1453" y="0"/>
                    </a:moveTo>
                    <a:cubicBezTo>
                      <a:pt x="1420" y="0"/>
                      <a:pt x="1387" y="19"/>
                      <a:pt x="1374" y="56"/>
                    </a:cubicBezTo>
                    <a:lnTo>
                      <a:pt x="1060" y="988"/>
                    </a:lnTo>
                    <a:cubicBezTo>
                      <a:pt x="1050" y="1013"/>
                      <a:pt x="1031" y="1032"/>
                      <a:pt x="1006" y="1039"/>
                    </a:cubicBezTo>
                    <a:lnTo>
                      <a:pt x="76" y="1358"/>
                    </a:lnTo>
                    <a:cubicBezTo>
                      <a:pt x="0" y="1384"/>
                      <a:pt x="0" y="1490"/>
                      <a:pt x="76" y="1516"/>
                    </a:cubicBezTo>
                    <a:lnTo>
                      <a:pt x="1008" y="1831"/>
                    </a:lnTo>
                    <a:cubicBezTo>
                      <a:pt x="1033" y="1839"/>
                      <a:pt x="1052" y="1858"/>
                      <a:pt x="1061" y="1882"/>
                    </a:cubicBezTo>
                    <a:lnTo>
                      <a:pt x="1379" y="2813"/>
                    </a:lnTo>
                    <a:cubicBezTo>
                      <a:pt x="1392" y="2851"/>
                      <a:pt x="1425" y="2869"/>
                      <a:pt x="1458" y="2869"/>
                    </a:cubicBezTo>
                    <a:cubicBezTo>
                      <a:pt x="1491" y="2869"/>
                      <a:pt x="1524" y="2851"/>
                      <a:pt x="1537" y="2813"/>
                    </a:cubicBezTo>
                    <a:lnTo>
                      <a:pt x="1852" y="1880"/>
                    </a:lnTo>
                    <a:cubicBezTo>
                      <a:pt x="1860" y="1856"/>
                      <a:pt x="1879" y="1836"/>
                      <a:pt x="1904" y="1828"/>
                    </a:cubicBezTo>
                    <a:lnTo>
                      <a:pt x="2834" y="1509"/>
                    </a:lnTo>
                    <a:cubicBezTo>
                      <a:pt x="2909" y="1483"/>
                      <a:pt x="2909" y="1378"/>
                      <a:pt x="2834" y="1352"/>
                    </a:cubicBezTo>
                    <a:lnTo>
                      <a:pt x="1901" y="1037"/>
                    </a:lnTo>
                    <a:cubicBezTo>
                      <a:pt x="1878" y="1029"/>
                      <a:pt x="1859" y="1009"/>
                      <a:pt x="1850" y="986"/>
                    </a:cubicBezTo>
                    <a:lnTo>
                      <a:pt x="1531" y="56"/>
                    </a:lnTo>
                    <a:cubicBezTo>
                      <a:pt x="1518" y="19"/>
                      <a:pt x="1486" y="0"/>
                      <a:pt x="14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1" name="Google Shape;3851;p72"/>
              <p:cNvSpPr/>
              <p:nvPr/>
            </p:nvSpPr>
            <p:spPr>
              <a:xfrm>
                <a:off x="1531500" y="2641450"/>
                <a:ext cx="72725" cy="71775"/>
              </a:xfrm>
              <a:custGeom>
                <a:avLst/>
                <a:gdLst/>
                <a:ahLst/>
                <a:cxnLst/>
                <a:rect l="l" t="t" r="r" b="b"/>
                <a:pathLst>
                  <a:path w="2909" h="2871" extrusionOk="0">
                    <a:moveTo>
                      <a:pt x="1451" y="0"/>
                    </a:moveTo>
                    <a:cubicBezTo>
                      <a:pt x="1418" y="0"/>
                      <a:pt x="1385" y="19"/>
                      <a:pt x="1372" y="57"/>
                    </a:cubicBezTo>
                    <a:lnTo>
                      <a:pt x="1058" y="990"/>
                    </a:lnTo>
                    <a:cubicBezTo>
                      <a:pt x="1049" y="1014"/>
                      <a:pt x="1030" y="1033"/>
                      <a:pt x="1005" y="1042"/>
                    </a:cubicBezTo>
                    <a:lnTo>
                      <a:pt x="75" y="1361"/>
                    </a:lnTo>
                    <a:cubicBezTo>
                      <a:pt x="1" y="1385"/>
                      <a:pt x="1" y="1492"/>
                      <a:pt x="75" y="1518"/>
                    </a:cubicBezTo>
                    <a:lnTo>
                      <a:pt x="1007" y="1833"/>
                    </a:lnTo>
                    <a:cubicBezTo>
                      <a:pt x="1032" y="1840"/>
                      <a:pt x="1051" y="1859"/>
                      <a:pt x="1060" y="1884"/>
                    </a:cubicBezTo>
                    <a:lnTo>
                      <a:pt x="1379" y="2814"/>
                    </a:lnTo>
                    <a:cubicBezTo>
                      <a:pt x="1391" y="2852"/>
                      <a:pt x="1424" y="2871"/>
                      <a:pt x="1457" y="2871"/>
                    </a:cubicBezTo>
                    <a:cubicBezTo>
                      <a:pt x="1490" y="2871"/>
                      <a:pt x="1523" y="2852"/>
                      <a:pt x="1536" y="2814"/>
                    </a:cubicBezTo>
                    <a:lnTo>
                      <a:pt x="1851" y="1882"/>
                    </a:lnTo>
                    <a:cubicBezTo>
                      <a:pt x="1859" y="1857"/>
                      <a:pt x="1878" y="1838"/>
                      <a:pt x="1903" y="1829"/>
                    </a:cubicBezTo>
                    <a:lnTo>
                      <a:pt x="2833" y="1511"/>
                    </a:lnTo>
                    <a:cubicBezTo>
                      <a:pt x="2908" y="1485"/>
                      <a:pt x="2908" y="1379"/>
                      <a:pt x="2833" y="1353"/>
                    </a:cubicBezTo>
                    <a:lnTo>
                      <a:pt x="1901" y="1039"/>
                    </a:lnTo>
                    <a:cubicBezTo>
                      <a:pt x="1876" y="1030"/>
                      <a:pt x="1857" y="1011"/>
                      <a:pt x="1849" y="987"/>
                    </a:cubicBezTo>
                    <a:lnTo>
                      <a:pt x="1530" y="57"/>
                    </a:lnTo>
                    <a:cubicBezTo>
                      <a:pt x="1518" y="19"/>
                      <a:pt x="1484" y="0"/>
                      <a:pt x="145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46"/>
        <p:cNvGrpSpPr/>
        <p:nvPr/>
      </p:nvGrpSpPr>
      <p:grpSpPr>
        <a:xfrm>
          <a:off x="0" y="0"/>
          <a:ext cx="0" cy="0"/>
          <a:chOff x="0" y="0"/>
          <a:chExt cx="0" cy="0"/>
        </a:xfrm>
      </p:grpSpPr>
      <p:sp>
        <p:nvSpPr>
          <p:cNvPr id="848" name="Google Shape;848;p40"/>
          <p:cNvSpPr txBox="1">
            <a:spLocks noGrp="1"/>
          </p:cNvSpPr>
          <p:nvPr>
            <p:ph type="title"/>
          </p:nvPr>
        </p:nvSpPr>
        <p:spPr>
          <a:xfrm>
            <a:off x="939663" y="2294538"/>
            <a:ext cx="3739200" cy="841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When?</a:t>
            </a:r>
            <a:endParaRPr dirty="0"/>
          </a:p>
        </p:txBody>
      </p:sp>
      <p:sp>
        <p:nvSpPr>
          <p:cNvPr id="850" name="Google Shape;850;p40"/>
          <p:cNvSpPr txBox="1">
            <a:spLocks noGrp="1"/>
          </p:cNvSpPr>
          <p:nvPr>
            <p:ph type="subTitle" idx="1"/>
          </p:nvPr>
        </p:nvSpPr>
        <p:spPr>
          <a:xfrm>
            <a:off x="939663" y="3047263"/>
            <a:ext cx="3739200" cy="614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When will you start teaching my child RSE?</a:t>
            </a:r>
            <a:endParaRPr dirty="0"/>
          </a:p>
        </p:txBody>
      </p:sp>
      <p:grpSp>
        <p:nvGrpSpPr>
          <p:cNvPr id="851" name="Google Shape;851;p40"/>
          <p:cNvGrpSpPr/>
          <p:nvPr/>
        </p:nvGrpSpPr>
        <p:grpSpPr>
          <a:xfrm>
            <a:off x="4901315" y="1574858"/>
            <a:ext cx="3348920" cy="1993782"/>
            <a:chOff x="6158213" y="1513444"/>
            <a:chExt cx="1815625" cy="1080875"/>
          </a:xfrm>
        </p:grpSpPr>
        <p:grpSp>
          <p:nvGrpSpPr>
            <p:cNvPr id="852" name="Google Shape;852;p40"/>
            <p:cNvGrpSpPr/>
            <p:nvPr/>
          </p:nvGrpSpPr>
          <p:grpSpPr>
            <a:xfrm>
              <a:off x="6158225" y="1513469"/>
              <a:ext cx="1815600" cy="1080825"/>
              <a:chOff x="4690175" y="4285500"/>
              <a:chExt cx="1815600" cy="1080825"/>
            </a:xfrm>
          </p:grpSpPr>
          <p:sp>
            <p:nvSpPr>
              <p:cNvPr id="853" name="Google Shape;853;p40"/>
              <p:cNvSpPr/>
              <p:nvPr/>
            </p:nvSpPr>
            <p:spPr>
              <a:xfrm>
                <a:off x="4690175" y="4285500"/>
                <a:ext cx="1815600" cy="1032500"/>
              </a:xfrm>
              <a:custGeom>
                <a:avLst/>
                <a:gdLst/>
                <a:ahLst/>
                <a:cxnLst/>
                <a:rect l="l" t="t" r="r" b="b"/>
                <a:pathLst>
                  <a:path w="72624" h="41300" extrusionOk="0">
                    <a:moveTo>
                      <a:pt x="5860" y="27217"/>
                    </a:moveTo>
                    <a:cubicBezTo>
                      <a:pt x="5678" y="27217"/>
                      <a:pt x="5495" y="27274"/>
                      <a:pt x="5339" y="27392"/>
                    </a:cubicBezTo>
                    <a:cubicBezTo>
                      <a:pt x="5328" y="27401"/>
                      <a:pt x="5317" y="27410"/>
                      <a:pt x="5306" y="27419"/>
                    </a:cubicBezTo>
                    <a:lnTo>
                      <a:pt x="5296" y="27428"/>
                    </a:lnTo>
                    <a:cubicBezTo>
                      <a:pt x="5289" y="27434"/>
                      <a:pt x="5282" y="27441"/>
                      <a:pt x="5276" y="27446"/>
                    </a:cubicBezTo>
                    <a:lnTo>
                      <a:pt x="5264" y="27458"/>
                    </a:lnTo>
                    <a:cubicBezTo>
                      <a:pt x="5257" y="27463"/>
                      <a:pt x="5252" y="27469"/>
                      <a:pt x="5246" y="27474"/>
                    </a:cubicBezTo>
                    <a:cubicBezTo>
                      <a:pt x="5241" y="27481"/>
                      <a:pt x="5237" y="27484"/>
                      <a:pt x="5233" y="27489"/>
                    </a:cubicBezTo>
                    <a:lnTo>
                      <a:pt x="5219" y="27504"/>
                    </a:lnTo>
                    <a:lnTo>
                      <a:pt x="5204" y="27519"/>
                    </a:lnTo>
                    <a:cubicBezTo>
                      <a:pt x="5200" y="27525"/>
                      <a:pt x="5196" y="27529"/>
                      <a:pt x="5192" y="27535"/>
                    </a:cubicBezTo>
                    <a:cubicBezTo>
                      <a:pt x="5188" y="27540"/>
                      <a:pt x="5183" y="27546"/>
                      <a:pt x="5178" y="27551"/>
                    </a:cubicBezTo>
                    <a:lnTo>
                      <a:pt x="5168" y="27565"/>
                    </a:lnTo>
                    <a:cubicBezTo>
                      <a:pt x="5164" y="27572"/>
                      <a:pt x="5158" y="27578"/>
                      <a:pt x="5154" y="27585"/>
                    </a:cubicBezTo>
                    <a:lnTo>
                      <a:pt x="5149" y="27593"/>
                    </a:lnTo>
                    <a:cubicBezTo>
                      <a:pt x="5116" y="27642"/>
                      <a:pt x="5087" y="27693"/>
                      <a:pt x="5064" y="27748"/>
                    </a:cubicBezTo>
                    <a:cubicBezTo>
                      <a:pt x="4887" y="28164"/>
                      <a:pt x="5060" y="28647"/>
                      <a:pt x="5462" y="28854"/>
                    </a:cubicBezTo>
                    <a:cubicBezTo>
                      <a:pt x="5588" y="28919"/>
                      <a:pt x="5723" y="28951"/>
                      <a:pt x="5857" y="28951"/>
                    </a:cubicBezTo>
                    <a:cubicBezTo>
                      <a:pt x="6148" y="28951"/>
                      <a:pt x="6431" y="28803"/>
                      <a:pt x="6593" y="28538"/>
                    </a:cubicBezTo>
                    <a:cubicBezTo>
                      <a:pt x="7289" y="29417"/>
                      <a:pt x="8823" y="30039"/>
                      <a:pt x="8893" y="30066"/>
                    </a:cubicBezTo>
                    <a:lnTo>
                      <a:pt x="8893" y="30066"/>
                    </a:lnTo>
                    <a:lnTo>
                      <a:pt x="6642" y="28447"/>
                    </a:lnTo>
                    <a:cubicBezTo>
                      <a:pt x="6717" y="28285"/>
                      <a:pt x="6741" y="28104"/>
                      <a:pt x="6709" y="27929"/>
                    </a:cubicBezTo>
                    <a:lnTo>
                      <a:pt x="6709" y="27923"/>
                    </a:lnTo>
                    <a:cubicBezTo>
                      <a:pt x="6707" y="27914"/>
                      <a:pt x="6705" y="27904"/>
                      <a:pt x="6702" y="27894"/>
                    </a:cubicBezTo>
                    <a:lnTo>
                      <a:pt x="6700" y="27885"/>
                    </a:lnTo>
                    <a:cubicBezTo>
                      <a:pt x="6698" y="27876"/>
                      <a:pt x="6697" y="27868"/>
                      <a:pt x="6694" y="27858"/>
                    </a:cubicBezTo>
                    <a:cubicBezTo>
                      <a:pt x="6692" y="27854"/>
                      <a:pt x="6691" y="27850"/>
                      <a:pt x="6691" y="27847"/>
                    </a:cubicBezTo>
                    <a:cubicBezTo>
                      <a:pt x="6688" y="27838"/>
                      <a:pt x="6686" y="27830"/>
                      <a:pt x="6684" y="27822"/>
                    </a:cubicBezTo>
                    <a:cubicBezTo>
                      <a:pt x="6683" y="27817"/>
                      <a:pt x="6680" y="27814"/>
                      <a:pt x="6679" y="27809"/>
                    </a:cubicBezTo>
                    <a:cubicBezTo>
                      <a:pt x="6675" y="27796"/>
                      <a:pt x="6671" y="27783"/>
                      <a:pt x="6666" y="27770"/>
                    </a:cubicBezTo>
                    <a:cubicBezTo>
                      <a:pt x="6664" y="27764"/>
                      <a:pt x="6661" y="27756"/>
                      <a:pt x="6659" y="27750"/>
                    </a:cubicBezTo>
                    <a:cubicBezTo>
                      <a:pt x="6656" y="27745"/>
                      <a:pt x="6653" y="27739"/>
                      <a:pt x="6651" y="27734"/>
                    </a:cubicBezTo>
                    <a:cubicBezTo>
                      <a:pt x="6649" y="27728"/>
                      <a:pt x="6645" y="27720"/>
                      <a:pt x="6642" y="27713"/>
                    </a:cubicBezTo>
                    <a:cubicBezTo>
                      <a:pt x="6639" y="27707"/>
                      <a:pt x="6637" y="27703"/>
                      <a:pt x="6634" y="27698"/>
                    </a:cubicBezTo>
                    <a:cubicBezTo>
                      <a:pt x="6631" y="27692"/>
                      <a:pt x="6628" y="27684"/>
                      <a:pt x="6623" y="27677"/>
                    </a:cubicBezTo>
                    <a:cubicBezTo>
                      <a:pt x="6620" y="27670"/>
                      <a:pt x="6618" y="27667"/>
                      <a:pt x="6616" y="27662"/>
                    </a:cubicBezTo>
                    <a:cubicBezTo>
                      <a:pt x="6613" y="27657"/>
                      <a:pt x="6607" y="27649"/>
                      <a:pt x="6604" y="27641"/>
                    </a:cubicBezTo>
                    <a:cubicBezTo>
                      <a:pt x="6601" y="27636"/>
                      <a:pt x="6598" y="27631"/>
                      <a:pt x="6595" y="27627"/>
                    </a:cubicBezTo>
                    <a:cubicBezTo>
                      <a:pt x="6591" y="27619"/>
                      <a:pt x="6585" y="27611"/>
                      <a:pt x="6580" y="27604"/>
                    </a:cubicBezTo>
                    <a:lnTo>
                      <a:pt x="6572" y="27593"/>
                    </a:lnTo>
                    <a:cubicBezTo>
                      <a:pt x="6564" y="27581"/>
                      <a:pt x="6557" y="27570"/>
                      <a:pt x="6548" y="27559"/>
                    </a:cubicBezTo>
                    <a:cubicBezTo>
                      <a:pt x="6378" y="27335"/>
                      <a:pt x="6121" y="27217"/>
                      <a:pt x="5860" y="27217"/>
                    </a:cubicBezTo>
                    <a:close/>
                    <a:moveTo>
                      <a:pt x="12966" y="31073"/>
                    </a:moveTo>
                    <a:cubicBezTo>
                      <a:pt x="12967" y="31074"/>
                      <a:pt x="12969" y="31074"/>
                      <a:pt x="12969" y="31074"/>
                    </a:cubicBezTo>
                    <a:lnTo>
                      <a:pt x="12969" y="31074"/>
                    </a:lnTo>
                    <a:cubicBezTo>
                      <a:pt x="12970" y="31074"/>
                      <a:pt x="12970" y="31074"/>
                      <a:pt x="12971" y="31073"/>
                    </a:cubicBezTo>
                    <a:lnTo>
                      <a:pt x="12966" y="31073"/>
                    </a:lnTo>
                    <a:close/>
                    <a:moveTo>
                      <a:pt x="8546" y="28003"/>
                    </a:moveTo>
                    <a:cubicBezTo>
                      <a:pt x="8500" y="28003"/>
                      <a:pt x="8461" y="28014"/>
                      <a:pt x="8429" y="28038"/>
                    </a:cubicBezTo>
                    <a:cubicBezTo>
                      <a:pt x="7924" y="28424"/>
                      <a:pt x="10767" y="30374"/>
                      <a:pt x="10802" y="30398"/>
                    </a:cubicBezTo>
                    <a:cubicBezTo>
                      <a:pt x="10202" y="30250"/>
                      <a:pt x="9537" y="30121"/>
                      <a:pt x="8894" y="30067"/>
                    </a:cubicBezTo>
                    <a:lnTo>
                      <a:pt x="8894" y="30067"/>
                    </a:lnTo>
                    <a:lnTo>
                      <a:pt x="8894" y="30067"/>
                    </a:lnTo>
                    <a:cubicBezTo>
                      <a:pt x="8895" y="30067"/>
                      <a:pt x="8895" y="30067"/>
                      <a:pt x="8895" y="30067"/>
                    </a:cubicBezTo>
                    <a:cubicBezTo>
                      <a:pt x="8895" y="30067"/>
                      <a:pt x="8894" y="30067"/>
                      <a:pt x="8893" y="30066"/>
                    </a:cubicBezTo>
                    <a:lnTo>
                      <a:pt x="8893" y="30066"/>
                    </a:lnTo>
                    <a:lnTo>
                      <a:pt x="8894" y="30067"/>
                    </a:lnTo>
                    <a:lnTo>
                      <a:pt x="8894" y="30067"/>
                    </a:lnTo>
                    <a:cubicBezTo>
                      <a:pt x="8699" y="30051"/>
                      <a:pt x="8504" y="30041"/>
                      <a:pt x="8315" y="30040"/>
                    </a:cubicBezTo>
                    <a:cubicBezTo>
                      <a:pt x="8282" y="30026"/>
                      <a:pt x="6528" y="29300"/>
                      <a:pt x="5933" y="29300"/>
                    </a:cubicBezTo>
                    <a:cubicBezTo>
                      <a:pt x="5794" y="29300"/>
                      <a:pt x="5719" y="29339"/>
                      <a:pt x="5741" y="29435"/>
                    </a:cubicBezTo>
                    <a:cubicBezTo>
                      <a:pt x="5858" y="29937"/>
                      <a:pt x="8000" y="30038"/>
                      <a:pt x="8109" y="30042"/>
                    </a:cubicBezTo>
                    <a:cubicBezTo>
                      <a:pt x="7589" y="30057"/>
                      <a:pt x="7110" y="30144"/>
                      <a:pt x="6724" y="30335"/>
                    </a:cubicBezTo>
                    <a:cubicBezTo>
                      <a:pt x="6569" y="30206"/>
                      <a:pt x="6374" y="30135"/>
                      <a:pt x="6174" y="30135"/>
                    </a:cubicBezTo>
                    <a:cubicBezTo>
                      <a:pt x="6134" y="30135"/>
                      <a:pt x="6094" y="30138"/>
                      <a:pt x="6054" y="30144"/>
                    </a:cubicBezTo>
                    <a:cubicBezTo>
                      <a:pt x="6041" y="30146"/>
                      <a:pt x="6027" y="30148"/>
                      <a:pt x="6014" y="30150"/>
                    </a:cubicBezTo>
                    <a:lnTo>
                      <a:pt x="5999" y="30154"/>
                    </a:lnTo>
                    <a:cubicBezTo>
                      <a:pt x="5991" y="30155"/>
                      <a:pt x="5982" y="30157"/>
                      <a:pt x="5972" y="30159"/>
                    </a:cubicBezTo>
                    <a:lnTo>
                      <a:pt x="5956" y="30164"/>
                    </a:lnTo>
                    <a:cubicBezTo>
                      <a:pt x="5948" y="30166"/>
                      <a:pt x="5940" y="30168"/>
                      <a:pt x="5933" y="30170"/>
                    </a:cubicBezTo>
                    <a:cubicBezTo>
                      <a:pt x="5925" y="30172"/>
                      <a:pt x="5921" y="30173"/>
                      <a:pt x="5915" y="30175"/>
                    </a:cubicBezTo>
                    <a:lnTo>
                      <a:pt x="5894" y="30182"/>
                    </a:lnTo>
                    <a:lnTo>
                      <a:pt x="5876" y="30189"/>
                    </a:lnTo>
                    <a:cubicBezTo>
                      <a:pt x="5869" y="30191"/>
                      <a:pt x="5864" y="30193"/>
                      <a:pt x="5857" y="30195"/>
                    </a:cubicBezTo>
                    <a:cubicBezTo>
                      <a:pt x="5850" y="30198"/>
                      <a:pt x="5843" y="30201"/>
                      <a:pt x="5837" y="30203"/>
                    </a:cubicBezTo>
                    <a:cubicBezTo>
                      <a:pt x="5831" y="30206"/>
                      <a:pt x="5826" y="30208"/>
                      <a:pt x="5822" y="30211"/>
                    </a:cubicBezTo>
                    <a:cubicBezTo>
                      <a:pt x="5814" y="30214"/>
                      <a:pt x="5807" y="30216"/>
                      <a:pt x="5800" y="30221"/>
                    </a:cubicBezTo>
                    <a:lnTo>
                      <a:pt x="5790" y="30225"/>
                    </a:lnTo>
                    <a:cubicBezTo>
                      <a:pt x="5749" y="30246"/>
                      <a:pt x="5709" y="30270"/>
                      <a:pt x="5671" y="30296"/>
                    </a:cubicBezTo>
                    <a:cubicBezTo>
                      <a:pt x="5661" y="30303"/>
                      <a:pt x="5651" y="30310"/>
                      <a:pt x="5642" y="30318"/>
                    </a:cubicBezTo>
                    <a:lnTo>
                      <a:pt x="5640" y="30319"/>
                    </a:lnTo>
                    <a:cubicBezTo>
                      <a:pt x="5631" y="30326"/>
                      <a:pt x="5622" y="30333"/>
                      <a:pt x="5613" y="30341"/>
                    </a:cubicBezTo>
                    <a:cubicBezTo>
                      <a:pt x="5183" y="30711"/>
                      <a:pt x="5220" y="31388"/>
                      <a:pt x="5687" y="31707"/>
                    </a:cubicBezTo>
                    <a:cubicBezTo>
                      <a:pt x="5838" y="31810"/>
                      <a:pt x="6007" y="31858"/>
                      <a:pt x="6172" y="31858"/>
                    </a:cubicBezTo>
                    <a:cubicBezTo>
                      <a:pt x="6523" y="31858"/>
                      <a:pt x="6861" y="31644"/>
                      <a:pt x="6988" y="31280"/>
                    </a:cubicBezTo>
                    <a:cubicBezTo>
                      <a:pt x="6989" y="31278"/>
                      <a:pt x="6989" y="31277"/>
                      <a:pt x="6990" y="31275"/>
                    </a:cubicBezTo>
                    <a:cubicBezTo>
                      <a:pt x="6994" y="31266"/>
                      <a:pt x="6996" y="31256"/>
                      <a:pt x="6999" y="31248"/>
                    </a:cubicBezTo>
                    <a:lnTo>
                      <a:pt x="7001" y="31238"/>
                    </a:lnTo>
                    <a:cubicBezTo>
                      <a:pt x="7005" y="31229"/>
                      <a:pt x="7007" y="31220"/>
                      <a:pt x="7009" y="31211"/>
                    </a:cubicBezTo>
                    <a:cubicBezTo>
                      <a:pt x="7010" y="31208"/>
                      <a:pt x="7011" y="31204"/>
                      <a:pt x="7012" y="31200"/>
                    </a:cubicBezTo>
                    <a:cubicBezTo>
                      <a:pt x="7013" y="31192"/>
                      <a:pt x="7015" y="31183"/>
                      <a:pt x="7018" y="31174"/>
                    </a:cubicBezTo>
                    <a:cubicBezTo>
                      <a:pt x="7019" y="31170"/>
                      <a:pt x="7019" y="31167"/>
                      <a:pt x="7020" y="31162"/>
                    </a:cubicBezTo>
                    <a:cubicBezTo>
                      <a:pt x="7023" y="31148"/>
                      <a:pt x="7025" y="31135"/>
                      <a:pt x="7026" y="31121"/>
                    </a:cubicBezTo>
                    <a:cubicBezTo>
                      <a:pt x="7028" y="31114"/>
                      <a:pt x="7029" y="31107"/>
                      <a:pt x="7030" y="31100"/>
                    </a:cubicBezTo>
                    <a:cubicBezTo>
                      <a:pt x="7031" y="31092"/>
                      <a:pt x="7031" y="31088"/>
                      <a:pt x="7032" y="31081"/>
                    </a:cubicBezTo>
                    <a:cubicBezTo>
                      <a:pt x="7032" y="31076"/>
                      <a:pt x="7033" y="31067"/>
                      <a:pt x="7034" y="31059"/>
                    </a:cubicBezTo>
                    <a:cubicBezTo>
                      <a:pt x="7034" y="31052"/>
                      <a:pt x="7034" y="31047"/>
                      <a:pt x="7035" y="31042"/>
                    </a:cubicBezTo>
                    <a:cubicBezTo>
                      <a:pt x="7035" y="31036"/>
                      <a:pt x="7035" y="31026"/>
                      <a:pt x="7035" y="31019"/>
                    </a:cubicBezTo>
                    <a:cubicBezTo>
                      <a:pt x="7035" y="31011"/>
                      <a:pt x="7035" y="31007"/>
                      <a:pt x="7035" y="31001"/>
                    </a:cubicBezTo>
                    <a:lnTo>
                      <a:pt x="7035" y="30977"/>
                    </a:lnTo>
                    <a:lnTo>
                      <a:pt x="7035" y="30961"/>
                    </a:lnTo>
                    <a:cubicBezTo>
                      <a:pt x="7035" y="30952"/>
                      <a:pt x="7034" y="30942"/>
                      <a:pt x="7034" y="30933"/>
                    </a:cubicBezTo>
                    <a:cubicBezTo>
                      <a:pt x="7034" y="30929"/>
                      <a:pt x="7034" y="30925"/>
                      <a:pt x="7033" y="30919"/>
                    </a:cubicBezTo>
                    <a:cubicBezTo>
                      <a:pt x="7032" y="30906"/>
                      <a:pt x="7030" y="30892"/>
                      <a:pt x="7029" y="30879"/>
                    </a:cubicBezTo>
                    <a:cubicBezTo>
                      <a:pt x="7010" y="30749"/>
                      <a:pt x="6964" y="30627"/>
                      <a:pt x="6892" y="30519"/>
                    </a:cubicBezTo>
                    <a:lnTo>
                      <a:pt x="6892" y="30519"/>
                    </a:lnTo>
                    <a:lnTo>
                      <a:pt x="9365" y="30744"/>
                    </a:lnTo>
                    <a:cubicBezTo>
                      <a:pt x="9198" y="30879"/>
                      <a:pt x="9102" y="31008"/>
                      <a:pt x="9218" y="31087"/>
                    </a:cubicBezTo>
                    <a:cubicBezTo>
                      <a:pt x="9250" y="31108"/>
                      <a:pt x="9289" y="31118"/>
                      <a:pt x="9333" y="31118"/>
                    </a:cubicBezTo>
                    <a:cubicBezTo>
                      <a:pt x="9504" y="31118"/>
                      <a:pt x="9754" y="30969"/>
                      <a:pt x="9982" y="30801"/>
                    </a:cubicBezTo>
                    <a:lnTo>
                      <a:pt x="12966" y="31073"/>
                    </a:lnTo>
                    <a:lnTo>
                      <a:pt x="12966" y="31073"/>
                    </a:lnTo>
                    <a:cubicBezTo>
                      <a:pt x="12906" y="31050"/>
                      <a:pt x="12252" y="30795"/>
                      <a:pt x="11360" y="30546"/>
                    </a:cubicBezTo>
                    <a:cubicBezTo>
                      <a:pt x="11356" y="30541"/>
                      <a:pt x="9232" y="28003"/>
                      <a:pt x="8546" y="28003"/>
                    </a:cubicBezTo>
                    <a:close/>
                    <a:moveTo>
                      <a:pt x="64870" y="34138"/>
                    </a:moveTo>
                    <a:cubicBezTo>
                      <a:pt x="63916" y="34431"/>
                      <a:pt x="63166" y="34701"/>
                      <a:pt x="63045" y="34745"/>
                    </a:cubicBezTo>
                    <a:lnTo>
                      <a:pt x="63039" y="34747"/>
                    </a:lnTo>
                    <a:lnTo>
                      <a:pt x="63037" y="34747"/>
                    </a:lnTo>
                    <a:lnTo>
                      <a:pt x="63034" y="34749"/>
                    </a:lnTo>
                    <a:lnTo>
                      <a:pt x="63027" y="34751"/>
                    </a:lnTo>
                    <a:cubicBezTo>
                      <a:pt x="63027" y="34751"/>
                      <a:pt x="63030" y="34748"/>
                      <a:pt x="63033" y="34740"/>
                    </a:cubicBezTo>
                    <a:lnTo>
                      <a:pt x="63038" y="34731"/>
                    </a:lnTo>
                    <a:cubicBezTo>
                      <a:pt x="63041" y="34727"/>
                      <a:pt x="63043" y="34723"/>
                      <a:pt x="63045" y="34718"/>
                    </a:cubicBezTo>
                    <a:cubicBezTo>
                      <a:pt x="63050" y="34709"/>
                      <a:pt x="63056" y="34698"/>
                      <a:pt x="63062" y="34686"/>
                    </a:cubicBezTo>
                    <a:lnTo>
                      <a:pt x="63063" y="34683"/>
                    </a:lnTo>
                    <a:lnTo>
                      <a:pt x="63073" y="34664"/>
                    </a:lnTo>
                    <a:cubicBezTo>
                      <a:pt x="63078" y="34656"/>
                      <a:pt x="63081" y="34648"/>
                      <a:pt x="63085" y="34641"/>
                    </a:cubicBezTo>
                    <a:cubicBezTo>
                      <a:pt x="63114" y="34584"/>
                      <a:pt x="63149" y="34509"/>
                      <a:pt x="63185" y="34423"/>
                    </a:cubicBezTo>
                    <a:cubicBezTo>
                      <a:pt x="63747" y="34344"/>
                      <a:pt x="64322" y="34250"/>
                      <a:pt x="64870" y="34138"/>
                    </a:cubicBezTo>
                    <a:close/>
                    <a:moveTo>
                      <a:pt x="56306" y="35057"/>
                    </a:moveTo>
                    <a:lnTo>
                      <a:pt x="56308" y="35058"/>
                    </a:lnTo>
                    <a:lnTo>
                      <a:pt x="56305" y="35058"/>
                    </a:lnTo>
                    <a:lnTo>
                      <a:pt x="56306" y="35057"/>
                    </a:lnTo>
                    <a:close/>
                    <a:moveTo>
                      <a:pt x="8318" y="34733"/>
                    </a:moveTo>
                    <a:lnTo>
                      <a:pt x="8318" y="34733"/>
                    </a:lnTo>
                    <a:cubicBezTo>
                      <a:pt x="8307" y="34741"/>
                      <a:pt x="6805" y="35893"/>
                      <a:pt x="5852" y="37373"/>
                    </a:cubicBezTo>
                    <a:cubicBezTo>
                      <a:pt x="5712" y="37286"/>
                      <a:pt x="5554" y="37242"/>
                      <a:pt x="5395" y="37242"/>
                    </a:cubicBezTo>
                    <a:cubicBezTo>
                      <a:pt x="5245" y="37242"/>
                      <a:pt x="5095" y="37282"/>
                      <a:pt x="4960" y="37361"/>
                    </a:cubicBezTo>
                    <a:cubicBezTo>
                      <a:pt x="4948" y="37367"/>
                      <a:pt x="4936" y="37375"/>
                      <a:pt x="4924" y="37382"/>
                    </a:cubicBezTo>
                    <a:lnTo>
                      <a:pt x="4913" y="37390"/>
                    </a:lnTo>
                    <a:cubicBezTo>
                      <a:pt x="4906" y="37396"/>
                      <a:pt x="4898" y="37401"/>
                      <a:pt x="4890" y="37407"/>
                    </a:cubicBezTo>
                    <a:cubicBezTo>
                      <a:pt x="4886" y="37410"/>
                      <a:pt x="4881" y="37413"/>
                      <a:pt x="4877" y="37416"/>
                    </a:cubicBezTo>
                    <a:cubicBezTo>
                      <a:pt x="4872" y="37420"/>
                      <a:pt x="4864" y="37426"/>
                      <a:pt x="4857" y="37431"/>
                    </a:cubicBezTo>
                    <a:lnTo>
                      <a:pt x="4843" y="37443"/>
                    </a:lnTo>
                    <a:lnTo>
                      <a:pt x="4827" y="37457"/>
                    </a:lnTo>
                    <a:lnTo>
                      <a:pt x="4811" y="37470"/>
                    </a:lnTo>
                    <a:lnTo>
                      <a:pt x="4798" y="37484"/>
                    </a:lnTo>
                    <a:lnTo>
                      <a:pt x="4783" y="37498"/>
                    </a:lnTo>
                    <a:lnTo>
                      <a:pt x="4771" y="37511"/>
                    </a:lnTo>
                    <a:cubicBezTo>
                      <a:pt x="4765" y="37517"/>
                      <a:pt x="4760" y="37523"/>
                      <a:pt x="4754" y="37528"/>
                    </a:cubicBezTo>
                    <a:lnTo>
                      <a:pt x="4747" y="37537"/>
                    </a:lnTo>
                    <a:cubicBezTo>
                      <a:pt x="4717" y="37572"/>
                      <a:pt x="4690" y="37608"/>
                      <a:pt x="4665" y="37646"/>
                    </a:cubicBezTo>
                    <a:cubicBezTo>
                      <a:pt x="4665" y="37647"/>
                      <a:pt x="4665" y="37648"/>
                      <a:pt x="4664" y="37648"/>
                    </a:cubicBezTo>
                    <a:cubicBezTo>
                      <a:pt x="4658" y="37658"/>
                      <a:pt x="4652" y="37668"/>
                      <a:pt x="4646" y="37678"/>
                    </a:cubicBezTo>
                    <a:lnTo>
                      <a:pt x="4645" y="37681"/>
                    </a:lnTo>
                    <a:cubicBezTo>
                      <a:pt x="4639" y="37691"/>
                      <a:pt x="4634" y="37701"/>
                      <a:pt x="4629" y="37711"/>
                    </a:cubicBezTo>
                    <a:lnTo>
                      <a:pt x="4627" y="37713"/>
                    </a:lnTo>
                    <a:cubicBezTo>
                      <a:pt x="4371" y="38219"/>
                      <a:pt x="4665" y="38831"/>
                      <a:pt x="5220" y="38947"/>
                    </a:cubicBezTo>
                    <a:cubicBezTo>
                      <a:pt x="5281" y="38960"/>
                      <a:pt x="5341" y="38966"/>
                      <a:pt x="5400" y="38966"/>
                    </a:cubicBezTo>
                    <a:cubicBezTo>
                      <a:pt x="5881" y="38966"/>
                      <a:pt x="6285" y="38560"/>
                      <a:pt x="6258" y="38056"/>
                    </a:cubicBezTo>
                    <a:lnTo>
                      <a:pt x="6258" y="38050"/>
                    </a:lnTo>
                    <a:cubicBezTo>
                      <a:pt x="6258" y="38040"/>
                      <a:pt x="6256" y="38031"/>
                      <a:pt x="6255" y="38021"/>
                    </a:cubicBezTo>
                    <a:cubicBezTo>
                      <a:pt x="6255" y="38017"/>
                      <a:pt x="6255" y="38014"/>
                      <a:pt x="6253" y="38011"/>
                    </a:cubicBezTo>
                    <a:cubicBezTo>
                      <a:pt x="6253" y="38002"/>
                      <a:pt x="6252" y="37993"/>
                      <a:pt x="6250" y="37984"/>
                    </a:cubicBezTo>
                    <a:cubicBezTo>
                      <a:pt x="6250" y="37980"/>
                      <a:pt x="6249" y="37976"/>
                      <a:pt x="6249" y="37973"/>
                    </a:cubicBezTo>
                    <a:cubicBezTo>
                      <a:pt x="6248" y="37964"/>
                      <a:pt x="6246" y="37955"/>
                      <a:pt x="6245" y="37946"/>
                    </a:cubicBezTo>
                    <a:cubicBezTo>
                      <a:pt x="6244" y="37942"/>
                      <a:pt x="6242" y="37939"/>
                      <a:pt x="6242" y="37934"/>
                    </a:cubicBezTo>
                    <a:cubicBezTo>
                      <a:pt x="6239" y="37921"/>
                      <a:pt x="6236" y="37907"/>
                      <a:pt x="6233" y="37894"/>
                    </a:cubicBezTo>
                    <a:cubicBezTo>
                      <a:pt x="6232" y="37886"/>
                      <a:pt x="6229" y="37880"/>
                      <a:pt x="6227" y="37873"/>
                    </a:cubicBezTo>
                    <a:cubicBezTo>
                      <a:pt x="6226" y="37866"/>
                      <a:pt x="6224" y="37862"/>
                      <a:pt x="6223" y="37855"/>
                    </a:cubicBezTo>
                    <a:cubicBezTo>
                      <a:pt x="6221" y="37850"/>
                      <a:pt x="6218" y="37842"/>
                      <a:pt x="6215" y="37835"/>
                    </a:cubicBezTo>
                    <a:cubicBezTo>
                      <a:pt x="6213" y="37827"/>
                      <a:pt x="6212" y="37824"/>
                      <a:pt x="6210" y="37817"/>
                    </a:cubicBezTo>
                    <a:cubicBezTo>
                      <a:pt x="6207" y="37812"/>
                      <a:pt x="6204" y="37804"/>
                      <a:pt x="6202" y="37796"/>
                    </a:cubicBezTo>
                    <a:lnTo>
                      <a:pt x="6195" y="37780"/>
                    </a:lnTo>
                    <a:cubicBezTo>
                      <a:pt x="6192" y="37772"/>
                      <a:pt x="6189" y="37765"/>
                      <a:pt x="6186" y="37757"/>
                    </a:cubicBezTo>
                    <a:cubicBezTo>
                      <a:pt x="6183" y="37753"/>
                      <a:pt x="6181" y="37747"/>
                      <a:pt x="6179" y="37743"/>
                    </a:cubicBezTo>
                    <a:cubicBezTo>
                      <a:pt x="6176" y="37734"/>
                      <a:pt x="6171" y="37726"/>
                      <a:pt x="6167" y="37717"/>
                    </a:cubicBezTo>
                    <a:cubicBezTo>
                      <a:pt x="6165" y="37714"/>
                      <a:pt x="6164" y="37710"/>
                      <a:pt x="6161" y="37705"/>
                    </a:cubicBezTo>
                    <a:cubicBezTo>
                      <a:pt x="6155" y="37693"/>
                      <a:pt x="6148" y="37681"/>
                      <a:pt x="6141" y="37669"/>
                    </a:cubicBezTo>
                    <a:cubicBezTo>
                      <a:pt x="6083" y="37570"/>
                      <a:pt x="6006" y="37483"/>
                      <a:pt x="5913" y="37414"/>
                    </a:cubicBezTo>
                    <a:lnTo>
                      <a:pt x="8318" y="34733"/>
                    </a:lnTo>
                    <a:close/>
                    <a:moveTo>
                      <a:pt x="10439" y="1"/>
                    </a:moveTo>
                    <a:cubicBezTo>
                      <a:pt x="10031" y="1"/>
                      <a:pt x="9496" y="585"/>
                      <a:pt x="9005" y="1920"/>
                    </a:cubicBezTo>
                    <a:cubicBezTo>
                      <a:pt x="7974" y="4726"/>
                      <a:pt x="7808" y="8140"/>
                      <a:pt x="7808" y="8140"/>
                    </a:cubicBezTo>
                    <a:cubicBezTo>
                      <a:pt x="7808" y="8140"/>
                      <a:pt x="7438" y="7483"/>
                      <a:pt x="7126" y="7483"/>
                    </a:cubicBezTo>
                    <a:cubicBezTo>
                      <a:pt x="6952" y="7483"/>
                      <a:pt x="6797" y="7688"/>
                      <a:pt x="6734" y="8324"/>
                    </a:cubicBezTo>
                    <a:cubicBezTo>
                      <a:pt x="6558" y="10102"/>
                      <a:pt x="9592" y="16920"/>
                      <a:pt x="9592" y="16920"/>
                    </a:cubicBezTo>
                    <a:cubicBezTo>
                      <a:pt x="9592" y="16920"/>
                      <a:pt x="8630" y="16000"/>
                      <a:pt x="8113" y="16000"/>
                    </a:cubicBezTo>
                    <a:cubicBezTo>
                      <a:pt x="8013" y="16000"/>
                      <a:pt x="7929" y="16035"/>
                      <a:pt x="7873" y="16118"/>
                    </a:cubicBezTo>
                    <a:cubicBezTo>
                      <a:pt x="7796" y="16230"/>
                      <a:pt x="7839" y="16522"/>
                      <a:pt x="8015" y="16950"/>
                    </a:cubicBezTo>
                    <a:cubicBezTo>
                      <a:pt x="6718" y="15344"/>
                      <a:pt x="6380" y="14158"/>
                      <a:pt x="5993" y="14004"/>
                    </a:cubicBezTo>
                    <a:cubicBezTo>
                      <a:pt x="5922" y="13976"/>
                      <a:pt x="5861" y="13963"/>
                      <a:pt x="5809" y="13963"/>
                    </a:cubicBezTo>
                    <a:cubicBezTo>
                      <a:pt x="5308" y="13963"/>
                      <a:pt x="5624" y="15138"/>
                      <a:pt x="5624" y="15138"/>
                    </a:cubicBezTo>
                    <a:cubicBezTo>
                      <a:pt x="5624" y="15138"/>
                      <a:pt x="4003" y="13734"/>
                      <a:pt x="3614" y="12100"/>
                    </a:cubicBezTo>
                    <a:cubicBezTo>
                      <a:pt x="3336" y="10931"/>
                      <a:pt x="2835" y="10208"/>
                      <a:pt x="2365" y="10208"/>
                    </a:cubicBezTo>
                    <a:cubicBezTo>
                      <a:pt x="2178" y="10208"/>
                      <a:pt x="1995" y="10323"/>
                      <a:pt x="1834" y="10571"/>
                    </a:cubicBezTo>
                    <a:cubicBezTo>
                      <a:pt x="1270" y="11440"/>
                      <a:pt x="1621" y="13167"/>
                      <a:pt x="1621" y="13167"/>
                    </a:cubicBezTo>
                    <a:cubicBezTo>
                      <a:pt x="1621" y="13167"/>
                      <a:pt x="1258" y="12451"/>
                      <a:pt x="809" y="12451"/>
                    </a:cubicBezTo>
                    <a:cubicBezTo>
                      <a:pt x="760" y="12451"/>
                      <a:pt x="709" y="12460"/>
                      <a:pt x="657" y="12479"/>
                    </a:cubicBezTo>
                    <a:cubicBezTo>
                      <a:pt x="140" y="12675"/>
                      <a:pt x="2583" y="16173"/>
                      <a:pt x="2583" y="16173"/>
                    </a:cubicBezTo>
                    <a:cubicBezTo>
                      <a:pt x="2583" y="16173"/>
                      <a:pt x="1955" y="15802"/>
                      <a:pt x="1512" y="15802"/>
                    </a:cubicBezTo>
                    <a:cubicBezTo>
                      <a:pt x="1355" y="15802"/>
                      <a:pt x="1221" y="15848"/>
                      <a:pt x="1147" y="15974"/>
                    </a:cubicBezTo>
                    <a:cubicBezTo>
                      <a:pt x="861" y="16457"/>
                      <a:pt x="6389" y="20169"/>
                      <a:pt x="6389" y="20169"/>
                    </a:cubicBezTo>
                    <a:cubicBezTo>
                      <a:pt x="6389" y="20169"/>
                      <a:pt x="6205" y="20143"/>
                      <a:pt x="5969" y="20143"/>
                    </a:cubicBezTo>
                    <a:cubicBezTo>
                      <a:pt x="5740" y="20143"/>
                      <a:pt x="5463" y="20168"/>
                      <a:pt x="5261" y="20264"/>
                    </a:cubicBezTo>
                    <a:cubicBezTo>
                      <a:pt x="5151" y="20256"/>
                      <a:pt x="5049" y="20251"/>
                      <a:pt x="4958" y="20251"/>
                    </a:cubicBezTo>
                    <a:cubicBezTo>
                      <a:pt x="4777" y="20251"/>
                      <a:pt x="4637" y="20269"/>
                      <a:pt x="4554" y="20311"/>
                    </a:cubicBezTo>
                    <a:cubicBezTo>
                      <a:pt x="4463" y="20359"/>
                      <a:pt x="4425" y="20414"/>
                      <a:pt x="4424" y="20476"/>
                    </a:cubicBezTo>
                    <a:cubicBezTo>
                      <a:pt x="4421" y="20645"/>
                      <a:pt x="4694" y="20850"/>
                      <a:pt x="4896" y="20977"/>
                    </a:cubicBezTo>
                    <a:cubicBezTo>
                      <a:pt x="4914" y="20988"/>
                      <a:pt x="4932" y="20999"/>
                      <a:pt x="4948" y="21010"/>
                    </a:cubicBezTo>
                    <a:lnTo>
                      <a:pt x="4981" y="21029"/>
                    </a:lnTo>
                    <a:lnTo>
                      <a:pt x="5011" y="21046"/>
                    </a:lnTo>
                    <a:lnTo>
                      <a:pt x="5037" y="21061"/>
                    </a:lnTo>
                    <a:cubicBezTo>
                      <a:pt x="5077" y="21084"/>
                      <a:pt x="5103" y="21098"/>
                      <a:pt x="5103" y="21098"/>
                    </a:cubicBezTo>
                    <a:lnTo>
                      <a:pt x="5097" y="21098"/>
                    </a:lnTo>
                    <a:cubicBezTo>
                      <a:pt x="4965" y="21098"/>
                      <a:pt x="2378" y="21110"/>
                      <a:pt x="1727" y="21438"/>
                    </a:cubicBezTo>
                    <a:cubicBezTo>
                      <a:pt x="1058" y="21776"/>
                      <a:pt x="2255" y="22144"/>
                      <a:pt x="2255" y="22144"/>
                    </a:cubicBezTo>
                    <a:cubicBezTo>
                      <a:pt x="2255" y="22144"/>
                      <a:pt x="0" y="23418"/>
                      <a:pt x="322" y="23933"/>
                    </a:cubicBezTo>
                    <a:cubicBezTo>
                      <a:pt x="383" y="24031"/>
                      <a:pt x="564" y="24070"/>
                      <a:pt x="819" y="24070"/>
                    </a:cubicBezTo>
                    <a:cubicBezTo>
                      <a:pt x="1730" y="24070"/>
                      <a:pt x="3575" y="23566"/>
                      <a:pt x="4169" y="23397"/>
                    </a:cubicBezTo>
                    <a:lnTo>
                      <a:pt x="4232" y="23410"/>
                    </a:lnTo>
                    <a:cubicBezTo>
                      <a:pt x="3939" y="23575"/>
                      <a:pt x="3261" y="24004"/>
                      <a:pt x="3645" y="24244"/>
                    </a:cubicBezTo>
                    <a:cubicBezTo>
                      <a:pt x="3678" y="24265"/>
                      <a:pt x="3723" y="24274"/>
                      <a:pt x="3778" y="24274"/>
                    </a:cubicBezTo>
                    <a:cubicBezTo>
                      <a:pt x="4117" y="24274"/>
                      <a:pt x="4851" y="23924"/>
                      <a:pt x="5729" y="23718"/>
                    </a:cubicBezTo>
                    <a:lnTo>
                      <a:pt x="7067" y="23994"/>
                    </a:lnTo>
                    <a:cubicBezTo>
                      <a:pt x="6844" y="24225"/>
                      <a:pt x="6640" y="24510"/>
                      <a:pt x="6781" y="24685"/>
                    </a:cubicBezTo>
                    <a:cubicBezTo>
                      <a:pt x="6841" y="24758"/>
                      <a:pt x="6958" y="24787"/>
                      <a:pt x="7120" y="24787"/>
                    </a:cubicBezTo>
                    <a:cubicBezTo>
                      <a:pt x="7565" y="24787"/>
                      <a:pt x="8347" y="24566"/>
                      <a:pt x="9193" y="24431"/>
                    </a:cubicBezTo>
                    <a:lnTo>
                      <a:pt x="10688" y="24738"/>
                    </a:lnTo>
                    <a:cubicBezTo>
                      <a:pt x="10584" y="24823"/>
                      <a:pt x="10531" y="24931"/>
                      <a:pt x="10596" y="25070"/>
                    </a:cubicBezTo>
                    <a:cubicBezTo>
                      <a:pt x="10710" y="25313"/>
                      <a:pt x="12136" y="25741"/>
                      <a:pt x="13426" y="26083"/>
                    </a:cubicBezTo>
                    <a:lnTo>
                      <a:pt x="13426" y="30800"/>
                    </a:lnTo>
                    <a:cubicBezTo>
                      <a:pt x="13270" y="30886"/>
                      <a:pt x="13119" y="30978"/>
                      <a:pt x="12970" y="31075"/>
                    </a:cubicBezTo>
                    <a:cubicBezTo>
                      <a:pt x="12970" y="31075"/>
                      <a:pt x="12969" y="31074"/>
                      <a:pt x="12969" y="31074"/>
                    </a:cubicBezTo>
                    <a:lnTo>
                      <a:pt x="12969" y="31074"/>
                    </a:lnTo>
                    <a:cubicBezTo>
                      <a:pt x="12609" y="31312"/>
                      <a:pt x="12267" y="31576"/>
                      <a:pt x="11947" y="31866"/>
                    </a:cubicBezTo>
                    <a:cubicBezTo>
                      <a:pt x="11926" y="31864"/>
                      <a:pt x="10644" y="31733"/>
                      <a:pt x="9492" y="31733"/>
                    </a:cubicBezTo>
                    <a:cubicBezTo>
                      <a:pt x="8379" y="31733"/>
                      <a:pt x="7389" y="31855"/>
                      <a:pt x="7772" y="32334"/>
                    </a:cubicBezTo>
                    <a:cubicBezTo>
                      <a:pt x="8013" y="32634"/>
                      <a:pt x="8465" y="32738"/>
                      <a:pt x="8976" y="32738"/>
                    </a:cubicBezTo>
                    <a:cubicBezTo>
                      <a:pt x="10120" y="32738"/>
                      <a:pt x="11560" y="32216"/>
                      <a:pt x="11585" y="32208"/>
                    </a:cubicBezTo>
                    <a:lnTo>
                      <a:pt x="11585" y="32208"/>
                    </a:lnTo>
                    <a:cubicBezTo>
                      <a:pt x="11196" y="32591"/>
                      <a:pt x="10836" y="32999"/>
                      <a:pt x="10496" y="33417"/>
                    </a:cubicBezTo>
                    <a:lnTo>
                      <a:pt x="7579" y="34681"/>
                    </a:lnTo>
                    <a:cubicBezTo>
                      <a:pt x="7029" y="34328"/>
                      <a:pt x="5906" y="33659"/>
                      <a:pt x="5321" y="33659"/>
                    </a:cubicBezTo>
                    <a:cubicBezTo>
                      <a:pt x="5131" y="33659"/>
                      <a:pt x="4998" y="33730"/>
                      <a:pt x="4959" y="33905"/>
                    </a:cubicBezTo>
                    <a:cubicBezTo>
                      <a:pt x="4819" y="34550"/>
                      <a:pt x="6096" y="34868"/>
                      <a:pt x="6845" y="35000"/>
                    </a:cubicBezTo>
                    <a:lnTo>
                      <a:pt x="5915" y="35403"/>
                    </a:lnTo>
                    <a:cubicBezTo>
                      <a:pt x="5872" y="35074"/>
                      <a:pt x="5647" y="34799"/>
                      <a:pt x="5333" y="34694"/>
                    </a:cubicBezTo>
                    <a:cubicBezTo>
                      <a:pt x="5318" y="34690"/>
                      <a:pt x="5305" y="34686"/>
                      <a:pt x="5292" y="34682"/>
                    </a:cubicBezTo>
                    <a:lnTo>
                      <a:pt x="5278" y="34679"/>
                    </a:lnTo>
                    <a:cubicBezTo>
                      <a:pt x="5269" y="34676"/>
                      <a:pt x="5260" y="34674"/>
                      <a:pt x="5252" y="34671"/>
                    </a:cubicBezTo>
                    <a:lnTo>
                      <a:pt x="5235" y="34668"/>
                    </a:lnTo>
                    <a:lnTo>
                      <a:pt x="5212" y="34664"/>
                    </a:lnTo>
                    <a:cubicBezTo>
                      <a:pt x="5206" y="34663"/>
                      <a:pt x="5199" y="34662"/>
                      <a:pt x="5194" y="34660"/>
                    </a:cubicBezTo>
                    <a:lnTo>
                      <a:pt x="5173" y="34657"/>
                    </a:lnTo>
                    <a:lnTo>
                      <a:pt x="5152" y="34655"/>
                    </a:lnTo>
                    <a:lnTo>
                      <a:pt x="5133" y="34653"/>
                    </a:lnTo>
                    <a:cubicBezTo>
                      <a:pt x="5126" y="34653"/>
                      <a:pt x="5118" y="34652"/>
                      <a:pt x="5111" y="34652"/>
                    </a:cubicBezTo>
                    <a:lnTo>
                      <a:pt x="5095" y="34651"/>
                    </a:lnTo>
                    <a:lnTo>
                      <a:pt x="5061" y="34651"/>
                    </a:lnTo>
                    <a:cubicBezTo>
                      <a:pt x="5002" y="34651"/>
                      <a:pt x="4943" y="34657"/>
                      <a:pt x="4885" y="34669"/>
                    </a:cubicBezTo>
                    <a:cubicBezTo>
                      <a:pt x="4322" y="34786"/>
                      <a:pt x="4031" y="35412"/>
                      <a:pt x="4301" y="35919"/>
                    </a:cubicBezTo>
                    <a:cubicBezTo>
                      <a:pt x="4460" y="36216"/>
                      <a:pt x="4760" y="36375"/>
                      <a:pt x="5063" y="36375"/>
                    </a:cubicBezTo>
                    <a:cubicBezTo>
                      <a:pt x="5278" y="36375"/>
                      <a:pt x="5494" y="36296"/>
                      <a:pt x="5664" y="36130"/>
                    </a:cubicBezTo>
                    <a:lnTo>
                      <a:pt x="5669" y="36124"/>
                    </a:lnTo>
                    <a:cubicBezTo>
                      <a:pt x="5675" y="36118"/>
                      <a:pt x="5683" y="36111"/>
                      <a:pt x="5688" y="36105"/>
                    </a:cubicBezTo>
                    <a:lnTo>
                      <a:pt x="5696" y="36096"/>
                    </a:lnTo>
                    <a:cubicBezTo>
                      <a:pt x="5703" y="36089"/>
                      <a:pt x="5708" y="36083"/>
                      <a:pt x="5714" y="36076"/>
                    </a:cubicBezTo>
                    <a:cubicBezTo>
                      <a:pt x="5717" y="36073"/>
                      <a:pt x="5719" y="36070"/>
                      <a:pt x="5722" y="36066"/>
                    </a:cubicBezTo>
                    <a:cubicBezTo>
                      <a:pt x="5728" y="36060"/>
                      <a:pt x="5733" y="36053"/>
                      <a:pt x="5738" y="36048"/>
                    </a:cubicBezTo>
                    <a:cubicBezTo>
                      <a:pt x="5741" y="36043"/>
                      <a:pt x="5744" y="36038"/>
                      <a:pt x="5749" y="36033"/>
                    </a:cubicBezTo>
                    <a:cubicBezTo>
                      <a:pt x="5755" y="36025"/>
                      <a:pt x="5762" y="36015"/>
                      <a:pt x="5768" y="36006"/>
                    </a:cubicBezTo>
                    <a:cubicBezTo>
                      <a:pt x="5773" y="36000"/>
                      <a:pt x="5778" y="35993"/>
                      <a:pt x="5782" y="35985"/>
                    </a:cubicBezTo>
                    <a:lnTo>
                      <a:pt x="5791" y="35972"/>
                    </a:lnTo>
                    <a:cubicBezTo>
                      <a:pt x="5795" y="35966"/>
                      <a:pt x="5799" y="35958"/>
                      <a:pt x="5803" y="35951"/>
                    </a:cubicBezTo>
                    <a:lnTo>
                      <a:pt x="5811" y="35937"/>
                    </a:lnTo>
                    <a:cubicBezTo>
                      <a:pt x="5815" y="35929"/>
                      <a:pt x="5820" y="35923"/>
                      <a:pt x="5823" y="35916"/>
                    </a:cubicBezTo>
                    <a:cubicBezTo>
                      <a:pt x="5826" y="35909"/>
                      <a:pt x="5829" y="35906"/>
                      <a:pt x="5831" y="35901"/>
                    </a:cubicBezTo>
                    <a:cubicBezTo>
                      <a:pt x="5834" y="35893"/>
                      <a:pt x="5838" y="35886"/>
                      <a:pt x="5842" y="35878"/>
                    </a:cubicBezTo>
                    <a:lnTo>
                      <a:pt x="5848" y="35865"/>
                    </a:lnTo>
                    <a:cubicBezTo>
                      <a:pt x="5852" y="35856"/>
                      <a:pt x="5855" y="35847"/>
                      <a:pt x="5859" y="35839"/>
                    </a:cubicBezTo>
                    <a:cubicBezTo>
                      <a:pt x="5860" y="35835"/>
                      <a:pt x="5863" y="35831"/>
                      <a:pt x="5864" y="35827"/>
                    </a:cubicBezTo>
                    <a:cubicBezTo>
                      <a:pt x="5869" y="35813"/>
                      <a:pt x="5873" y="35800"/>
                      <a:pt x="5878" y="35787"/>
                    </a:cubicBezTo>
                    <a:cubicBezTo>
                      <a:pt x="5913" y="35683"/>
                      <a:pt x="5927" y="35574"/>
                      <a:pt x="5921" y="35463"/>
                    </a:cubicBezTo>
                    <a:cubicBezTo>
                      <a:pt x="6372" y="35366"/>
                      <a:pt x="7334" y="35132"/>
                      <a:pt x="8318" y="34733"/>
                    </a:cubicBezTo>
                    <a:lnTo>
                      <a:pt x="8318" y="34733"/>
                    </a:lnTo>
                    <a:lnTo>
                      <a:pt x="8318" y="34733"/>
                    </a:lnTo>
                    <a:cubicBezTo>
                      <a:pt x="9117" y="34410"/>
                      <a:pt x="9929" y="33977"/>
                      <a:pt x="10496" y="33419"/>
                    </a:cubicBezTo>
                    <a:lnTo>
                      <a:pt x="10496" y="33419"/>
                    </a:lnTo>
                    <a:cubicBezTo>
                      <a:pt x="10140" y="33857"/>
                      <a:pt x="9808" y="34305"/>
                      <a:pt x="9490" y="34738"/>
                    </a:cubicBezTo>
                    <a:cubicBezTo>
                      <a:pt x="8913" y="35525"/>
                      <a:pt x="8503" y="36339"/>
                      <a:pt x="7977" y="37169"/>
                    </a:cubicBezTo>
                    <a:lnTo>
                      <a:pt x="9137" y="35978"/>
                    </a:lnTo>
                    <a:lnTo>
                      <a:pt x="9137" y="35978"/>
                    </a:lnTo>
                    <a:cubicBezTo>
                      <a:pt x="8979" y="36716"/>
                      <a:pt x="8862" y="37674"/>
                      <a:pt x="9029" y="38547"/>
                    </a:cubicBezTo>
                    <a:cubicBezTo>
                      <a:pt x="9229" y="39592"/>
                      <a:pt x="9638" y="40327"/>
                      <a:pt x="9913" y="40327"/>
                    </a:cubicBezTo>
                    <a:cubicBezTo>
                      <a:pt x="10096" y="40327"/>
                      <a:pt x="10220" y="40005"/>
                      <a:pt x="10187" y="39237"/>
                    </a:cubicBezTo>
                    <a:cubicBezTo>
                      <a:pt x="10134" y="37967"/>
                      <a:pt x="9965" y="36258"/>
                      <a:pt x="9857" y="35240"/>
                    </a:cubicBezTo>
                    <a:lnTo>
                      <a:pt x="13427" y="31575"/>
                    </a:lnTo>
                    <a:lnTo>
                      <a:pt x="13427" y="40969"/>
                    </a:lnTo>
                    <a:lnTo>
                      <a:pt x="55016" y="40969"/>
                    </a:lnTo>
                    <a:lnTo>
                      <a:pt x="55016" y="40968"/>
                    </a:lnTo>
                    <a:lnTo>
                      <a:pt x="55018" y="40968"/>
                    </a:lnTo>
                    <a:lnTo>
                      <a:pt x="55018" y="40640"/>
                    </a:lnTo>
                    <a:cubicBezTo>
                      <a:pt x="56040" y="41057"/>
                      <a:pt x="56857" y="41299"/>
                      <a:pt x="57280" y="41299"/>
                    </a:cubicBezTo>
                    <a:cubicBezTo>
                      <a:pt x="57360" y="41299"/>
                      <a:pt x="57426" y="41290"/>
                      <a:pt x="57476" y="41273"/>
                    </a:cubicBezTo>
                    <a:cubicBezTo>
                      <a:pt x="58363" y="40963"/>
                      <a:pt x="56339" y="39682"/>
                      <a:pt x="56338" y="39682"/>
                    </a:cubicBezTo>
                    <a:lnTo>
                      <a:pt x="56338" y="39682"/>
                    </a:lnTo>
                    <a:cubicBezTo>
                      <a:pt x="56339" y="39682"/>
                      <a:pt x="59294" y="40375"/>
                      <a:pt x="61160" y="40375"/>
                    </a:cubicBezTo>
                    <a:cubicBezTo>
                      <a:pt x="61876" y="40375"/>
                      <a:pt x="62432" y="40273"/>
                      <a:pt x="62598" y="39991"/>
                    </a:cubicBezTo>
                    <a:cubicBezTo>
                      <a:pt x="63197" y="38971"/>
                      <a:pt x="61498" y="38764"/>
                      <a:pt x="61498" y="38764"/>
                    </a:cubicBezTo>
                    <a:cubicBezTo>
                      <a:pt x="61498" y="38764"/>
                      <a:pt x="68375" y="37501"/>
                      <a:pt x="69574" y="34127"/>
                    </a:cubicBezTo>
                    <a:cubicBezTo>
                      <a:pt x="69775" y="33560"/>
                      <a:pt x="69363" y="33355"/>
                      <a:pt x="68661" y="33355"/>
                    </a:cubicBezTo>
                    <a:cubicBezTo>
                      <a:pt x="68155" y="33355"/>
                      <a:pt x="67499" y="33462"/>
                      <a:pt x="66815" y="33616"/>
                    </a:cubicBezTo>
                    <a:cubicBezTo>
                      <a:pt x="67298" y="33436"/>
                      <a:pt x="67688" y="33230"/>
                      <a:pt x="67934" y="32997"/>
                    </a:cubicBezTo>
                    <a:cubicBezTo>
                      <a:pt x="69112" y="31875"/>
                      <a:pt x="67333" y="31746"/>
                      <a:pt x="66454" y="31746"/>
                    </a:cubicBezTo>
                    <a:cubicBezTo>
                      <a:pt x="66193" y="31746"/>
                      <a:pt x="66011" y="31758"/>
                      <a:pt x="66011" y="31758"/>
                    </a:cubicBezTo>
                    <a:cubicBezTo>
                      <a:pt x="66011" y="31758"/>
                      <a:pt x="69585" y="30425"/>
                      <a:pt x="70597" y="28973"/>
                    </a:cubicBezTo>
                    <a:cubicBezTo>
                      <a:pt x="71288" y="27983"/>
                      <a:pt x="70680" y="27826"/>
                      <a:pt x="70225" y="27826"/>
                    </a:cubicBezTo>
                    <a:cubicBezTo>
                      <a:pt x="70013" y="27826"/>
                      <a:pt x="69834" y="27860"/>
                      <a:pt x="69834" y="27860"/>
                    </a:cubicBezTo>
                    <a:cubicBezTo>
                      <a:pt x="69834" y="27860"/>
                      <a:pt x="72623" y="23072"/>
                      <a:pt x="71368" y="22263"/>
                    </a:cubicBezTo>
                    <a:cubicBezTo>
                      <a:pt x="71283" y="22208"/>
                      <a:pt x="71188" y="22182"/>
                      <a:pt x="71084" y="22182"/>
                    </a:cubicBezTo>
                    <a:cubicBezTo>
                      <a:pt x="70109" y="22182"/>
                      <a:pt x="68394" y="24448"/>
                      <a:pt x="67414" y="25871"/>
                    </a:cubicBezTo>
                    <a:lnTo>
                      <a:pt x="66714" y="26157"/>
                    </a:lnTo>
                    <a:cubicBezTo>
                      <a:pt x="66691" y="25726"/>
                      <a:pt x="66577" y="25280"/>
                      <a:pt x="66211" y="25223"/>
                    </a:cubicBezTo>
                    <a:cubicBezTo>
                      <a:pt x="66202" y="25222"/>
                      <a:pt x="66191" y="25221"/>
                      <a:pt x="66181" y="25220"/>
                    </a:cubicBezTo>
                    <a:lnTo>
                      <a:pt x="66174" y="25220"/>
                    </a:lnTo>
                    <a:cubicBezTo>
                      <a:pt x="66167" y="25220"/>
                      <a:pt x="66160" y="25220"/>
                      <a:pt x="66153" y="25219"/>
                    </a:cubicBezTo>
                    <a:cubicBezTo>
                      <a:pt x="66146" y="25218"/>
                      <a:pt x="66141" y="25218"/>
                      <a:pt x="66136" y="25218"/>
                    </a:cubicBezTo>
                    <a:cubicBezTo>
                      <a:pt x="66135" y="25218"/>
                      <a:pt x="66135" y="25218"/>
                      <a:pt x="66134" y="25218"/>
                    </a:cubicBezTo>
                    <a:cubicBezTo>
                      <a:pt x="65676" y="25218"/>
                      <a:pt x="65369" y="25971"/>
                      <a:pt x="64791" y="26942"/>
                    </a:cubicBezTo>
                    <a:lnTo>
                      <a:pt x="62638" y="27822"/>
                    </a:lnTo>
                    <a:cubicBezTo>
                      <a:pt x="62541" y="27667"/>
                      <a:pt x="62399" y="27554"/>
                      <a:pt x="62194" y="27523"/>
                    </a:cubicBezTo>
                    <a:cubicBezTo>
                      <a:pt x="62167" y="27518"/>
                      <a:pt x="62141" y="27516"/>
                      <a:pt x="62116" y="27516"/>
                    </a:cubicBezTo>
                    <a:cubicBezTo>
                      <a:pt x="61775" y="27516"/>
                      <a:pt x="61581" y="27893"/>
                      <a:pt x="61233" y="28394"/>
                    </a:cubicBezTo>
                    <a:lnTo>
                      <a:pt x="56906" y="30160"/>
                    </a:lnTo>
                    <a:cubicBezTo>
                      <a:pt x="56908" y="29727"/>
                      <a:pt x="56833" y="29225"/>
                      <a:pt x="56470" y="29225"/>
                    </a:cubicBezTo>
                    <a:cubicBezTo>
                      <a:pt x="56414" y="29225"/>
                      <a:pt x="56350" y="29237"/>
                      <a:pt x="56279" y="29264"/>
                    </a:cubicBezTo>
                    <a:cubicBezTo>
                      <a:pt x="56033" y="29356"/>
                      <a:pt x="55562" y="29685"/>
                      <a:pt x="55013" y="30111"/>
                    </a:cubicBezTo>
                    <a:lnTo>
                      <a:pt x="55013" y="28413"/>
                    </a:lnTo>
                    <a:cubicBezTo>
                      <a:pt x="55238" y="28147"/>
                      <a:pt x="55453" y="27873"/>
                      <a:pt x="55659" y="27596"/>
                    </a:cubicBezTo>
                    <a:lnTo>
                      <a:pt x="58625" y="26161"/>
                    </a:lnTo>
                    <a:cubicBezTo>
                      <a:pt x="59198" y="26494"/>
                      <a:pt x="60356" y="27120"/>
                      <a:pt x="60971" y="27120"/>
                    </a:cubicBezTo>
                    <a:cubicBezTo>
                      <a:pt x="61188" y="27120"/>
                      <a:pt x="61337" y="27043"/>
                      <a:pt x="61371" y="26849"/>
                    </a:cubicBezTo>
                    <a:cubicBezTo>
                      <a:pt x="61489" y="26176"/>
                      <a:pt x="60153" y="25901"/>
                      <a:pt x="59371" y="25798"/>
                    </a:cubicBezTo>
                    <a:lnTo>
                      <a:pt x="60316" y="25340"/>
                    </a:lnTo>
                    <a:cubicBezTo>
                      <a:pt x="60372" y="25663"/>
                      <a:pt x="60599" y="25930"/>
                      <a:pt x="60909" y="26036"/>
                    </a:cubicBezTo>
                    <a:lnTo>
                      <a:pt x="60914" y="26037"/>
                    </a:lnTo>
                    <a:cubicBezTo>
                      <a:pt x="60924" y="26040"/>
                      <a:pt x="60934" y="26043"/>
                      <a:pt x="60944" y="26047"/>
                    </a:cubicBezTo>
                    <a:lnTo>
                      <a:pt x="60954" y="26049"/>
                    </a:lnTo>
                    <a:cubicBezTo>
                      <a:pt x="60962" y="26052"/>
                      <a:pt x="60971" y="26054"/>
                      <a:pt x="60981" y="26057"/>
                    </a:cubicBezTo>
                    <a:lnTo>
                      <a:pt x="60992" y="26060"/>
                    </a:lnTo>
                    <a:cubicBezTo>
                      <a:pt x="61001" y="26062"/>
                      <a:pt x="61009" y="26064"/>
                      <a:pt x="61019" y="26065"/>
                    </a:cubicBezTo>
                    <a:lnTo>
                      <a:pt x="61031" y="26067"/>
                    </a:lnTo>
                    <a:cubicBezTo>
                      <a:pt x="61046" y="26071"/>
                      <a:pt x="61060" y="26073"/>
                      <a:pt x="61075" y="26075"/>
                    </a:cubicBezTo>
                    <a:cubicBezTo>
                      <a:pt x="61082" y="26076"/>
                      <a:pt x="61088" y="26077"/>
                      <a:pt x="61096" y="26077"/>
                    </a:cubicBezTo>
                    <a:lnTo>
                      <a:pt x="61115" y="26080"/>
                    </a:lnTo>
                    <a:lnTo>
                      <a:pt x="61138" y="26082"/>
                    </a:lnTo>
                    <a:lnTo>
                      <a:pt x="61156" y="26083"/>
                    </a:lnTo>
                    <a:lnTo>
                      <a:pt x="61240" y="26083"/>
                    </a:lnTo>
                    <a:cubicBezTo>
                      <a:pt x="61249" y="26083"/>
                      <a:pt x="61259" y="26082"/>
                      <a:pt x="61268" y="26082"/>
                    </a:cubicBezTo>
                    <a:lnTo>
                      <a:pt x="61282" y="26081"/>
                    </a:lnTo>
                    <a:cubicBezTo>
                      <a:pt x="61295" y="26078"/>
                      <a:pt x="61311" y="26077"/>
                      <a:pt x="61325" y="26075"/>
                    </a:cubicBezTo>
                    <a:cubicBezTo>
                      <a:pt x="61813" y="26004"/>
                      <a:pt x="62153" y="25551"/>
                      <a:pt x="62082" y="25062"/>
                    </a:cubicBezTo>
                    <a:cubicBezTo>
                      <a:pt x="62080" y="25048"/>
                      <a:pt x="62077" y="25034"/>
                      <a:pt x="62075" y="25020"/>
                    </a:cubicBezTo>
                    <a:cubicBezTo>
                      <a:pt x="62074" y="25014"/>
                      <a:pt x="62073" y="25010"/>
                      <a:pt x="62071" y="25004"/>
                    </a:cubicBezTo>
                    <a:cubicBezTo>
                      <a:pt x="62069" y="24996"/>
                      <a:pt x="62067" y="24987"/>
                      <a:pt x="62065" y="24977"/>
                    </a:cubicBezTo>
                    <a:cubicBezTo>
                      <a:pt x="62064" y="24971"/>
                      <a:pt x="62063" y="24966"/>
                      <a:pt x="62061" y="24959"/>
                    </a:cubicBezTo>
                    <a:cubicBezTo>
                      <a:pt x="62059" y="24954"/>
                      <a:pt x="62056" y="24944"/>
                      <a:pt x="62054" y="24936"/>
                    </a:cubicBezTo>
                    <a:cubicBezTo>
                      <a:pt x="62052" y="24929"/>
                      <a:pt x="62051" y="24924"/>
                      <a:pt x="62049" y="24918"/>
                    </a:cubicBezTo>
                    <a:cubicBezTo>
                      <a:pt x="62046" y="24911"/>
                      <a:pt x="62044" y="24904"/>
                      <a:pt x="62042" y="24897"/>
                    </a:cubicBezTo>
                    <a:cubicBezTo>
                      <a:pt x="62040" y="24889"/>
                      <a:pt x="62036" y="24883"/>
                      <a:pt x="62034" y="24877"/>
                    </a:cubicBezTo>
                    <a:cubicBezTo>
                      <a:pt x="62032" y="24871"/>
                      <a:pt x="62030" y="24864"/>
                      <a:pt x="62028" y="24859"/>
                    </a:cubicBezTo>
                    <a:cubicBezTo>
                      <a:pt x="62026" y="24852"/>
                      <a:pt x="62021" y="24844"/>
                      <a:pt x="62019" y="24837"/>
                    </a:cubicBezTo>
                    <a:lnTo>
                      <a:pt x="62012" y="24823"/>
                    </a:lnTo>
                    <a:cubicBezTo>
                      <a:pt x="62008" y="24815"/>
                      <a:pt x="62005" y="24806"/>
                      <a:pt x="62001" y="24798"/>
                    </a:cubicBezTo>
                    <a:cubicBezTo>
                      <a:pt x="61999" y="24796"/>
                      <a:pt x="61998" y="24793"/>
                      <a:pt x="61997" y="24790"/>
                    </a:cubicBezTo>
                    <a:cubicBezTo>
                      <a:pt x="61975" y="24747"/>
                      <a:pt x="61950" y="24705"/>
                      <a:pt x="61921" y="24666"/>
                    </a:cubicBezTo>
                    <a:cubicBezTo>
                      <a:pt x="61914" y="24655"/>
                      <a:pt x="61906" y="24646"/>
                      <a:pt x="61898" y="24636"/>
                    </a:cubicBezTo>
                    <a:lnTo>
                      <a:pt x="61897" y="24634"/>
                    </a:lnTo>
                    <a:cubicBezTo>
                      <a:pt x="61890" y="24625"/>
                      <a:pt x="61882" y="24616"/>
                      <a:pt x="61874" y="24606"/>
                    </a:cubicBezTo>
                    <a:cubicBezTo>
                      <a:pt x="61701" y="24405"/>
                      <a:pt x="61451" y="24296"/>
                      <a:pt x="61197" y="24296"/>
                    </a:cubicBezTo>
                    <a:cubicBezTo>
                      <a:pt x="61078" y="24296"/>
                      <a:pt x="60958" y="24320"/>
                      <a:pt x="60844" y="24369"/>
                    </a:cubicBezTo>
                    <a:cubicBezTo>
                      <a:pt x="60485" y="24524"/>
                      <a:pt x="60268" y="24893"/>
                      <a:pt x="60308" y="25281"/>
                    </a:cubicBezTo>
                    <a:cubicBezTo>
                      <a:pt x="59844" y="25402"/>
                      <a:pt x="58859" y="25685"/>
                      <a:pt x="57857" y="26142"/>
                    </a:cubicBezTo>
                    <a:cubicBezTo>
                      <a:pt x="57869" y="26131"/>
                      <a:pt x="59374" y="24873"/>
                      <a:pt x="60296" y="23301"/>
                    </a:cubicBezTo>
                    <a:cubicBezTo>
                      <a:pt x="60430" y="23377"/>
                      <a:pt x="60581" y="23417"/>
                      <a:pt x="60735" y="23417"/>
                    </a:cubicBezTo>
                    <a:cubicBezTo>
                      <a:pt x="60765" y="23417"/>
                      <a:pt x="60795" y="23415"/>
                      <a:pt x="60824" y="23412"/>
                    </a:cubicBezTo>
                    <a:lnTo>
                      <a:pt x="60830" y="23412"/>
                    </a:lnTo>
                    <a:cubicBezTo>
                      <a:pt x="60841" y="23411"/>
                      <a:pt x="60851" y="23410"/>
                      <a:pt x="60861" y="23409"/>
                    </a:cubicBezTo>
                    <a:lnTo>
                      <a:pt x="60870" y="23407"/>
                    </a:lnTo>
                    <a:cubicBezTo>
                      <a:pt x="60880" y="23406"/>
                      <a:pt x="60889" y="23405"/>
                      <a:pt x="60898" y="23402"/>
                    </a:cubicBezTo>
                    <a:lnTo>
                      <a:pt x="60910" y="23400"/>
                    </a:lnTo>
                    <a:cubicBezTo>
                      <a:pt x="60919" y="23398"/>
                      <a:pt x="60927" y="23397"/>
                      <a:pt x="60936" y="23395"/>
                    </a:cubicBezTo>
                    <a:cubicBezTo>
                      <a:pt x="60940" y="23394"/>
                      <a:pt x="60945" y="23393"/>
                      <a:pt x="60949" y="23391"/>
                    </a:cubicBezTo>
                    <a:cubicBezTo>
                      <a:pt x="60963" y="23388"/>
                      <a:pt x="60977" y="23384"/>
                      <a:pt x="60991" y="23381"/>
                    </a:cubicBezTo>
                    <a:cubicBezTo>
                      <a:pt x="60997" y="23378"/>
                      <a:pt x="61004" y="23376"/>
                      <a:pt x="61012" y="23374"/>
                    </a:cubicBezTo>
                    <a:cubicBezTo>
                      <a:pt x="61018" y="23372"/>
                      <a:pt x="61023" y="23370"/>
                      <a:pt x="61029" y="23367"/>
                    </a:cubicBezTo>
                    <a:lnTo>
                      <a:pt x="61051" y="23360"/>
                    </a:lnTo>
                    <a:cubicBezTo>
                      <a:pt x="61057" y="23358"/>
                      <a:pt x="61062" y="23355"/>
                      <a:pt x="61067" y="23353"/>
                    </a:cubicBezTo>
                    <a:lnTo>
                      <a:pt x="61089" y="23344"/>
                    </a:lnTo>
                    <a:cubicBezTo>
                      <a:pt x="61095" y="23341"/>
                      <a:pt x="61100" y="23339"/>
                      <a:pt x="61106" y="23337"/>
                    </a:cubicBezTo>
                    <a:cubicBezTo>
                      <a:pt x="61113" y="23333"/>
                      <a:pt x="61121" y="23329"/>
                      <a:pt x="61129" y="23326"/>
                    </a:cubicBezTo>
                    <a:lnTo>
                      <a:pt x="61144" y="23318"/>
                    </a:lnTo>
                    <a:lnTo>
                      <a:pt x="61169" y="23305"/>
                    </a:lnTo>
                    <a:lnTo>
                      <a:pt x="61181" y="23297"/>
                    </a:lnTo>
                    <a:cubicBezTo>
                      <a:pt x="61193" y="23291"/>
                      <a:pt x="61207" y="23283"/>
                      <a:pt x="61219" y="23275"/>
                    </a:cubicBezTo>
                    <a:cubicBezTo>
                      <a:pt x="61634" y="23008"/>
                      <a:pt x="61754" y="22455"/>
                      <a:pt x="61487" y="22039"/>
                    </a:cubicBezTo>
                    <a:cubicBezTo>
                      <a:pt x="61479" y="22027"/>
                      <a:pt x="61471" y="22015"/>
                      <a:pt x="61463" y="22003"/>
                    </a:cubicBezTo>
                    <a:cubicBezTo>
                      <a:pt x="61459" y="22000"/>
                      <a:pt x="61457" y="21995"/>
                      <a:pt x="61454" y="21991"/>
                    </a:cubicBezTo>
                    <a:cubicBezTo>
                      <a:pt x="61448" y="21984"/>
                      <a:pt x="61443" y="21977"/>
                      <a:pt x="61436" y="21969"/>
                    </a:cubicBezTo>
                    <a:cubicBezTo>
                      <a:pt x="61433" y="21965"/>
                      <a:pt x="61430" y="21959"/>
                      <a:pt x="61425" y="21955"/>
                    </a:cubicBezTo>
                    <a:cubicBezTo>
                      <a:pt x="61422" y="21951"/>
                      <a:pt x="61416" y="21943"/>
                      <a:pt x="61410" y="21936"/>
                    </a:cubicBezTo>
                    <a:cubicBezTo>
                      <a:pt x="61405" y="21931"/>
                      <a:pt x="61401" y="21926"/>
                      <a:pt x="61397" y="21922"/>
                    </a:cubicBezTo>
                    <a:cubicBezTo>
                      <a:pt x="61393" y="21918"/>
                      <a:pt x="61387" y="21911"/>
                      <a:pt x="61382" y="21906"/>
                    </a:cubicBezTo>
                    <a:cubicBezTo>
                      <a:pt x="61376" y="21900"/>
                      <a:pt x="61372" y="21896"/>
                      <a:pt x="61367" y="21890"/>
                    </a:cubicBezTo>
                    <a:lnTo>
                      <a:pt x="61352" y="21877"/>
                    </a:lnTo>
                    <a:cubicBezTo>
                      <a:pt x="61348" y="21872"/>
                      <a:pt x="61342" y="21867"/>
                      <a:pt x="61337" y="21862"/>
                    </a:cubicBezTo>
                    <a:cubicBezTo>
                      <a:pt x="61331" y="21856"/>
                      <a:pt x="61328" y="21854"/>
                      <a:pt x="61323" y="21850"/>
                    </a:cubicBezTo>
                    <a:cubicBezTo>
                      <a:pt x="61317" y="21847"/>
                      <a:pt x="61311" y="21839"/>
                      <a:pt x="61304" y="21834"/>
                    </a:cubicBezTo>
                    <a:lnTo>
                      <a:pt x="61295" y="21827"/>
                    </a:lnTo>
                    <a:cubicBezTo>
                      <a:pt x="61258" y="21797"/>
                      <a:pt x="61219" y="21770"/>
                      <a:pt x="61176" y="21747"/>
                    </a:cubicBezTo>
                    <a:lnTo>
                      <a:pt x="61175" y="21747"/>
                    </a:lnTo>
                    <a:cubicBezTo>
                      <a:pt x="61165" y="21740"/>
                      <a:pt x="61154" y="21735"/>
                      <a:pt x="61143" y="21729"/>
                    </a:cubicBezTo>
                    <a:lnTo>
                      <a:pt x="61141" y="21728"/>
                    </a:lnTo>
                    <a:cubicBezTo>
                      <a:pt x="61130" y="21723"/>
                      <a:pt x="61119" y="21717"/>
                      <a:pt x="61108" y="21712"/>
                    </a:cubicBezTo>
                    <a:lnTo>
                      <a:pt x="61107" y="21712"/>
                    </a:lnTo>
                    <a:cubicBezTo>
                      <a:pt x="60987" y="21657"/>
                      <a:pt x="60860" y="21630"/>
                      <a:pt x="60735" y="21630"/>
                    </a:cubicBezTo>
                    <a:cubicBezTo>
                      <a:pt x="60422" y="21630"/>
                      <a:pt x="60120" y="21795"/>
                      <a:pt x="59956" y="22084"/>
                    </a:cubicBezTo>
                    <a:cubicBezTo>
                      <a:pt x="59727" y="22488"/>
                      <a:pt x="59846" y="23001"/>
                      <a:pt x="60229" y="23263"/>
                    </a:cubicBezTo>
                    <a:lnTo>
                      <a:pt x="57857" y="26140"/>
                    </a:lnTo>
                    <a:cubicBezTo>
                      <a:pt x="57045" y="26509"/>
                      <a:pt x="56222" y="26993"/>
                      <a:pt x="55659" y="27595"/>
                    </a:cubicBezTo>
                    <a:cubicBezTo>
                      <a:pt x="56009" y="27125"/>
                      <a:pt x="56334" y="26648"/>
                      <a:pt x="56644" y="26185"/>
                    </a:cubicBezTo>
                    <a:cubicBezTo>
                      <a:pt x="57207" y="25345"/>
                      <a:pt x="57595" y="24483"/>
                      <a:pt x="58105" y="23602"/>
                    </a:cubicBezTo>
                    <a:lnTo>
                      <a:pt x="58105" y="23602"/>
                    </a:lnTo>
                    <a:lnTo>
                      <a:pt x="56955" y="24886"/>
                    </a:lnTo>
                    <a:cubicBezTo>
                      <a:pt x="57087" y="24115"/>
                      <a:pt x="57167" y="23118"/>
                      <a:pt x="56955" y="22221"/>
                    </a:cubicBezTo>
                    <a:cubicBezTo>
                      <a:pt x="56704" y="21157"/>
                      <a:pt x="56254" y="20417"/>
                      <a:pt x="55969" y="20417"/>
                    </a:cubicBezTo>
                    <a:cubicBezTo>
                      <a:pt x="55776" y="20417"/>
                      <a:pt x="55657" y="20754"/>
                      <a:pt x="55725" y="21556"/>
                    </a:cubicBezTo>
                    <a:cubicBezTo>
                      <a:pt x="55836" y="22869"/>
                      <a:pt x="56086" y="24632"/>
                      <a:pt x="56242" y="25682"/>
                    </a:cubicBezTo>
                    <a:lnTo>
                      <a:pt x="55013" y="27055"/>
                    </a:lnTo>
                    <a:lnTo>
                      <a:pt x="55013" y="21230"/>
                    </a:lnTo>
                    <a:cubicBezTo>
                      <a:pt x="55013" y="20839"/>
                      <a:pt x="54997" y="20452"/>
                      <a:pt x="54969" y="20068"/>
                    </a:cubicBezTo>
                    <a:cubicBezTo>
                      <a:pt x="54936" y="19612"/>
                      <a:pt x="54884" y="19160"/>
                      <a:pt x="54813" y="18711"/>
                    </a:cubicBezTo>
                    <a:lnTo>
                      <a:pt x="57133" y="18711"/>
                    </a:lnTo>
                    <a:cubicBezTo>
                      <a:pt x="57138" y="18716"/>
                      <a:pt x="57141" y="18722"/>
                      <a:pt x="57144" y="18727"/>
                    </a:cubicBezTo>
                    <a:cubicBezTo>
                      <a:pt x="57313" y="18967"/>
                      <a:pt x="57587" y="19106"/>
                      <a:pt x="57875" y="19106"/>
                    </a:cubicBezTo>
                    <a:cubicBezTo>
                      <a:pt x="57917" y="19106"/>
                      <a:pt x="57960" y="19103"/>
                      <a:pt x="58003" y="19097"/>
                    </a:cubicBezTo>
                    <a:lnTo>
                      <a:pt x="58007" y="19097"/>
                    </a:lnTo>
                    <a:cubicBezTo>
                      <a:pt x="58018" y="19096"/>
                      <a:pt x="58028" y="19094"/>
                      <a:pt x="58038" y="19092"/>
                    </a:cubicBezTo>
                    <a:lnTo>
                      <a:pt x="58048" y="19091"/>
                    </a:lnTo>
                    <a:cubicBezTo>
                      <a:pt x="58056" y="19088"/>
                      <a:pt x="58066" y="19086"/>
                      <a:pt x="58075" y="19084"/>
                    </a:cubicBezTo>
                    <a:lnTo>
                      <a:pt x="58087" y="19082"/>
                    </a:lnTo>
                    <a:cubicBezTo>
                      <a:pt x="58096" y="19080"/>
                      <a:pt x="58105" y="19077"/>
                      <a:pt x="58114" y="19074"/>
                    </a:cubicBezTo>
                    <a:cubicBezTo>
                      <a:pt x="58118" y="19074"/>
                      <a:pt x="58122" y="19072"/>
                      <a:pt x="58125" y="19071"/>
                    </a:cubicBezTo>
                    <a:cubicBezTo>
                      <a:pt x="58140" y="19068"/>
                      <a:pt x="58152" y="19063"/>
                      <a:pt x="58165" y="19059"/>
                    </a:cubicBezTo>
                    <a:lnTo>
                      <a:pt x="58314" y="23251"/>
                    </a:lnTo>
                    <a:cubicBezTo>
                      <a:pt x="58241" y="23368"/>
                      <a:pt x="58172" y="23486"/>
                      <a:pt x="58106" y="23602"/>
                    </a:cubicBezTo>
                    <a:lnTo>
                      <a:pt x="60800" y="20593"/>
                    </a:lnTo>
                    <a:cubicBezTo>
                      <a:pt x="60938" y="20728"/>
                      <a:pt x="61115" y="20815"/>
                      <a:pt x="61306" y="20841"/>
                    </a:cubicBezTo>
                    <a:lnTo>
                      <a:pt x="61312" y="20842"/>
                    </a:lnTo>
                    <a:cubicBezTo>
                      <a:pt x="61321" y="20844"/>
                      <a:pt x="61331" y="20845"/>
                      <a:pt x="61342" y="20846"/>
                    </a:cubicBezTo>
                    <a:lnTo>
                      <a:pt x="61351" y="20847"/>
                    </a:lnTo>
                    <a:cubicBezTo>
                      <a:pt x="61361" y="20848"/>
                      <a:pt x="61371" y="20848"/>
                      <a:pt x="61380" y="20849"/>
                    </a:cubicBezTo>
                    <a:lnTo>
                      <a:pt x="61392" y="20849"/>
                    </a:lnTo>
                    <a:cubicBezTo>
                      <a:pt x="61400" y="20849"/>
                      <a:pt x="61410" y="20850"/>
                      <a:pt x="61419" y="20850"/>
                    </a:cubicBezTo>
                    <a:lnTo>
                      <a:pt x="61431" y="20850"/>
                    </a:lnTo>
                    <a:cubicBezTo>
                      <a:pt x="61446" y="20850"/>
                      <a:pt x="61461" y="20850"/>
                      <a:pt x="61476" y="20848"/>
                    </a:cubicBezTo>
                    <a:cubicBezTo>
                      <a:pt x="61484" y="20848"/>
                      <a:pt x="61490" y="20848"/>
                      <a:pt x="61497" y="20847"/>
                    </a:cubicBezTo>
                    <a:lnTo>
                      <a:pt x="61516" y="20846"/>
                    </a:lnTo>
                    <a:lnTo>
                      <a:pt x="61538" y="20844"/>
                    </a:lnTo>
                    <a:lnTo>
                      <a:pt x="61557" y="20840"/>
                    </a:lnTo>
                    <a:cubicBezTo>
                      <a:pt x="61565" y="20839"/>
                      <a:pt x="61572" y="20838"/>
                      <a:pt x="61580" y="20837"/>
                    </a:cubicBezTo>
                    <a:cubicBezTo>
                      <a:pt x="61589" y="20835"/>
                      <a:pt x="61592" y="20835"/>
                      <a:pt x="61598" y="20834"/>
                    </a:cubicBezTo>
                    <a:cubicBezTo>
                      <a:pt x="61606" y="20832"/>
                      <a:pt x="61615" y="20830"/>
                      <a:pt x="61623" y="20828"/>
                    </a:cubicBezTo>
                    <a:lnTo>
                      <a:pt x="61639" y="20825"/>
                    </a:lnTo>
                    <a:cubicBezTo>
                      <a:pt x="61649" y="20823"/>
                      <a:pt x="61658" y="20819"/>
                      <a:pt x="61666" y="20817"/>
                    </a:cubicBezTo>
                    <a:lnTo>
                      <a:pt x="61681" y="20813"/>
                    </a:lnTo>
                    <a:cubicBezTo>
                      <a:pt x="61694" y="20810"/>
                      <a:pt x="61708" y="20805"/>
                      <a:pt x="61721" y="20800"/>
                    </a:cubicBezTo>
                    <a:cubicBezTo>
                      <a:pt x="62188" y="20638"/>
                      <a:pt x="62435" y="20129"/>
                      <a:pt x="62273" y="19662"/>
                    </a:cubicBezTo>
                    <a:cubicBezTo>
                      <a:pt x="62269" y="19648"/>
                      <a:pt x="62263" y="19635"/>
                      <a:pt x="62258" y="19621"/>
                    </a:cubicBezTo>
                    <a:cubicBezTo>
                      <a:pt x="62255" y="19616"/>
                      <a:pt x="62253" y="19611"/>
                      <a:pt x="62252" y="19607"/>
                    </a:cubicBezTo>
                    <a:cubicBezTo>
                      <a:pt x="62248" y="19599"/>
                      <a:pt x="62244" y="19590"/>
                      <a:pt x="62241" y="19581"/>
                    </a:cubicBezTo>
                    <a:cubicBezTo>
                      <a:pt x="62238" y="19576"/>
                      <a:pt x="62236" y="19570"/>
                      <a:pt x="62232" y="19565"/>
                    </a:cubicBezTo>
                    <a:cubicBezTo>
                      <a:pt x="62230" y="19559"/>
                      <a:pt x="62226" y="19550"/>
                      <a:pt x="62223" y="19544"/>
                    </a:cubicBezTo>
                    <a:cubicBezTo>
                      <a:pt x="62218" y="19536"/>
                      <a:pt x="62216" y="19532"/>
                      <a:pt x="62213" y="19525"/>
                    </a:cubicBezTo>
                    <a:cubicBezTo>
                      <a:pt x="62209" y="19520"/>
                      <a:pt x="62206" y="19513"/>
                      <a:pt x="62202" y="19507"/>
                    </a:cubicBezTo>
                    <a:cubicBezTo>
                      <a:pt x="62199" y="19501"/>
                      <a:pt x="62195" y="19495"/>
                      <a:pt x="62191" y="19488"/>
                    </a:cubicBezTo>
                    <a:cubicBezTo>
                      <a:pt x="62188" y="19483"/>
                      <a:pt x="62184" y="19477"/>
                      <a:pt x="62181" y="19472"/>
                    </a:cubicBezTo>
                    <a:cubicBezTo>
                      <a:pt x="62178" y="19467"/>
                      <a:pt x="62172" y="19459"/>
                      <a:pt x="62168" y="19453"/>
                    </a:cubicBezTo>
                    <a:lnTo>
                      <a:pt x="62159" y="19439"/>
                    </a:lnTo>
                    <a:cubicBezTo>
                      <a:pt x="62154" y="19432"/>
                      <a:pt x="62149" y="19426"/>
                      <a:pt x="62144" y="19418"/>
                    </a:cubicBezTo>
                    <a:cubicBezTo>
                      <a:pt x="62142" y="19416"/>
                      <a:pt x="62139" y="19413"/>
                      <a:pt x="62138" y="19410"/>
                    </a:cubicBezTo>
                    <a:cubicBezTo>
                      <a:pt x="62101" y="19362"/>
                      <a:pt x="62058" y="19317"/>
                      <a:pt x="62012" y="19277"/>
                    </a:cubicBezTo>
                    <a:lnTo>
                      <a:pt x="62011" y="19277"/>
                    </a:lnTo>
                    <a:cubicBezTo>
                      <a:pt x="62001" y="19268"/>
                      <a:pt x="61992" y="19260"/>
                      <a:pt x="61982" y="19253"/>
                    </a:cubicBezTo>
                    <a:cubicBezTo>
                      <a:pt x="61819" y="19124"/>
                      <a:pt x="61623" y="19061"/>
                      <a:pt x="61429" y="19061"/>
                    </a:cubicBezTo>
                    <a:cubicBezTo>
                      <a:pt x="61197" y="19061"/>
                      <a:pt x="60966" y="19150"/>
                      <a:pt x="60793" y="19326"/>
                    </a:cubicBezTo>
                    <a:cubicBezTo>
                      <a:pt x="60473" y="19650"/>
                      <a:pt x="60447" y="20163"/>
                      <a:pt x="60732" y="20516"/>
                    </a:cubicBezTo>
                    <a:cubicBezTo>
                      <a:pt x="59570" y="21448"/>
                      <a:pt x="58862" y="22359"/>
                      <a:pt x="58314" y="23249"/>
                    </a:cubicBezTo>
                    <a:cubicBezTo>
                      <a:pt x="58317" y="23240"/>
                      <a:pt x="58973" y="20846"/>
                      <a:pt x="58278" y="19010"/>
                    </a:cubicBezTo>
                    <a:lnTo>
                      <a:pt x="58282" y="19007"/>
                    </a:lnTo>
                    <a:cubicBezTo>
                      <a:pt x="58290" y="19004"/>
                      <a:pt x="58297" y="19000"/>
                      <a:pt x="58304" y="18996"/>
                    </a:cubicBezTo>
                    <a:cubicBezTo>
                      <a:pt x="58309" y="18993"/>
                      <a:pt x="58314" y="18991"/>
                      <a:pt x="58319" y="18988"/>
                    </a:cubicBezTo>
                    <a:cubicBezTo>
                      <a:pt x="58327" y="18983"/>
                      <a:pt x="58336" y="18979"/>
                      <a:pt x="58343" y="18973"/>
                    </a:cubicBezTo>
                    <a:cubicBezTo>
                      <a:pt x="58348" y="18971"/>
                      <a:pt x="58351" y="18969"/>
                      <a:pt x="58355" y="18966"/>
                    </a:cubicBezTo>
                    <a:cubicBezTo>
                      <a:pt x="58367" y="18958"/>
                      <a:pt x="58379" y="18950"/>
                      <a:pt x="58391" y="18942"/>
                    </a:cubicBezTo>
                    <a:cubicBezTo>
                      <a:pt x="58794" y="18658"/>
                      <a:pt x="58891" y="18101"/>
                      <a:pt x="58607" y="17697"/>
                    </a:cubicBezTo>
                    <a:cubicBezTo>
                      <a:pt x="58598" y="17685"/>
                      <a:pt x="58590" y="17673"/>
                      <a:pt x="58581" y="17662"/>
                    </a:cubicBezTo>
                    <a:lnTo>
                      <a:pt x="58572" y="17650"/>
                    </a:lnTo>
                    <a:cubicBezTo>
                      <a:pt x="58566" y="17643"/>
                      <a:pt x="58560" y="17637"/>
                      <a:pt x="58554" y="17629"/>
                    </a:cubicBezTo>
                    <a:cubicBezTo>
                      <a:pt x="58550" y="17623"/>
                      <a:pt x="58546" y="17619"/>
                      <a:pt x="58541" y="17615"/>
                    </a:cubicBezTo>
                    <a:cubicBezTo>
                      <a:pt x="58538" y="17610"/>
                      <a:pt x="58531" y="17603"/>
                      <a:pt x="58525" y="17597"/>
                    </a:cubicBezTo>
                    <a:cubicBezTo>
                      <a:pt x="58520" y="17592"/>
                      <a:pt x="58516" y="17587"/>
                      <a:pt x="58512" y="17583"/>
                    </a:cubicBezTo>
                    <a:cubicBezTo>
                      <a:pt x="58508" y="17580"/>
                      <a:pt x="58502" y="17573"/>
                      <a:pt x="58497" y="17568"/>
                    </a:cubicBezTo>
                    <a:cubicBezTo>
                      <a:pt x="58491" y="17563"/>
                      <a:pt x="58486" y="17558"/>
                      <a:pt x="58481" y="17553"/>
                    </a:cubicBezTo>
                    <a:lnTo>
                      <a:pt x="58467" y="17540"/>
                    </a:lnTo>
                    <a:cubicBezTo>
                      <a:pt x="58462" y="17536"/>
                      <a:pt x="58455" y="17530"/>
                      <a:pt x="58449" y="17525"/>
                    </a:cubicBezTo>
                    <a:cubicBezTo>
                      <a:pt x="58443" y="17520"/>
                      <a:pt x="58441" y="17518"/>
                      <a:pt x="58436" y="17515"/>
                    </a:cubicBezTo>
                    <a:cubicBezTo>
                      <a:pt x="58430" y="17510"/>
                      <a:pt x="58423" y="17504"/>
                      <a:pt x="58417" y="17499"/>
                    </a:cubicBezTo>
                    <a:lnTo>
                      <a:pt x="58409" y="17493"/>
                    </a:lnTo>
                    <a:cubicBezTo>
                      <a:pt x="58360" y="17457"/>
                      <a:pt x="58307" y="17426"/>
                      <a:pt x="58251" y="17400"/>
                    </a:cubicBezTo>
                    <a:lnTo>
                      <a:pt x="58250" y="17400"/>
                    </a:lnTo>
                    <a:cubicBezTo>
                      <a:pt x="58238" y="17396"/>
                      <a:pt x="58227" y="17390"/>
                      <a:pt x="58216" y="17386"/>
                    </a:cubicBezTo>
                    <a:lnTo>
                      <a:pt x="58215" y="17386"/>
                    </a:lnTo>
                    <a:cubicBezTo>
                      <a:pt x="58103" y="17340"/>
                      <a:pt x="57988" y="17318"/>
                      <a:pt x="57876" y="17318"/>
                    </a:cubicBezTo>
                    <a:cubicBezTo>
                      <a:pt x="57410" y="17318"/>
                      <a:pt x="56994" y="17689"/>
                      <a:pt x="56983" y="18195"/>
                    </a:cubicBezTo>
                    <a:cubicBezTo>
                      <a:pt x="56239" y="17299"/>
                      <a:pt x="55267" y="16593"/>
                      <a:pt x="54188" y="16146"/>
                    </a:cubicBezTo>
                    <a:cubicBezTo>
                      <a:pt x="53200" y="13170"/>
                      <a:pt x="51363" y="10507"/>
                      <a:pt x="48924" y="8375"/>
                    </a:cubicBezTo>
                    <a:cubicBezTo>
                      <a:pt x="45160" y="5085"/>
                      <a:pt x="39963" y="3049"/>
                      <a:pt x="34220" y="3049"/>
                    </a:cubicBezTo>
                    <a:cubicBezTo>
                      <a:pt x="30073" y="3049"/>
                      <a:pt x="26211" y="4110"/>
                      <a:pt x="22966" y="5938"/>
                    </a:cubicBezTo>
                    <a:cubicBezTo>
                      <a:pt x="22452" y="5751"/>
                      <a:pt x="21912" y="5643"/>
                      <a:pt x="21370" y="5643"/>
                    </a:cubicBezTo>
                    <a:cubicBezTo>
                      <a:pt x="21176" y="5643"/>
                      <a:pt x="20981" y="5657"/>
                      <a:pt x="20787" y="5687"/>
                    </a:cubicBezTo>
                    <a:cubicBezTo>
                      <a:pt x="19875" y="5823"/>
                      <a:pt x="19004" y="6341"/>
                      <a:pt x="18498" y="7095"/>
                    </a:cubicBezTo>
                    <a:lnTo>
                      <a:pt x="21142" y="7095"/>
                    </a:lnTo>
                    <a:cubicBezTo>
                      <a:pt x="20041" y="7872"/>
                      <a:pt x="19021" y="8760"/>
                      <a:pt x="18099" y="9744"/>
                    </a:cubicBezTo>
                    <a:cubicBezTo>
                      <a:pt x="18010" y="9840"/>
                      <a:pt x="17922" y="9936"/>
                      <a:pt x="17834" y="10033"/>
                    </a:cubicBezTo>
                    <a:lnTo>
                      <a:pt x="17533" y="8745"/>
                    </a:lnTo>
                    <a:cubicBezTo>
                      <a:pt x="17964" y="7077"/>
                      <a:pt x="18349" y="5353"/>
                      <a:pt x="18293" y="4702"/>
                    </a:cubicBezTo>
                    <a:cubicBezTo>
                      <a:pt x="18263" y="4348"/>
                      <a:pt x="18128" y="4197"/>
                      <a:pt x="17931" y="4197"/>
                    </a:cubicBezTo>
                    <a:cubicBezTo>
                      <a:pt x="17344" y="4197"/>
                      <a:pt x="16203" y="5528"/>
                      <a:pt x="15625" y="6765"/>
                    </a:cubicBezTo>
                    <a:cubicBezTo>
                      <a:pt x="14852" y="8417"/>
                      <a:pt x="14567" y="9532"/>
                      <a:pt x="14567" y="9532"/>
                    </a:cubicBezTo>
                    <a:cubicBezTo>
                      <a:pt x="14567" y="9532"/>
                      <a:pt x="14320" y="7887"/>
                      <a:pt x="13997" y="7887"/>
                    </a:cubicBezTo>
                    <a:cubicBezTo>
                      <a:pt x="13927" y="7887"/>
                      <a:pt x="13854" y="7963"/>
                      <a:pt x="13779" y="8149"/>
                    </a:cubicBezTo>
                    <a:cubicBezTo>
                      <a:pt x="13646" y="8478"/>
                      <a:pt x="13540" y="8886"/>
                      <a:pt x="13457" y="9342"/>
                    </a:cubicBezTo>
                    <a:lnTo>
                      <a:pt x="13454" y="9340"/>
                    </a:lnTo>
                    <a:lnTo>
                      <a:pt x="13447" y="9338"/>
                    </a:lnTo>
                    <a:cubicBezTo>
                      <a:pt x="13438" y="9335"/>
                      <a:pt x="13431" y="9333"/>
                      <a:pt x="13422" y="9329"/>
                    </a:cubicBezTo>
                    <a:lnTo>
                      <a:pt x="13420" y="9329"/>
                    </a:lnTo>
                    <a:cubicBezTo>
                      <a:pt x="13412" y="9327"/>
                      <a:pt x="13404" y="9326"/>
                      <a:pt x="13397" y="9324"/>
                    </a:cubicBezTo>
                    <a:lnTo>
                      <a:pt x="13390" y="9323"/>
                    </a:lnTo>
                    <a:cubicBezTo>
                      <a:pt x="13382" y="9321"/>
                      <a:pt x="13374" y="9319"/>
                      <a:pt x="13366" y="9318"/>
                    </a:cubicBezTo>
                    <a:lnTo>
                      <a:pt x="13365" y="9318"/>
                    </a:lnTo>
                    <a:cubicBezTo>
                      <a:pt x="13356" y="9317"/>
                      <a:pt x="13347" y="9316"/>
                      <a:pt x="13339" y="9316"/>
                    </a:cubicBezTo>
                    <a:lnTo>
                      <a:pt x="13306" y="9316"/>
                    </a:lnTo>
                    <a:cubicBezTo>
                      <a:pt x="13297" y="9316"/>
                      <a:pt x="13288" y="9316"/>
                      <a:pt x="13278" y="9317"/>
                    </a:cubicBezTo>
                    <a:lnTo>
                      <a:pt x="13274" y="9317"/>
                    </a:lnTo>
                    <a:cubicBezTo>
                      <a:pt x="13266" y="9317"/>
                      <a:pt x="13259" y="9319"/>
                      <a:pt x="13251" y="9321"/>
                    </a:cubicBezTo>
                    <a:lnTo>
                      <a:pt x="13246" y="9321"/>
                    </a:lnTo>
                    <a:cubicBezTo>
                      <a:pt x="13237" y="9322"/>
                      <a:pt x="13228" y="9324"/>
                      <a:pt x="13218" y="9325"/>
                    </a:cubicBezTo>
                    <a:lnTo>
                      <a:pt x="13216" y="9325"/>
                    </a:lnTo>
                    <a:cubicBezTo>
                      <a:pt x="13208" y="9327"/>
                      <a:pt x="13200" y="9329"/>
                      <a:pt x="13191" y="9332"/>
                    </a:cubicBezTo>
                    <a:lnTo>
                      <a:pt x="13186" y="9333"/>
                    </a:lnTo>
                    <a:cubicBezTo>
                      <a:pt x="13168" y="9338"/>
                      <a:pt x="13149" y="9344"/>
                      <a:pt x="13132" y="9351"/>
                    </a:cubicBezTo>
                    <a:lnTo>
                      <a:pt x="13126" y="9353"/>
                    </a:lnTo>
                    <a:cubicBezTo>
                      <a:pt x="13117" y="9357"/>
                      <a:pt x="13109" y="9360"/>
                      <a:pt x="13100" y="9363"/>
                    </a:cubicBezTo>
                    <a:lnTo>
                      <a:pt x="13099" y="9363"/>
                    </a:lnTo>
                    <a:cubicBezTo>
                      <a:pt x="13089" y="9368"/>
                      <a:pt x="13080" y="9372"/>
                      <a:pt x="13071" y="9376"/>
                    </a:cubicBezTo>
                    <a:lnTo>
                      <a:pt x="13066" y="9379"/>
                    </a:lnTo>
                    <a:cubicBezTo>
                      <a:pt x="13058" y="9383"/>
                      <a:pt x="13051" y="9386"/>
                      <a:pt x="13042" y="9391"/>
                    </a:cubicBezTo>
                    <a:lnTo>
                      <a:pt x="13038" y="9393"/>
                    </a:lnTo>
                    <a:cubicBezTo>
                      <a:pt x="13029" y="9398"/>
                      <a:pt x="13020" y="9403"/>
                      <a:pt x="13010" y="9408"/>
                    </a:cubicBezTo>
                    <a:lnTo>
                      <a:pt x="13007" y="9410"/>
                    </a:lnTo>
                    <a:cubicBezTo>
                      <a:pt x="12999" y="9415"/>
                      <a:pt x="12990" y="9420"/>
                      <a:pt x="12983" y="9425"/>
                    </a:cubicBezTo>
                    <a:lnTo>
                      <a:pt x="12977" y="9428"/>
                    </a:lnTo>
                    <a:cubicBezTo>
                      <a:pt x="12969" y="9433"/>
                      <a:pt x="12960" y="9439"/>
                      <a:pt x="12950" y="9444"/>
                    </a:cubicBezTo>
                    <a:lnTo>
                      <a:pt x="12948" y="9447"/>
                    </a:lnTo>
                    <a:cubicBezTo>
                      <a:pt x="12939" y="9452"/>
                      <a:pt x="12931" y="9457"/>
                      <a:pt x="12924" y="9463"/>
                    </a:cubicBezTo>
                    <a:lnTo>
                      <a:pt x="12916" y="9467"/>
                    </a:lnTo>
                    <a:cubicBezTo>
                      <a:pt x="12908" y="9473"/>
                      <a:pt x="12901" y="9478"/>
                      <a:pt x="12893" y="9485"/>
                    </a:cubicBezTo>
                    <a:lnTo>
                      <a:pt x="12890" y="9486"/>
                    </a:lnTo>
                    <a:cubicBezTo>
                      <a:pt x="12881" y="9492"/>
                      <a:pt x="12873" y="9499"/>
                      <a:pt x="12865" y="9506"/>
                    </a:cubicBezTo>
                    <a:lnTo>
                      <a:pt x="12857" y="9512"/>
                    </a:lnTo>
                    <a:lnTo>
                      <a:pt x="12837" y="9526"/>
                    </a:lnTo>
                    <a:lnTo>
                      <a:pt x="12830" y="9533"/>
                    </a:lnTo>
                    <a:lnTo>
                      <a:pt x="12825" y="9536"/>
                    </a:lnTo>
                    <a:lnTo>
                      <a:pt x="12349" y="8023"/>
                    </a:lnTo>
                    <a:cubicBezTo>
                      <a:pt x="12411" y="6743"/>
                      <a:pt x="12404" y="5360"/>
                      <a:pt x="12099" y="5156"/>
                    </a:cubicBezTo>
                    <a:cubicBezTo>
                      <a:pt x="12036" y="5113"/>
                      <a:pt x="11972" y="5094"/>
                      <a:pt x="11907" y="5094"/>
                    </a:cubicBezTo>
                    <a:cubicBezTo>
                      <a:pt x="11768" y="5094"/>
                      <a:pt x="11628" y="5182"/>
                      <a:pt x="11496" y="5312"/>
                    </a:cubicBezTo>
                    <a:lnTo>
                      <a:pt x="10983" y="3683"/>
                    </a:lnTo>
                    <a:cubicBezTo>
                      <a:pt x="11020" y="3121"/>
                      <a:pt x="11060" y="2512"/>
                      <a:pt x="11103" y="1900"/>
                    </a:cubicBezTo>
                    <a:cubicBezTo>
                      <a:pt x="11187" y="709"/>
                      <a:pt x="10890" y="1"/>
                      <a:pt x="10439"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40"/>
              <p:cNvSpPr/>
              <p:nvPr/>
            </p:nvSpPr>
            <p:spPr>
              <a:xfrm>
                <a:off x="4780150" y="5214675"/>
                <a:ext cx="134000" cy="151650"/>
              </a:xfrm>
              <a:custGeom>
                <a:avLst/>
                <a:gdLst/>
                <a:ahLst/>
                <a:cxnLst/>
                <a:rect l="l" t="t" r="r" b="b"/>
                <a:pathLst>
                  <a:path w="5360" h="6066" extrusionOk="0">
                    <a:moveTo>
                      <a:pt x="4371" y="1"/>
                    </a:moveTo>
                    <a:lnTo>
                      <a:pt x="1651" y="2793"/>
                    </a:lnTo>
                    <a:cubicBezTo>
                      <a:pt x="1487" y="2616"/>
                      <a:pt x="1257" y="2518"/>
                      <a:pt x="1021" y="2518"/>
                    </a:cubicBezTo>
                    <a:cubicBezTo>
                      <a:pt x="968" y="2518"/>
                      <a:pt x="914" y="2523"/>
                      <a:pt x="861" y="2533"/>
                    </a:cubicBezTo>
                    <a:cubicBezTo>
                      <a:pt x="832" y="2539"/>
                      <a:pt x="804" y="2547"/>
                      <a:pt x="776" y="2555"/>
                    </a:cubicBezTo>
                    <a:cubicBezTo>
                      <a:pt x="762" y="2559"/>
                      <a:pt x="748" y="2564"/>
                      <a:pt x="735" y="2568"/>
                    </a:cubicBezTo>
                    <a:cubicBezTo>
                      <a:pt x="731" y="2571"/>
                      <a:pt x="726" y="2572"/>
                      <a:pt x="722" y="2574"/>
                    </a:cubicBezTo>
                    <a:cubicBezTo>
                      <a:pt x="713" y="2577"/>
                      <a:pt x="705" y="2580"/>
                      <a:pt x="697" y="2584"/>
                    </a:cubicBezTo>
                    <a:lnTo>
                      <a:pt x="680" y="2590"/>
                    </a:lnTo>
                    <a:cubicBezTo>
                      <a:pt x="674" y="2594"/>
                      <a:pt x="667" y="2597"/>
                      <a:pt x="659" y="2600"/>
                    </a:cubicBezTo>
                    <a:lnTo>
                      <a:pt x="642" y="2608"/>
                    </a:lnTo>
                    <a:cubicBezTo>
                      <a:pt x="635" y="2611"/>
                      <a:pt x="629" y="2614"/>
                      <a:pt x="623" y="2618"/>
                    </a:cubicBezTo>
                    <a:lnTo>
                      <a:pt x="605" y="2628"/>
                    </a:lnTo>
                    <a:lnTo>
                      <a:pt x="588" y="2636"/>
                    </a:lnTo>
                    <a:lnTo>
                      <a:pt x="570" y="2648"/>
                    </a:lnTo>
                    <a:lnTo>
                      <a:pt x="555" y="2657"/>
                    </a:lnTo>
                    <a:cubicBezTo>
                      <a:pt x="549" y="2661"/>
                      <a:pt x="542" y="2666"/>
                      <a:pt x="535" y="2670"/>
                    </a:cubicBezTo>
                    <a:lnTo>
                      <a:pt x="527" y="2676"/>
                    </a:lnTo>
                    <a:cubicBezTo>
                      <a:pt x="479" y="2710"/>
                      <a:pt x="435" y="2748"/>
                      <a:pt x="394" y="2792"/>
                    </a:cubicBezTo>
                    <a:lnTo>
                      <a:pt x="393" y="2793"/>
                    </a:lnTo>
                    <a:cubicBezTo>
                      <a:pt x="385" y="2802"/>
                      <a:pt x="377" y="2810"/>
                      <a:pt x="369" y="2820"/>
                    </a:cubicBezTo>
                    <a:cubicBezTo>
                      <a:pt x="0" y="3251"/>
                      <a:pt x="142" y="3914"/>
                      <a:pt x="653" y="4158"/>
                    </a:cubicBezTo>
                    <a:cubicBezTo>
                      <a:pt x="774" y="4216"/>
                      <a:pt x="900" y="4243"/>
                      <a:pt x="1024" y="4243"/>
                    </a:cubicBezTo>
                    <a:cubicBezTo>
                      <a:pt x="1423" y="4243"/>
                      <a:pt x="1794" y="3963"/>
                      <a:pt x="1873" y="3536"/>
                    </a:cubicBezTo>
                    <a:cubicBezTo>
                      <a:pt x="1873" y="3535"/>
                      <a:pt x="1873" y="3533"/>
                      <a:pt x="1874" y="3531"/>
                    </a:cubicBezTo>
                    <a:cubicBezTo>
                      <a:pt x="1875" y="3522"/>
                      <a:pt x="1877" y="3512"/>
                      <a:pt x="1878" y="3502"/>
                    </a:cubicBezTo>
                    <a:cubicBezTo>
                      <a:pt x="1878" y="3499"/>
                      <a:pt x="1879" y="3496"/>
                      <a:pt x="1879" y="3493"/>
                    </a:cubicBezTo>
                    <a:cubicBezTo>
                      <a:pt x="1880" y="3483"/>
                      <a:pt x="1881" y="3474"/>
                      <a:pt x="1882" y="3465"/>
                    </a:cubicBezTo>
                    <a:cubicBezTo>
                      <a:pt x="1882" y="3461"/>
                      <a:pt x="1882" y="3456"/>
                      <a:pt x="1884" y="3453"/>
                    </a:cubicBezTo>
                    <a:cubicBezTo>
                      <a:pt x="1884" y="3444"/>
                      <a:pt x="1885" y="3436"/>
                      <a:pt x="1886" y="3427"/>
                    </a:cubicBezTo>
                    <a:lnTo>
                      <a:pt x="1886" y="3414"/>
                    </a:lnTo>
                    <a:cubicBezTo>
                      <a:pt x="1886" y="3399"/>
                      <a:pt x="1886" y="3386"/>
                      <a:pt x="1886" y="3372"/>
                    </a:cubicBezTo>
                    <a:lnTo>
                      <a:pt x="1886" y="3350"/>
                    </a:lnTo>
                    <a:cubicBezTo>
                      <a:pt x="1886" y="3343"/>
                      <a:pt x="1886" y="3338"/>
                      <a:pt x="1885" y="3333"/>
                    </a:cubicBezTo>
                    <a:cubicBezTo>
                      <a:pt x="1884" y="3326"/>
                      <a:pt x="1884" y="3317"/>
                      <a:pt x="1882" y="3310"/>
                    </a:cubicBezTo>
                    <a:cubicBezTo>
                      <a:pt x="1882" y="3303"/>
                      <a:pt x="1881" y="3299"/>
                      <a:pt x="1881" y="3292"/>
                    </a:cubicBezTo>
                    <a:cubicBezTo>
                      <a:pt x="1880" y="3287"/>
                      <a:pt x="1879" y="3277"/>
                      <a:pt x="1878" y="3269"/>
                    </a:cubicBezTo>
                    <a:lnTo>
                      <a:pt x="1876" y="3253"/>
                    </a:lnTo>
                    <a:cubicBezTo>
                      <a:pt x="1875" y="3244"/>
                      <a:pt x="1874" y="3236"/>
                      <a:pt x="1873" y="3229"/>
                    </a:cubicBezTo>
                    <a:cubicBezTo>
                      <a:pt x="1872" y="3223"/>
                      <a:pt x="1870" y="3218"/>
                      <a:pt x="1869" y="3212"/>
                    </a:cubicBezTo>
                    <a:cubicBezTo>
                      <a:pt x="1867" y="3203"/>
                      <a:pt x="1865" y="3195"/>
                      <a:pt x="1863" y="3186"/>
                    </a:cubicBezTo>
                    <a:cubicBezTo>
                      <a:pt x="1862" y="3182"/>
                      <a:pt x="1862" y="3177"/>
                      <a:pt x="1861" y="3172"/>
                    </a:cubicBezTo>
                    <a:cubicBezTo>
                      <a:pt x="1857" y="3159"/>
                      <a:pt x="1853" y="3145"/>
                      <a:pt x="1850" y="3132"/>
                    </a:cubicBezTo>
                    <a:cubicBezTo>
                      <a:pt x="1821" y="3037"/>
                      <a:pt x="1776" y="2947"/>
                      <a:pt x="1716" y="2867"/>
                    </a:cubicBezTo>
                    <a:cubicBezTo>
                      <a:pt x="2873" y="2018"/>
                      <a:pt x="3592" y="1169"/>
                      <a:pt x="4156" y="335"/>
                    </a:cubicBezTo>
                    <a:lnTo>
                      <a:pt x="4156" y="335"/>
                    </a:lnTo>
                    <a:lnTo>
                      <a:pt x="4155" y="341"/>
                    </a:lnTo>
                    <a:lnTo>
                      <a:pt x="4155" y="341"/>
                    </a:lnTo>
                    <a:cubicBezTo>
                      <a:pt x="4158" y="334"/>
                      <a:pt x="4159" y="331"/>
                      <a:pt x="4159" y="330"/>
                    </a:cubicBezTo>
                    <a:lnTo>
                      <a:pt x="4159" y="330"/>
                    </a:lnTo>
                    <a:cubicBezTo>
                      <a:pt x="4158" y="332"/>
                      <a:pt x="4157" y="334"/>
                      <a:pt x="4156" y="335"/>
                    </a:cubicBezTo>
                    <a:lnTo>
                      <a:pt x="4156" y="335"/>
                    </a:lnTo>
                    <a:lnTo>
                      <a:pt x="4156" y="330"/>
                    </a:lnTo>
                    <a:cubicBezTo>
                      <a:pt x="4230" y="220"/>
                      <a:pt x="4302" y="110"/>
                      <a:pt x="4371" y="1"/>
                    </a:cubicBezTo>
                    <a:close/>
                    <a:moveTo>
                      <a:pt x="4155" y="341"/>
                    </a:moveTo>
                    <a:cubicBezTo>
                      <a:pt x="4102" y="512"/>
                      <a:pt x="3448" y="2690"/>
                      <a:pt x="4022" y="4419"/>
                    </a:cubicBezTo>
                    <a:cubicBezTo>
                      <a:pt x="3772" y="4532"/>
                      <a:pt x="3592" y="4755"/>
                      <a:pt x="3534" y="5022"/>
                    </a:cubicBezTo>
                    <a:cubicBezTo>
                      <a:pt x="3530" y="5036"/>
                      <a:pt x="3528" y="5050"/>
                      <a:pt x="3526" y="5064"/>
                    </a:cubicBezTo>
                    <a:cubicBezTo>
                      <a:pt x="3525" y="5068"/>
                      <a:pt x="3525" y="5073"/>
                      <a:pt x="3524" y="5077"/>
                    </a:cubicBezTo>
                    <a:cubicBezTo>
                      <a:pt x="3523" y="5086"/>
                      <a:pt x="3522" y="5096"/>
                      <a:pt x="3520" y="5104"/>
                    </a:cubicBezTo>
                    <a:cubicBezTo>
                      <a:pt x="3519" y="5110"/>
                      <a:pt x="3518" y="5115"/>
                      <a:pt x="3518" y="5122"/>
                    </a:cubicBezTo>
                    <a:cubicBezTo>
                      <a:pt x="3518" y="5129"/>
                      <a:pt x="3517" y="5137"/>
                      <a:pt x="3516" y="5145"/>
                    </a:cubicBezTo>
                    <a:cubicBezTo>
                      <a:pt x="3516" y="5154"/>
                      <a:pt x="3516" y="5158"/>
                      <a:pt x="3515" y="5163"/>
                    </a:cubicBezTo>
                    <a:lnTo>
                      <a:pt x="3514" y="5185"/>
                    </a:lnTo>
                    <a:lnTo>
                      <a:pt x="3514" y="5205"/>
                    </a:lnTo>
                    <a:lnTo>
                      <a:pt x="3514" y="5225"/>
                    </a:lnTo>
                    <a:lnTo>
                      <a:pt x="3514" y="5247"/>
                    </a:lnTo>
                    <a:cubicBezTo>
                      <a:pt x="3514" y="5254"/>
                      <a:pt x="3515" y="5258"/>
                      <a:pt x="3515" y="5263"/>
                    </a:cubicBezTo>
                    <a:cubicBezTo>
                      <a:pt x="3515" y="5272"/>
                      <a:pt x="3516" y="5279"/>
                      <a:pt x="3517" y="5287"/>
                    </a:cubicBezTo>
                    <a:cubicBezTo>
                      <a:pt x="3517" y="5290"/>
                      <a:pt x="3518" y="5295"/>
                      <a:pt x="3518" y="5298"/>
                    </a:cubicBezTo>
                    <a:cubicBezTo>
                      <a:pt x="3524" y="5344"/>
                      <a:pt x="3533" y="5390"/>
                      <a:pt x="3545" y="5434"/>
                    </a:cubicBezTo>
                    <a:cubicBezTo>
                      <a:pt x="3545" y="5435"/>
                      <a:pt x="3545" y="5435"/>
                      <a:pt x="3545" y="5435"/>
                    </a:cubicBezTo>
                    <a:cubicBezTo>
                      <a:pt x="3548" y="5447"/>
                      <a:pt x="3551" y="5458"/>
                      <a:pt x="3554" y="5469"/>
                    </a:cubicBezTo>
                    <a:lnTo>
                      <a:pt x="3554" y="5471"/>
                    </a:lnTo>
                    <a:cubicBezTo>
                      <a:pt x="3558" y="5482"/>
                      <a:pt x="3562" y="5493"/>
                      <a:pt x="3566" y="5505"/>
                    </a:cubicBezTo>
                    <a:cubicBezTo>
                      <a:pt x="3699" y="5860"/>
                      <a:pt x="4031" y="6066"/>
                      <a:pt x="4375" y="6066"/>
                    </a:cubicBezTo>
                    <a:cubicBezTo>
                      <a:pt x="4547" y="6066"/>
                      <a:pt x="4721" y="6014"/>
                      <a:pt x="4875" y="5905"/>
                    </a:cubicBezTo>
                    <a:cubicBezTo>
                      <a:pt x="5337" y="5575"/>
                      <a:pt x="5360" y="4897"/>
                      <a:pt x="4921" y="4537"/>
                    </a:cubicBezTo>
                    <a:lnTo>
                      <a:pt x="4917" y="4534"/>
                    </a:lnTo>
                    <a:cubicBezTo>
                      <a:pt x="4909" y="4527"/>
                      <a:pt x="4901" y="4522"/>
                      <a:pt x="4894" y="4515"/>
                    </a:cubicBezTo>
                    <a:lnTo>
                      <a:pt x="4886" y="4510"/>
                    </a:lnTo>
                    <a:cubicBezTo>
                      <a:pt x="4878" y="4504"/>
                      <a:pt x="4872" y="4499"/>
                      <a:pt x="4864" y="4494"/>
                    </a:cubicBezTo>
                    <a:lnTo>
                      <a:pt x="4853" y="4487"/>
                    </a:lnTo>
                    <a:cubicBezTo>
                      <a:pt x="4846" y="4482"/>
                      <a:pt x="4840" y="4478"/>
                      <a:pt x="4832" y="4474"/>
                    </a:cubicBezTo>
                    <a:cubicBezTo>
                      <a:pt x="4828" y="4471"/>
                      <a:pt x="4825" y="4469"/>
                      <a:pt x="4820" y="4466"/>
                    </a:cubicBezTo>
                    <a:cubicBezTo>
                      <a:pt x="4809" y="4459"/>
                      <a:pt x="4797" y="4453"/>
                      <a:pt x="4785" y="4446"/>
                    </a:cubicBezTo>
                    <a:lnTo>
                      <a:pt x="4767" y="4436"/>
                    </a:lnTo>
                    <a:lnTo>
                      <a:pt x="4750" y="4429"/>
                    </a:lnTo>
                    <a:cubicBezTo>
                      <a:pt x="4744" y="4425"/>
                      <a:pt x="4737" y="4422"/>
                      <a:pt x="4729" y="4419"/>
                    </a:cubicBezTo>
                    <a:lnTo>
                      <a:pt x="4714" y="4412"/>
                    </a:lnTo>
                    <a:lnTo>
                      <a:pt x="4692" y="4402"/>
                    </a:lnTo>
                    <a:lnTo>
                      <a:pt x="4676" y="4397"/>
                    </a:lnTo>
                    <a:cubicBezTo>
                      <a:pt x="4668" y="4394"/>
                      <a:pt x="4660" y="4391"/>
                      <a:pt x="4653" y="4388"/>
                    </a:cubicBezTo>
                    <a:lnTo>
                      <a:pt x="4637" y="4384"/>
                    </a:lnTo>
                    <a:cubicBezTo>
                      <a:pt x="4629" y="4381"/>
                      <a:pt x="4620" y="4378"/>
                      <a:pt x="4611" y="4376"/>
                    </a:cubicBezTo>
                    <a:cubicBezTo>
                      <a:pt x="4607" y="4374"/>
                      <a:pt x="4602" y="4373"/>
                      <a:pt x="4598" y="4372"/>
                    </a:cubicBezTo>
                    <a:cubicBezTo>
                      <a:pt x="4584" y="4368"/>
                      <a:pt x="4571" y="4365"/>
                      <a:pt x="4556" y="4362"/>
                    </a:cubicBezTo>
                    <a:cubicBezTo>
                      <a:pt x="4496" y="4349"/>
                      <a:pt x="4435" y="4342"/>
                      <a:pt x="4373" y="4342"/>
                    </a:cubicBezTo>
                    <a:cubicBezTo>
                      <a:pt x="4291" y="4342"/>
                      <a:pt x="4209" y="4354"/>
                      <a:pt x="4129" y="4377"/>
                    </a:cubicBezTo>
                    <a:lnTo>
                      <a:pt x="4155" y="341"/>
                    </a:ln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5" name="Google Shape;855;p40"/>
            <p:cNvGrpSpPr/>
            <p:nvPr/>
          </p:nvGrpSpPr>
          <p:grpSpPr>
            <a:xfrm>
              <a:off x="6158213" y="1513444"/>
              <a:ext cx="1815625" cy="1080875"/>
              <a:chOff x="6254206" y="2655400"/>
              <a:chExt cx="1815625" cy="1080875"/>
            </a:xfrm>
          </p:grpSpPr>
          <p:sp>
            <p:nvSpPr>
              <p:cNvPr id="856" name="Google Shape;856;p40"/>
              <p:cNvSpPr/>
              <p:nvPr/>
            </p:nvSpPr>
            <p:spPr>
              <a:xfrm>
                <a:off x="6589831" y="2731575"/>
                <a:ext cx="1039800" cy="948050"/>
              </a:xfrm>
              <a:custGeom>
                <a:avLst/>
                <a:gdLst/>
                <a:ahLst/>
                <a:cxnLst/>
                <a:rect l="l" t="t" r="r" b="b"/>
                <a:pathLst>
                  <a:path w="41592" h="37922" extrusionOk="0">
                    <a:moveTo>
                      <a:pt x="20796" y="1"/>
                    </a:moveTo>
                    <a:cubicBezTo>
                      <a:pt x="14293" y="1"/>
                      <a:pt x="8488" y="2610"/>
                      <a:pt x="4674" y="6696"/>
                    </a:cubicBezTo>
                    <a:cubicBezTo>
                      <a:pt x="4493" y="6890"/>
                      <a:pt x="4316" y="7087"/>
                      <a:pt x="4144" y="7290"/>
                    </a:cubicBezTo>
                    <a:cubicBezTo>
                      <a:pt x="1642" y="10209"/>
                      <a:pt x="120" y="13809"/>
                      <a:pt x="7" y="17714"/>
                    </a:cubicBezTo>
                    <a:cubicBezTo>
                      <a:pt x="3" y="17871"/>
                      <a:pt x="1" y="18027"/>
                      <a:pt x="1" y="18183"/>
                    </a:cubicBezTo>
                    <a:lnTo>
                      <a:pt x="1" y="37921"/>
                    </a:lnTo>
                    <a:lnTo>
                      <a:pt x="30536" y="37921"/>
                    </a:lnTo>
                    <a:lnTo>
                      <a:pt x="41591" y="37920"/>
                    </a:lnTo>
                    <a:lnTo>
                      <a:pt x="41589" y="24589"/>
                    </a:lnTo>
                    <a:lnTo>
                      <a:pt x="41589" y="18183"/>
                    </a:lnTo>
                    <a:cubicBezTo>
                      <a:pt x="41589" y="17792"/>
                      <a:pt x="41574" y="17404"/>
                      <a:pt x="41545" y="17021"/>
                    </a:cubicBezTo>
                    <a:cubicBezTo>
                      <a:pt x="41478" y="16075"/>
                      <a:pt x="41325" y="15138"/>
                      <a:pt x="41091" y="14219"/>
                    </a:cubicBezTo>
                    <a:cubicBezTo>
                      <a:pt x="40221" y="10790"/>
                      <a:pt x="38240" y="7724"/>
                      <a:pt x="35498" y="5326"/>
                    </a:cubicBezTo>
                    <a:cubicBezTo>
                      <a:pt x="31735" y="2037"/>
                      <a:pt x="26537" y="1"/>
                      <a:pt x="20796" y="1"/>
                    </a:cubicBezTo>
                    <a:close/>
                  </a:path>
                </a:pathLst>
              </a:custGeom>
              <a:solidFill>
                <a:srgbClr val="B1CC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40"/>
              <p:cNvSpPr/>
              <p:nvPr/>
            </p:nvSpPr>
            <p:spPr>
              <a:xfrm>
                <a:off x="7258081" y="3045575"/>
                <a:ext cx="430450" cy="77600"/>
              </a:xfrm>
              <a:custGeom>
                <a:avLst/>
                <a:gdLst/>
                <a:ahLst/>
                <a:cxnLst/>
                <a:rect l="l" t="t" r="r" b="b"/>
                <a:pathLst>
                  <a:path w="17218" h="3104" extrusionOk="0">
                    <a:moveTo>
                      <a:pt x="11364" y="1"/>
                    </a:moveTo>
                    <a:cubicBezTo>
                      <a:pt x="9247" y="1"/>
                      <a:pt x="7146" y="995"/>
                      <a:pt x="5817" y="2645"/>
                    </a:cubicBezTo>
                    <a:cubicBezTo>
                      <a:pt x="4948" y="2052"/>
                      <a:pt x="3912" y="1653"/>
                      <a:pt x="2869" y="1653"/>
                    </a:cubicBezTo>
                    <a:cubicBezTo>
                      <a:pt x="2676" y="1653"/>
                      <a:pt x="2482" y="1667"/>
                      <a:pt x="2290" y="1695"/>
                    </a:cubicBezTo>
                    <a:cubicBezTo>
                      <a:pt x="1377" y="1833"/>
                      <a:pt x="507" y="2351"/>
                      <a:pt x="0" y="3104"/>
                    </a:cubicBezTo>
                    <a:lnTo>
                      <a:pt x="17218" y="3104"/>
                    </a:lnTo>
                    <a:cubicBezTo>
                      <a:pt x="15986" y="1296"/>
                      <a:pt x="13876" y="109"/>
                      <a:pt x="11684" y="8"/>
                    </a:cubicBezTo>
                    <a:cubicBezTo>
                      <a:pt x="11577" y="3"/>
                      <a:pt x="11471" y="1"/>
                      <a:pt x="11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40"/>
              <p:cNvSpPr/>
              <p:nvPr/>
            </p:nvSpPr>
            <p:spPr>
              <a:xfrm>
                <a:off x="6716631" y="2755125"/>
                <a:ext cx="430475" cy="77625"/>
              </a:xfrm>
              <a:custGeom>
                <a:avLst/>
                <a:gdLst/>
                <a:ahLst/>
                <a:cxnLst/>
                <a:rect l="l" t="t" r="r" b="b"/>
                <a:pathLst>
                  <a:path w="17219" h="3105" extrusionOk="0">
                    <a:moveTo>
                      <a:pt x="11365" y="0"/>
                    </a:moveTo>
                    <a:cubicBezTo>
                      <a:pt x="9249" y="0"/>
                      <a:pt x="7148" y="995"/>
                      <a:pt x="5818" y="2644"/>
                    </a:cubicBezTo>
                    <a:cubicBezTo>
                      <a:pt x="4949" y="2053"/>
                      <a:pt x="3914" y="1653"/>
                      <a:pt x="2873" y="1653"/>
                    </a:cubicBezTo>
                    <a:cubicBezTo>
                      <a:pt x="2679" y="1653"/>
                      <a:pt x="2484" y="1667"/>
                      <a:pt x="2291" y="1696"/>
                    </a:cubicBezTo>
                    <a:cubicBezTo>
                      <a:pt x="1378" y="1833"/>
                      <a:pt x="507" y="2351"/>
                      <a:pt x="0" y="3104"/>
                    </a:cubicBezTo>
                    <a:lnTo>
                      <a:pt x="17218" y="3104"/>
                    </a:lnTo>
                    <a:cubicBezTo>
                      <a:pt x="15986" y="1296"/>
                      <a:pt x="13876" y="109"/>
                      <a:pt x="11684" y="8"/>
                    </a:cubicBezTo>
                    <a:cubicBezTo>
                      <a:pt x="11578" y="3"/>
                      <a:pt x="11471" y="0"/>
                      <a:pt x="1136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40"/>
              <p:cNvSpPr/>
              <p:nvPr/>
            </p:nvSpPr>
            <p:spPr>
              <a:xfrm>
                <a:off x="6746806" y="3511250"/>
                <a:ext cx="430450" cy="77625"/>
              </a:xfrm>
              <a:custGeom>
                <a:avLst/>
                <a:gdLst/>
                <a:ahLst/>
                <a:cxnLst/>
                <a:rect l="l" t="t" r="r" b="b"/>
                <a:pathLst>
                  <a:path w="17218" h="3105" extrusionOk="0">
                    <a:moveTo>
                      <a:pt x="11364" y="0"/>
                    </a:moveTo>
                    <a:cubicBezTo>
                      <a:pt x="9248" y="0"/>
                      <a:pt x="7146" y="996"/>
                      <a:pt x="5816" y="2646"/>
                    </a:cubicBezTo>
                    <a:cubicBezTo>
                      <a:pt x="4948" y="2053"/>
                      <a:pt x="3913" y="1653"/>
                      <a:pt x="2871" y="1653"/>
                    </a:cubicBezTo>
                    <a:cubicBezTo>
                      <a:pt x="2677" y="1653"/>
                      <a:pt x="2483" y="1667"/>
                      <a:pt x="2290" y="1696"/>
                    </a:cubicBezTo>
                    <a:cubicBezTo>
                      <a:pt x="1377" y="1833"/>
                      <a:pt x="506" y="2351"/>
                      <a:pt x="0" y="3104"/>
                    </a:cubicBezTo>
                    <a:lnTo>
                      <a:pt x="17218" y="3104"/>
                    </a:lnTo>
                    <a:cubicBezTo>
                      <a:pt x="15986" y="1296"/>
                      <a:pt x="13875" y="109"/>
                      <a:pt x="11684" y="8"/>
                    </a:cubicBezTo>
                    <a:cubicBezTo>
                      <a:pt x="11577" y="3"/>
                      <a:pt x="11471" y="0"/>
                      <a:pt x="11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40"/>
              <p:cNvSpPr/>
              <p:nvPr/>
            </p:nvSpPr>
            <p:spPr>
              <a:xfrm>
                <a:off x="7441406" y="3473600"/>
                <a:ext cx="557150" cy="214275"/>
              </a:xfrm>
              <a:custGeom>
                <a:avLst/>
                <a:gdLst/>
                <a:ahLst/>
                <a:cxnLst/>
                <a:rect l="l" t="t" r="r" b="b"/>
                <a:pathLst>
                  <a:path w="22286" h="8571" extrusionOk="0">
                    <a:moveTo>
                      <a:pt x="2496" y="1"/>
                    </a:moveTo>
                    <a:cubicBezTo>
                      <a:pt x="518" y="1"/>
                      <a:pt x="1" y="3521"/>
                      <a:pt x="1" y="3521"/>
                    </a:cubicBezTo>
                    <a:cubicBezTo>
                      <a:pt x="3297" y="6203"/>
                      <a:pt x="8470" y="8571"/>
                      <a:pt x="9791" y="8571"/>
                    </a:cubicBezTo>
                    <a:cubicBezTo>
                      <a:pt x="9871" y="8571"/>
                      <a:pt x="9936" y="8562"/>
                      <a:pt x="9987" y="8545"/>
                    </a:cubicBezTo>
                    <a:cubicBezTo>
                      <a:pt x="10874" y="8235"/>
                      <a:pt x="8849" y="6953"/>
                      <a:pt x="8849" y="6953"/>
                    </a:cubicBezTo>
                    <a:lnTo>
                      <a:pt x="8849" y="6953"/>
                    </a:lnTo>
                    <a:cubicBezTo>
                      <a:pt x="8849" y="6953"/>
                      <a:pt x="11806" y="7647"/>
                      <a:pt x="13672" y="7647"/>
                    </a:cubicBezTo>
                    <a:cubicBezTo>
                      <a:pt x="14387" y="7647"/>
                      <a:pt x="14942" y="7545"/>
                      <a:pt x="15109" y="7262"/>
                    </a:cubicBezTo>
                    <a:cubicBezTo>
                      <a:pt x="15709" y="6243"/>
                      <a:pt x="14008" y="6035"/>
                      <a:pt x="14008" y="6035"/>
                    </a:cubicBezTo>
                    <a:cubicBezTo>
                      <a:pt x="14008" y="6035"/>
                      <a:pt x="20886" y="4773"/>
                      <a:pt x="22084" y="1398"/>
                    </a:cubicBezTo>
                    <a:cubicBezTo>
                      <a:pt x="22286" y="831"/>
                      <a:pt x="21874" y="626"/>
                      <a:pt x="21173" y="626"/>
                    </a:cubicBezTo>
                    <a:cubicBezTo>
                      <a:pt x="19342" y="626"/>
                      <a:pt x="15541" y="2023"/>
                      <a:pt x="15541" y="2023"/>
                    </a:cubicBezTo>
                    <a:cubicBezTo>
                      <a:pt x="15541" y="2023"/>
                      <a:pt x="16403" y="507"/>
                      <a:pt x="15350" y="507"/>
                    </a:cubicBezTo>
                    <a:cubicBezTo>
                      <a:pt x="15092" y="507"/>
                      <a:pt x="14719" y="598"/>
                      <a:pt x="14189" y="825"/>
                    </a:cubicBezTo>
                    <a:cubicBezTo>
                      <a:pt x="11501" y="1978"/>
                      <a:pt x="8354" y="2614"/>
                      <a:pt x="8354" y="2614"/>
                    </a:cubicBezTo>
                    <a:cubicBezTo>
                      <a:pt x="8354" y="2614"/>
                      <a:pt x="11517" y="805"/>
                      <a:pt x="9634" y="627"/>
                    </a:cubicBezTo>
                    <a:cubicBezTo>
                      <a:pt x="9444" y="609"/>
                      <a:pt x="9254" y="602"/>
                      <a:pt x="9065" y="602"/>
                    </a:cubicBezTo>
                    <a:cubicBezTo>
                      <a:pt x="8159" y="602"/>
                      <a:pt x="7255" y="772"/>
                      <a:pt x="6240" y="772"/>
                    </a:cubicBezTo>
                    <a:cubicBezTo>
                      <a:pt x="5369" y="772"/>
                      <a:pt x="4417" y="647"/>
                      <a:pt x="3313" y="182"/>
                    </a:cubicBezTo>
                    <a:cubicBezTo>
                      <a:pt x="3016" y="56"/>
                      <a:pt x="2745" y="1"/>
                      <a:pt x="24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40"/>
              <p:cNvSpPr/>
              <p:nvPr/>
            </p:nvSpPr>
            <p:spPr>
              <a:xfrm>
                <a:off x="7488106" y="3527900"/>
                <a:ext cx="461850" cy="110775"/>
              </a:xfrm>
              <a:custGeom>
                <a:avLst/>
                <a:gdLst/>
                <a:ahLst/>
                <a:cxnLst/>
                <a:rect l="l" t="t" r="r" b="b"/>
                <a:pathLst>
                  <a:path w="18474" h="4431" fill="none" extrusionOk="0">
                    <a:moveTo>
                      <a:pt x="1" y="252"/>
                    </a:moveTo>
                    <a:cubicBezTo>
                      <a:pt x="8658" y="4430"/>
                      <a:pt x="14712" y="2737"/>
                      <a:pt x="18473"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40"/>
              <p:cNvSpPr/>
              <p:nvPr/>
            </p:nvSpPr>
            <p:spPr>
              <a:xfrm>
                <a:off x="7458406" y="3480500"/>
                <a:ext cx="525700" cy="182375"/>
              </a:xfrm>
              <a:custGeom>
                <a:avLst/>
                <a:gdLst/>
                <a:ahLst/>
                <a:cxnLst/>
                <a:rect l="l" t="t" r="r" b="b"/>
                <a:pathLst>
                  <a:path w="21028" h="7295" extrusionOk="0">
                    <a:moveTo>
                      <a:pt x="2873" y="1"/>
                    </a:moveTo>
                    <a:lnTo>
                      <a:pt x="1" y="3775"/>
                    </a:lnTo>
                    <a:cubicBezTo>
                      <a:pt x="1883" y="5182"/>
                      <a:pt x="4192" y="6459"/>
                      <a:pt x="6054" y="7294"/>
                    </a:cubicBezTo>
                    <a:cubicBezTo>
                      <a:pt x="7544" y="6430"/>
                      <a:pt x="7675" y="4474"/>
                      <a:pt x="7675" y="4474"/>
                    </a:cubicBezTo>
                    <a:cubicBezTo>
                      <a:pt x="7675" y="4474"/>
                      <a:pt x="16561" y="3825"/>
                      <a:pt x="21028" y="408"/>
                    </a:cubicBezTo>
                    <a:cubicBezTo>
                      <a:pt x="20879" y="368"/>
                      <a:pt x="20698" y="351"/>
                      <a:pt x="20491" y="351"/>
                    </a:cubicBezTo>
                    <a:cubicBezTo>
                      <a:pt x="18660" y="351"/>
                      <a:pt x="14861" y="1747"/>
                      <a:pt x="14861" y="1747"/>
                    </a:cubicBezTo>
                    <a:cubicBezTo>
                      <a:pt x="14861" y="1747"/>
                      <a:pt x="15723" y="230"/>
                      <a:pt x="14670" y="230"/>
                    </a:cubicBezTo>
                    <a:cubicBezTo>
                      <a:pt x="14412" y="230"/>
                      <a:pt x="14038" y="321"/>
                      <a:pt x="13509" y="548"/>
                    </a:cubicBezTo>
                    <a:cubicBezTo>
                      <a:pt x="10821" y="1702"/>
                      <a:pt x="7674" y="2338"/>
                      <a:pt x="7674" y="2338"/>
                    </a:cubicBezTo>
                    <a:cubicBezTo>
                      <a:pt x="7674" y="2338"/>
                      <a:pt x="10837" y="529"/>
                      <a:pt x="8954" y="351"/>
                    </a:cubicBezTo>
                    <a:cubicBezTo>
                      <a:pt x="8763" y="333"/>
                      <a:pt x="8574" y="326"/>
                      <a:pt x="8385" y="326"/>
                    </a:cubicBezTo>
                    <a:cubicBezTo>
                      <a:pt x="7480" y="326"/>
                      <a:pt x="6576" y="495"/>
                      <a:pt x="5563" y="495"/>
                    </a:cubicBezTo>
                    <a:cubicBezTo>
                      <a:pt x="4755" y="495"/>
                      <a:pt x="3877" y="388"/>
                      <a:pt x="2873"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40"/>
              <p:cNvSpPr/>
              <p:nvPr/>
            </p:nvSpPr>
            <p:spPr>
              <a:xfrm>
                <a:off x="7547081" y="3209925"/>
                <a:ext cx="522750" cy="350450"/>
              </a:xfrm>
              <a:custGeom>
                <a:avLst/>
                <a:gdLst/>
                <a:ahLst/>
                <a:cxnLst/>
                <a:rect l="l" t="t" r="r" b="b"/>
                <a:pathLst>
                  <a:path w="20910" h="14018" extrusionOk="0">
                    <a:moveTo>
                      <a:pt x="19371" y="1"/>
                    </a:moveTo>
                    <a:cubicBezTo>
                      <a:pt x="17948" y="1"/>
                      <a:pt x="14955" y="4817"/>
                      <a:pt x="14955" y="4817"/>
                    </a:cubicBezTo>
                    <a:cubicBezTo>
                      <a:pt x="14955" y="4817"/>
                      <a:pt x="15246" y="3040"/>
                      <a:pt x="14423" y="3036"/>
                    </a:cubicBezTo>
                    <a:cubicBezTo>
                      <a:pt x="14422" y="3036"/>
                      <a:pt x="14421" y="3036"/>
                      <a:pt x="14420" y="3036"/>
                    </a:cubicBezTo>
                    <a:cubicBezTo>
                      <a:pt x="13611" y="3036"/>
                      <a:pt x="13266" y="5401"/>
                      <a:pt x="11067" y="7151"/>
                    </a:cubicBezTo>
                    <a:cubicBezTo>
                      <a:pt x="11067" y="7151"/>
                      <a:pt x="11379" y="5479"/>
                      <a:pt x="10481" y="5339"/>
                    </a:cubicBezTo>
                    <a:cubicBezTo>
                      <a:pt x="10454" y="5335"/>
                      <a:pt x="10428" y="5333"/>
                      <a:pt x="10403" y="5333"/>
                    </a:cubicBezTo>
                    <a:cubicBezTo>
                      <a:pt x="9498" y="5333"/>
                      <a:pt x="9625" y="7995"/>
                      <a:pt x="5144" y="8594"/>
                    </a:cubicBezTo>
                    <a:cubicBezTo>
                      <a:pt x="5144" y="8594"/>
                      <a:pt x="5395" y="7042"/>
                      <a:pt x="4756" y="7042"/>
                    </a:cubicBezTo>
                    <a:cubicBezTo>
                      <a:pt x="4700" y="7042"/>
                      <a:pt x="4637" y="7054"/>
                      <a:pt x="4566" y="7080"/>
                    </a:cubicBezTo>
                    <a:cubicBezTo>
                      <a:pt x="3691" y="7405"/>
                      <a:pt x="0" y="10724"/>
                      <a:pt x="0" y="10724"/>
                    </a:cubicBezTo>
                    <a:cubicBezTo>
                      <a:pt x="0" y="10724"/>
                      <a:pt x="6425" y="14018"/>
                      <a:pt x="8227" y="14018"/>
                    </a:cubicBezTo>
                    <a:cubicBezTo>
                      <a:pt x="8381" y="14018"/>
                      <a:pt x="8500" y="13994"/>
                      <a:pt x="8580" y="13942"/>
                    </a:cubicBezTo>
                    <a:cubicBezTo>
                      <a:pt x="9597" y="13282"/>
                      <a:pt x="7542" y="12624"/>
                      <a:pt x="7542" y="12624"/>
                    </a:cubicBezTo>
                    <a:cubicBezTo>
                      <a:pt x="7542" y="12624"/>
                      <a:pt x="14688" y="12270"/>
                      <a:pt x="16218" y="10815"/>
                    </a:cubicBezTo>
                    <a:cubicBezTo>
                      <a:pt x="17397" y="9693"/>
                      <a:pt x="15617" y="9564"/>
                      <a:pt x="14738" y="9564"/>
                    </a:cubicBezTo>
                    <a:cubicBezTo>
                      <a:pt x="14476" y="9564"/>
                      <a:pt x="14294" y="9576"/>
                      <a:pt x="14294" y="9576"/>
                    </a:cubicBezTo>
                    <a:cubicBezTo>
                      <a:pt x="14294" y="9576"/>
                      <a:pt x="17868" y="8243"/>
                      <a:pt x="18880" y="6791"/>
                    </a:cubicBezTo>
                    <a:cubicBezTo>
                      <a:pt x="19571" y="5801"/>
                      <a:pt x="18966" y="5643"/>
                      <a:pt x="18512" y="5643"/>
                    </a:cubicBezTo>
                    <a:cubicBezTo>
                      <a:pt x="18300" y="5643"/>
                      <a:pt x="18121" y="5678"/>
                      <a:pt x="18121" y="5678"/>
                    </a:cubicBezTo>
                    <a:cubicBezTo>
                      <a:pt x="18121" y="5678"/>
                      <a:pt x="20910" y="891"/>
                      <a:pt x="19655" y="81"/>
                    </a:cubicBezTo>
                    <a:cubicBezTo>
                      <a:pt x="19570" y="27"/>
                      <a:pt x="19475" y="1"/>
                      <a:pt x="193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40"/>
              <p:cNvSpPr/>
              <p:nvPr/>
            </p:nvSpPr>
            <p:spPr>
              <a:xfrm>
                <a:off x="7576656" y="3279100"/>
                <a:ext cx="419500" cy="195775"/>
              </a:xfrm>
              <a:custGeom>
                <a:avLst/>
                <a:gdLst/>
                <a:ahLst/>
                <a:cxnLst/>
                <a:rect l="l" t="t" r="r" b="b"/>
                <a:pathLst>
                  <a:path w="16780" h="7831" fill="none" extrusionOk="0">
                    <a:moveTo>
                      <a:pt x="1" y="6847"/>
                    </a:moveTo>
                    <a:cubicBezTo>
                      <a:pt x="9564" y="7830"/>
                      <a:pt x="13610" y="5350"/>
                      <a:pt x="16779"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40"/>
              <p:cNvSpPr/>
              <p:nvPr/>
            </p:nvSpPr>
            <p:spPr>
              <a:xfrm>
                <a:off x="7547081" y="3285825"/>
                <a:ext cx="367175" cy="271650"/>
              </a:xfrm>
              <a:custGeom>
                <a:avLst/>
                <a:gdLst/>
                <a:ahLst/>
                <a:cxnLst/>
                <a:rect l="l" t="t" r="r" b="b"/>
                <a:pathLst>
                  <a:path w="14687" h="10866" extrusionOk="0">
                    <a:moveTo>
                      <a:pt x="14428" y="1"/>
                    </a:moveTo>
                    <a:cubicBezTo>
                      <a:pt x="14426" y="1"/>
                      <a:pt x="14424" y="1"/>
                      <a:pt x="14423" y="1"/>
                    </a:cubicBezTo>
                    <a:cubicBezTo>
                      <a:pt x="14422" y="1"/>
                      <a:pt x="14421" y="1"/>
                      <a:pt x="14420" y="1"/>
                    </a:cubicBezTo>
                    <a:cubicBezTo>
                      <a:pt x="13611" y="1"/>
                      <a:pt x="13266" y="2366"/>
                      <a:pt x="11067" y="4116"/>
                    </a:cubicBezTo>
                    <a:cubicBezTo>
                      <a:pt x="11067" y="4116"/>
                      <a:pt x="11379" y="2445"/>
                      <a:pt x="10481" y="2303"/>
                    </a:cubicBezTo>
                    <a:cubicBezTo>
                      <a:pt x="10454" y="2299"/>
                      <a:pt x="10428" y="2297"/>
                      <a:pt x="10403" y="2297"/>
                    </a:cubicBezTo>
                    <a:cubicBezTo>
                      <a:pt x="9498" y="2297"/>
                      <a:pt x="9625" y="4961"/>
                      <a:pt x="5144" y="5560"/>
                    </a:cubicBezTo>
                    <a:cubicBezTo>
                      <a:pt x="5144" y="5560"/>
                      <a:pt x="5395" y="4007"/>
                      <a:pt x="4756" y="4007"/>
                    </a:cubicBezTo>
                    <a:cubicBezTo>
                      <a:pt x="4700" y="4007"/>
                      <a:pt x="4637" y="4019"/>
                      <a:pt x="4566" y="4045"/>
                    </a:cubicBezTo>
                    <a:cubicBezTo>
                      <a:pt x="3691" y="4369"/>
                      <a:pt x="0" y="7688"/>
                      <a:pt x="0" y="7688"/>
                    </a:cubicBezTo>
                    <a:cubicBezTo>
                      <a:pt x="0" y="7688"/>
                      <a:pt x="5053" y="10279"/>
                      <a:pt x="7454" y="10866"/>
                    </a:cubicBezTo>
                    <a:cubicBezTo>
                      <a:pt x="7412" y="10851"/>
                      <a:pt x="6432" y="10533"/>
                      <a:pt x="6332" y="9459"/>
                    </a:cubicBezTo>
                    <a:cubicBezTo>
                      <a:pt x="6230" y="8359"/>
                      <a:pt x="10510" y="6074"/>
                      <a:pt x="10510" y="6074"/>
                    </a:cubicBezTo>
                    <a:cubicBezTo>
                      <a:pt x="10510" y="6074"/>
                      <a:pt x="13118" y="3789"/>
                      <a:pt x="14686" y="83"/>
                    </a:cubicBezTo>
                    <a:cubicBezTo>
                      <a:pt x="14610" y="29"/>
                      <a:pt x="14520" y="1"/>
                      <a:pt x="1442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40"/>
              <p:cNvSpPr/>
              <p:nvPr/>
            </p:nvSpPr>
            <p:spPr>
              <a:xfrm>
                <a:off x="6254206" y="3161650"/>
                <a:ext cx="422800" cy="158850"/>
              </a:xfrm>
              <a:custGeom>
                <a:avLst/>
                <a:gdLst/>
                <a:ahLst/>
                <a:cxnLst/>
                <a:rect l="l" t="t" r="r" b="b"/>
                <a:pathLst>
                  <a:path w="16912" h="6354" extrusionOk="0">
                    <a:moveTo>
                      <a:pt x="4958" y="0"/>
                    </a:moveTo>
                    <a:cubicBezTo>
                      <a:pt x="4778" y="0"/>
                      <a:pt x="4638" y="18"/>
                      <a:pt x="4555" y="60"/>
                    </a:cubicBezTo>
                    <a:cubicBezTo>
                      <a:pt x="4066" y="309"/>
                      <a:pt x="5103" y="846"/>
                      <a:pt x="5103" y="846"/>
                    </a:cubicBezTo>
                    <a:cubicBezTo>
                      <a:pt x="5103" y="846"/>
                      <a:pt x="2397" y="851"/>
                      <a:pt x="1728" y="1188"/>
                    </a:cubicBezTo>
                    <a:cubicBezTo>
                      <a:pt x="1059" y="1526"/>
                      <a:pt x="2255" y="1894"/>
                      <a:pt x="2255" y="1894"/>
                    </a:cubicBezTo>
                    <a:cubicBezTo>
                      <a:pt x="2255" y="1894"/>
                      <a:pt x="1" y="3167"/>
                      <a:pt x="322" y="3682"/>
                    </a:cubicBezTo>
                    <a:cubicBezTo>
                      <a:pt x="383" y="3780"/>
                      <a:pt x="564" y="3819"/>
                      <a:pt x="819" y="3819"/>
                    </a:cubicBezTo>
                    <a:cubicBezTo>
                      <a:pt x="1914" y="3819"/>
                      <a:pt x="4357" y="3091"/>
                      <a:pt x="4358" y="3091"/>
                    </a:cubicBezTo>
                    <a:lnTo>
                      <a:pt x="4358" y="3091"/>
                    </a:lnTo>
                    <a:cubicBezTo>
                      <a:pt x="4357" y="3091"/>
                      <a:pt x="3163" y="3690"/>
                      <a:pt x="3645" y="3993"/>
                    </a:cubicBezTo>
                    <a:cubicBezTo>
                      <a:pt x="3678" y="4014"/>
                      <a:pt x="3723" y="4023"/>
                      <a:pt x="3778" y="4023"/>
                    </a:cubicBezTo>
                    <a:cubicBezTo>
                      <a:pt x="4258" y="4023"/>
                      <a:pt x="5531" y="3320"/>
                      <a:pt x="6881" y="3320"/>
                    </a:cubicBezTo>
                    <a:cubicBezTo>
                      <a:pt x="7081" y="3320"/>
                      <a:pt x="7283" y="3336"/>
                      <a:pt x="7485" y="3371"/>
                    </a:cubicBezTo>
                    <a:cubicBezTo>
                      <a:pt x="7485" y="3371"/>
                      <a:pt x="6514" y="4103"/>
                      <a:pt x="6782" y="4433"/>
                    </a:cubicBezTo>
                    <a:cubicBezTo>
                      <a:pt x="6841" y="4507"/>
                      <a:pt x="6959" y="4536"/>
                      <a:pt x="7121" y="4536"/>
                    </a:cubicBezTo>
                    <a:cubicBezTo>
                      <a:pt x="7763" y="4536"/>
                      <a:pt x="9110" y="4075"/>
                      <a:pt x="10337" y="4075"/>
                    </a:cubicBezTo>
                    <a:cubicBezTo>
                      <a:pt x="10714" y="4075"/>
                      <a:pt x="11079" y="4119"/>
                      <a:pt x="11410" y="4232"/>
                    </a:cubicBezTo>
                    <a:cubicBezTo>
                      <a:pt x="11410" y="4232"/>
                      <a:pt x="10386" y="4370"/>
                      <a:pt x="10596" y="4819"/>
                    </a:cubicBezTo>
                    <a:cubicBezTo>
                      <a:pt x="10807" y="5269"/>
                      <a:pt x="15526" y="6354"/>
                      <a:pt x="15526" y="6354"/>
                    </a:cubicBezTo>
                    <a:lnTo>
                      <a:pt x="16912" y="5997"/>
                    </a:lnTo>
                    <a:cubicBezTo>
                      <a:pt x="16912" y="5997"/>
                      <a:pt x="15270" y="2421"/>
                      <a:pt x="14178" y="1820"/>
                    </a:cubicBezTo>
                    <a:cubicBezTo>
                      <a:pt x="13888" y="1660"/>
                      <a:pt x="13687" y="1601"/>
                      <a:pt x="13547" y="1601"/>
                    </a:cubicBezTo>
                    <a:cubicBezTo>
                      <a:pt x="13162" y="1601"/>
                      <a:pt x="13248" y="2049"/>
                      <a:pt x="13248" y="2049"/>
                    </a:cubicBezTo>
                    <a:cubicBezTo>
                      <a:pt x="13248" y="2049"/>
                      <a:pt x="10652" y="376"/>
                      <a:pt x="9477" y="100"/>
                    </a:cubicBezTo>
                    <a:cubicBezTo>
                      <a:pt x="9259" y="48"/>
                      <a:pt x="9093" y="27"/>
                      <a:pt x="8969" y="27"/>
                    </a:cubicBezTo>
                    <a:cubicBezTo>
                      <a:pt x="8256" y="27"/>
                      <a:pt x="8927" y="745"/>
                      <a:pt x="8927" y="745"/>
                    </a:cubicBezTo>
                    <a:cubicBezTo>
                      <a:pt x="8927" y="745"/>
                      <a:pt x="6115" y="0"/>
                      <a:pt x="49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40"/>
              <p:cNvSpPr/>
              <p:nvPr/>
            </p:nvSpPr>
            <p:spPr>
              <a:xfrm>
                <a:off x="6302481" y="3184800"/>
                <a:ext cx="329175" cy="111700"/>
              </a:xfrm>
              <a:custGeom>
                <a:avLst/>
                <a:gdLst/>
                <a:ahLst/>
                <a:cxnLst/>
                <a:rect l="l" t="t" r="r" b="b"/>
                <a:pathLst>
                  <a:path w="13167" h="4468" fill="none" extrusionOk="0">
                    <a:moveTo>
                      <a:pt x="13167" y="4468"/>
                    </a:moveTo>
                    <a:cubicBezTo>
                      <a:pt x="8695" y="304"/>
                      <a:pt x="4367" y="0"/>
                      <a:pt x="0" y="176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40"/>
              <p:cNvSpPr/>
              <p:nvPr/>
            </p:nvSpPr>
            <p:spPr>
              <a:xfrm>
                <a:off x="6355781" y="3161650"/>
                <a:ext cx="321225" cy="158850"/>
              </a:xfrm>
              <a:custGeom>
                <a:avLst/>
                <a:gdLst/>
                <a:ahLst/>
                <a:cxnLst/>
                <a:rect l="l" t="t" r="r" b="b"/>
                <a:pathLst>
                  <a:path w="12849" h="6354" extrusionOk="0">
                    <a:moveTo>
                      <a:pt x="895" y="0"/>
                    </a:moveTo>
                    <a:cubicBezTo>
                      <a:pt x="715" y="0"/>
                      <a:pt x="575" y="18"/>
                      <a:pt x="492" y="60"/>
                    </a:cubicBezTo>
                    <a:cubicBezTo>
                      <a:pt x="3" y="309"/>
                      <a:pt x="1040" y="847"/>
                      <a:pt x="1040" y="847"/>
                    </a:cubicBezTo>
                    <a:cubicBezTo>
                      <a:pt x="1040" y="847"/>
                      <a:pt x="584" y="847"/>
                      <a:pt x="0" y="872"/>
                    </a:cubicBezTo>
                    <a:cubicBezTo>
                      <a:pt x="580" y="1400"/>
                      <a:pt x="1956" y="1696"/>
                      <a:pt x="1956" y="1696"/>
                    </a:cubicBezTo>
                    <a:cubicBezTo>
                      <a:pt x="1956" y="1696"/>
                      <a:pt x="5037" y="2692"/>
                      <a:pt x="3422" y="3372"/>
                    </a:cubicBezTo>
                    <a:cubicBezTo>
                      <a:pt x="3422" y="3372"/>
                      <a:pt x="2451" y="4104"/>
                      <a:pt x="2719" y="4433"/>
                    </a:cubicBezTo>
                    <a:cubicBezTo>
                      <a:pt x="2778" y="4507"/>
                      <a:pt x="2896" y="4536"/>
                      <a:pt x="3058" y="4536"/>
                    </a:cubicBezTo>
                    <a:cubicBezTo>
                      <a:pt x="3700" y="4536"/>
                      <a:pt x="5047" y="4075"/>
                      <a:pt x="6274" y="4075"/>
                    </a:cubicBezTo>
                    <a:cubicBezTo>
                      <a:pt x="6651" y="4075"/>
                      <a:pt x="7016" y="4119"/>
                      <a:pt x="7347" y="4232"/>
                    </a:cubicBezTo>
                    <a:cubicBezTo>
                      <a:pt x="7347" y="4232"/>
                      <a:pt x="6323" y="4370"/>
                      <a:pt x="6533" y="4819"/>
                    </a:cubicBezTo>
                    <a:cubicBezTo>
                      <a:pt x="6744" y="5269"/>
                      <a:pt x="11463" y="6354"/>
                      <a:pt x="11463" y="6354"/>
                    </a:cubicBezTo>
                    <a:lnTo>
                      <a:pt x="12849" y="5997"/>
                    </a:lnTo>
                    <a:cubicBezTo>
                      <a:pt x="12849" y="5997"/>
                      <a:pt x="11207" y="2421"/>
                      <a:pt x="10115" y="1820"/>
                    </a:cubicBezTo>
                    <a:cubicBezTo>
                      <a:pt x="9825" y="1660"/>
                      <a:pt x="9624" y="1601"/>
                      <a:pt x="9484" y="1601"/>
                    </a:cubicBezTo>
                    <a:cubicBezTo>
                      <a:pt x="9099" y="1601"/>
                      <a:pt x="9185" y="2049"/>
                      <a:pt x="9185" y="2049"/>
                    </a:cubicBezTo>
                    <a:cubicBezTo>
                      <a:pt x="9185" y="2049"/>
                      <a:pt x="6589" y="376"/>
                      <a:pt x="5414" y="100"/>
                    </a:cubicBezTo>
                    <a:cubicBezTo>
                      <a:pt x="5196" y="48"/>
                      <a:pt x="5030" y="27"/>
                      <a:pt x="4906" y="27"/>
                    </a:cubicBezTo>
                    <a:cubicBezTo>
                      <a:pt x="4193" y="27"/>
                      <a:pt x="4864" y="745"/>
                      <a:pt x="4864" y="745"/>
                    </a:cubicBezTo>
                    <a:cubicBezTo>
                      <a:pt x="4864" y="745"/>
                      <a:pt x="2052" y="0"/>
                      <a:pt x="8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40"/>
              <p:cNvSpPr/>
              <p:nvPr/>
            </p:nvSpPr>
            <p:spPr>
              <a:xfrm>
                <a:off x="6257681" y="2910550"/>
                <a:ext cx="453050" cy="435000"/>
              </a:xfrm>
              <a:custGeom>
                <a:avLst/>
                <a:gdLst/>
                <a:ahLst/>
                <a:cxnLst/>
                <a:rect l="l" t="t" r="r" b="b"/>
                <a:pathLst>
                  <a:path w="18122" h="17400" extrusionOk="0">
                    <a:moveTo>
                      <a:pt x="2226" y="1"/>
                    </a:moveTo>
                    <a:cubicBezTo>
                      <a:pt x="2039" y="1"/>
                      <a:pt x="1857" y="116"/>
                      <a:pt x="1696" y="364"/>
                    </a:cubicBezTo>
                    <a:cubicBezTo>
                      <a:pt x="1131" y="1233"/>
                      <a:pt x="1481" y="2961"/>
                      <a:pt x="1481" y="2961"/>
                    </a:cubicBezTo>
                    <a:cubicBezTo>
                      <a:pt x="1481" y="2961"/>
                      <a:pt x="1118" y="2245"/>
                      <a:pt x="670" y="2245"/>
                    </a:cubicBezTo>
                    <a:cubicBezTo>
                      <a:pt x="620" y="2245"/>
                      <a:pt x="569" y="2254"/>
                      <a:pt x="518" y="2273"/>
                    </a:cubicBezTo>
                    <a:cubicBezTo>
                      <a:pt x="1" y="2469"/>
                      <a:pt x="2444" y="5965"/>
                      <a:pt x="2444" y="5965"/>
                    </a:cubicBezTo>
                    <a:cubicBezTo>
                      <a:pt x="2444" y="5965"/>
                      <a:pt x="1816" y="5595"/>
                      <a:pt x="1373" y="5595"/>
                    </a:cubicBezTo>
                    <a:cubicBezTo>
                      <a:pt x="1216" y="5595"/>
                      <a:pt x="1082" y="5642"/>
                      <a:pt x="1007" y="5768"/>
                    </a:cubicBezTo>
                    <a:cubicBezTo>
                      <a:pt x="721" y="6251"/>
                      <a:pt x="6252" y="9962"/>
                      <a:pt x="6252" y="9962"/>
                    </a:cubicBezTo>
                    <a:cubicBezTo>
                      <a:pt x="6252" y="9962"/>
                      <a:pt x="6068" y="9936"/>
                      <a:pt x="5834" y="9936"/>
                    </a:cubicBezTo>
                    <a:cubicBezTo>
                      <a:pt x="5433" y="9936"/>
                      <a:pt x="4884" y="10011"/>
                      <a:pt x="4849" y="10417"/>
                    </a:cubicBezTo>
                    <a:cubicBezTo>
                      <a:pt x="4795" y="11061"/>
                      <a:pt x="9514" y="12146"/>
                      <a:pt x="9514" y="12146"/>
                    </a:cubicBezTo>
                    <a:cubicBezTo>
                      <a:pt x="9514" y="12146"/>
                      <a:pt x="8457" y="12324"/>
                      <a:pt x="8454" y="12678"/>
                    </a:cubicBezTo>
                    <a:cubicBezTo>
                      <a:pt x="8450" y="13033"/>
                      <a:pt x="12829" y="13774"/>
                      <a:pt x="14396" y="15579"/>
                    </a:cubicBezTo>
                    <a:cubicBezTo>
                      <a:pt x="15962" y="17384"/>
                      <a:pt x="16879" y="17400"/>
                      <a:pt x="16879" y="17400"/>
                    </a:cubicBezTo>
                    <a:lnTo>
                      <a:pt x="18122" y="16481"/>
                    </a:lnTo>
                    <a:cubicBezTo>
                      <a:pt x="16279" y="15192"/>
                      <a:pt x="15255" y="12252"/>
                      <a:pt x="14577" y="11477"/>
                    </a:cubicBezTo>
                    <a:cubicBezTo>
                      <a:pt x="14449" y="11332"/>
                      <a:pt x="14360" y="11273"/>
                      <a:pt x="14299" y="11273"/>
                    </a:cubicBezTo>
                    <a:cubicBezTo>
                      <a:pt x="14035" y="11273"/>
                      <a:pt x="14303" y="12382"/>
                      <a:pt x="14303" y="12382"/>
                    </a:cubicBezTo>
                    <a:cubicBezTo>
                      <a:pt x="10975" y="9020"/>
                      <a:pt x="11231" y="8051"/>
                      <a:pt x="10467" y="7901"/>
                    </a:cubicBezTo>
                    <a:cubicBezTo>
                      <a:pt x="10444" y="7897"/>
                      <a:pt x="10422" y="7894"/>
                      <a:pt x="10402" y="7894"/>
                    </a:cubicBezTo>
                    <a:cubicBezTo>
                      <a:pt x="9929" y="7894"/>
                      <a:pt x="10270" y="9086"/>
                      <a:pt x="10270" y="9086"/>
                    </a:cubicBezTo>
                    <a:cubicBezTo>
                      <a:pt x="6869" y="6401"/>
                      <a:pt x="6413" y="4019"/>
                      <a:pt x="5853" y="3797"/>
                    </a:cubicBezTo>
                    <a:cubicBezTo>
                      <a:pt x="5782" y="3769"/>
                      <a:pt x="5722" y="3757"/>
                      <a:pt x="5669" y="3757"/>
                    </a:cubicBezTo>
                    <a:cubicBezTo>
                      <a:pt x="5169" y="3757"/>
                      <a:pt x="5484" y="4932"/>
                      <a:pt x="5484" y="4932"/>
                    </a:cubicBezTo>
                    <a:cubicBezTo>
                      <a:pt x="5484" y="4932"/>
                      <a:pt x="3864" y="3528"/>
                      <a:pt x="3475" y="1893"/>
                    </a:cubicBezTo>
                    <a:cubicBezTo>
                      <a:pt x="3196" y="725"/>
                      <a:pt x="2695" y="1"/>
                      <a:pt x="22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40"/>
              <p:cNvSpPr/>
              <p:nvPr/>
            </p:nvSpPr>
            <p:spPr>
              <a:xfrm>
                <a:off x="6297756" y="2946500"/>
                <a:ext cx="356350" cy="375525"/>
              </a:xfrm>
              <a:custGeom>
                <a:avLst/>
                <a:gdLst/>
                <a:ahLst/>
                <a:cxnLst/>
                <a:rect l="l" t="t" r="r" b="b"/>
                <a:pathLst>
                  <a:path w="14254" h="15021" fill="none" extrusionOk="0">
                    <a:moveTo>
                      <a:pt x="14254" y="15020"/>
                    </a:moveTo>
                    <a:cubicBezTo>
                      <a:pt x="11243" y="10110"/>
                      <a:pt x="4998" y="8510"/>
                      <a:pt x="2500" y="5131"/>
                    </a:cubicBezTo>
                    <a:cubicBezTo>
                      <a:pt x="1" y="1752"/>
                      <a:pt x="472" y="1"/>
                      <a:pt x="472"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40"/>
              <p:cNvSpPr/>
              <p:nvPr/>
            </p:nvSpPr>
            <p:spPr>
              <a:xfrm>
                <a:off x="6522381" y="3192375"/>
                <a:ext cx="176900" cy="153175"/>
              </a:xfrm>
              <a:custGeom>
                <a:avLst/>
                <a:gdLst/>
                <a:ahLst/>
                <a:cxnLst/>
                <a:rect l="l" t="t" r="r" b="b"/>
                <a:pathLst>
                  <a:path w="7076" h="6127" extrusionOk="0">
                    <a:moveTo>
                      <a:pt x="3711" y="0"/>
                    </a:moveTo>
                    <a:cubicBezTo>
                      <a:pt x="3447" y="0"/>
                      <a:pt x="3715" y="1109"/>
                      <a:pt x="3715" y="1109"/>
                    </a:cubicBezTo>
                    <a:cubicBezTo>
                      <a:pt x="3324" y="713"/>
                      <a:pt x="2982" y="352"/>
                      <a:pt x="2682" y="20"/>
                    </a:cubicBezTo>
                    <a:lnTo>
                      <a:pt x="2682" y="20"/>
                    </a:lnTo>
                    <a:cubicBezTo>
                      <a:pt x="3162" y="1598"/>
                      <a:pt x="3978" y="3461"/>
                      <a:pt x="3978" y="3461"/>
                    </a:cubicBezTo>
                    <a:cubicBezTo>
                      <a:pt x="3978" y="3461"/>
                      <a:pt x="1527" y="2213"/>
                      <a:pt x="209" y="2213"/>
                    </a:cubicBezTo>
                    <a:cubicBezTo>
                      <a:pt x="136" y="2213"/>
                      <a:pt x="66" y="2217"/>
                      <a:pt x="1" y="2225"/>
                    </a:cubicBezTo>
                    <a:cubicBezTo>
                      <a:pt x="1343" y="2686"/>
                      <a:pt x="2974" y="3346"/>
                      <a:pt x="3808" y="4306"/>
                    </a:cubicBezTo>
                    <a:cubicBezTo>
                      <a:pt x="5375" y="6110"/>
                      <a:pt x="6291" y="6127"/>
                      <a:pt x="6291" y="6127"/>
                    </a:cubicBezTo>
                    <a:lnTo>
                      <a:pt x="7075" y="5547"/>
                    </a:lnTo>
                    <a:lnTo>
                      <a:pt x="6605" y="4361"/>
                    </a:lnTo>
                    <a:cubicBezTo>
                      <a:pt x="5330" y="2917"/>
                      <a:pt x="4544" y="838"/>
                      <a:pt x="3989" y="204"/>
                    </a:cubicBezTo>
                    <a:cubicBezTo>
                      <a:pt x="3861" y="59"/>
                      <a:pt x="3772" y="0"/>
                      <a:pt x="371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40"/>
              <p:cNvSpPr/>
              <p:nvPr/>
            </p:nvSpPr>
            <p:spPr>
              <a:xfrm>
                <a:off x="6418156" y="2655400"/>
                <a:ext cx="293350" cy="630175"/>
              </a:xfrm>
              <a:custGeom>
                <a:avLst/>
                <a:gdLst/>
                <a:ahLst/>
                <a:cxnLst/>
                <a:rect l="l" t="t" r="r" b="b"/>
                <a:pathLst>
                  <a:path w="11734" h="25207" extrusionOk="0">
                    <a:moveTo>
                      <a:pt x="3882" y="0"/>
                    </a:moveTo>
                    <a:cubicBezTo>
                      <a:pt x="3473" y="0"/>
                      <a:pt x="2938" y="584"/>
                      <a:pt x="2448" y="1919"/>
                    </a:cubicBezTo>
                    <a:cubicBezTo>
                      <a:pt x="1416" y="4725"/>
                      <a:pt x="1250" y="8140"/>
                      <a:pt x="1250" y="8140"/>
                    </a:cubicBezTo>
                    <a:cubicBezTo>
                      <a:pt x="1250" y="8140"/>
                      <a:pt x="879" y="7482"/>
                      <a:pt x="567" y="7482"/>
                    </a:cubicBezTo>
                    <a:cubicBezTo>
                      <a:pt x="394" y="7482"/>
                      <a:pt x="238" y="7687"/>
                      <a:pt x="176" y="8323"/>
                    </a:cubicBezTo>
                    <a:cubicBezTo>
                      <a:pt x="0" y="10101"/>
                      <a:pt x="3033" y="16919"/>
                      <a:pt x="3033" y="16919"/>
                    </a:cubicBezTo>
                    <a:cubicBezTo>
                      <a:pt x="3033" y="16919"/>
                      <a:pt x="2073" y="15999"/>
                      <a:pt x="1555" y="15999"/>
                    </a:cubicBezTo>
                    <a:cubicBezTo>
                      <a:pt x="1455" y="15999"/>
                      <a:pt x="1371" y="16034"/>
                      <a:pt x="1314" y="16117"/>
                    </a:cubicBezTo>
                    <a:cubicBezTo>
                      <a:pt x="966" y="16626"/>
                      <a:pt x="3085" y="20919"/>
                      <a:pt x="9151" y="24469"/>
                    </a:cubicBezTo>
                    <a:lnTo>
                      <a:pt x="11249" y="25207"/>
                    </a:lnTo>
                    <a:cubicBezTo>
                      <a:pt x="11249" y="25207"/>
                      <a:pt x="11734" y="24403"/>
                      <a:pt x="10743" y="23488"/>
                    </a:cubicBezTo>
                    <a:cubicBezTo>
                      <a:pt x="9752" y="22572"/>
                      <a:pt x="8066" y="18235"/>
                      <a:pt x="7942" y="15924"/>
                    </a:cubicBezTo>
                    <a:cubicBezTo>
                      <a:pt x="7891" y="14956"/>
                      <a:pt x="7732" y="14675"/>
                      <a:pt x="7565" y="14675"/>
                    </a:cubicBezTo>
                    <a:cubicBezTo>
                      <a:pt x="7332" y="14675"/>
                      <a:pt x="7083" y="15218"/>
                      <a:pt x="7083" y="15218"/>
                    </a:cubicBezTo>
                    <a:cubicBezTo>
                      <a:pt x="7083" y="15218"/>
                      <a:pt x="7584" y="10015"/>
                      <a:pt x="7050" y="9447"/>
                    </a:cubicBezTo>
                    <a:cubicBezTo>
                      <a:pt x="6960" y="9352"/>
                      <a:pt x="6860" y="9313"/>
                      <a:pt x="6756" y="9313"/>
                    </a:cubicBezTo>
                    <a:cubicBezTo>
                      <a:pt x="6240" y="9313"/>
                      <a:pt x="5616" y="10288"/>
                      <a:pt x="5616" y="10288"/>
                    </a:cubicBezTo>
                    <a:cubicBezTo>
                      <a:pt x="5616" y="10288"/>
                      <a:pt x="6125" y="5547"/>
                      <a:pt x="5542" y="5155"/>
                    </a:cubicBezTo>
                    <a:cubicBezTo>
                      <a:pt x="5479" y="5113"/>
                      <a:pt x="5414" y="5094"/>
                      <a:pt x="5350" y="5094"/>
                    </a:cubicBezTo>
                    <a:cubicBezTo>
                      <a:pt x="4815" y="5094"/>
                      <a:pt x="4260" y="6389"/>
                      <a:pt x="4260" y="6389"/>
                    </a:cubicBezTo>
                    <a:cubicBezTo>
                      <a:pt x="4260" y="6389"/>
                      <a:pt x="4386" y="4173"/>
                      <a:pt x="4545" y="1900"/>
                    </a:cubicBezTo>
                    <a:cubicBezTo>
                      <a:pt x="4629" y="709"/>
                      <a:pt x="4332" y="0"/>
                      <a:pt x="38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40"/>
              <p:cNvSpPr/>
              <p:nvPr/>
            </p:nvSpPr>
            <p:spPr>
              <a:xfrm>
                <a:off x="6462856" y="2690675"/>
                <a:ext cx="229275" cy="575850"/>
              </a:xfrm>
              <a:custGeom>
                <a:avLst/>
                <a:gdLst/>
                <a:ahLst/>
                <a:cxnLst/>
                <a:rect l="l" t="t" r="r" b="b"/>
                <a:pathLst>
                  <a:path w="9171" h="23034" fill="none" extrusionOk="0">
                    <a:moveTo>
                      <a:pt x="9170" y="23034"/>
                    </a:moveTo>
                    <a:cubicBezTo>
                      <a:pt x="3995" y="20922"/>
                      <a:pt x="0" y="7005"/>
                      <a:pt x="1923"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40"/>
              <p:cNvSpPr/>
              <p:nvPr/>
            </p:nvSpPr>
            <p:spPr>
              <a:xfrm>
                <a:off x="6479681" y="2888200"/>
                <a:ext cx="194900" cy="354375"/>
              </a:xfrm>
              <a:custGeom>
                <a:avLst/>
                <a:gdLst/>
                <a:ahLst/>
                <a:cxnLst/>
                <a:rect l="l" t="t" r="r" b="b"/>
                <a:pathLst>
                  <a:path w="7796" h="14175" extrusionOk="0">
                    <a:moveTo>
                      <a:pt x="4295" y="1"/>
                    </a:moveTo>
                    <a:cubicBezTo>
                      <a:pt x="3967" y="1"/>
                      <a:pt x="3597" y="393"/>
                      <a:pt x="3370" y="680"/>
                    </a:cubicBezTo>
                    <a:cubicBezTo>
                      <a:pt x="2632" y="3387"/>
                      <a:pt x="3137" y="5138"/>
                      <a:pt x="3137" y="5138"/>
                    </a:cubicBezTo>
                    <a:cubicBezTo>
                      <a:pt x="3137" y="5138"/>
                      <a:pt x="1817" y="5313"/>
                      <a:pt x="2186" y="7855"/>
                    </a:cubicBezTo>
                    <a:cubicBezTo>
                      <a:pt x="2345" y="8954"/>
                      <a:pt x="1958" y="9266"/>
                      <a:pt x="1467" y="9266"/>
                    </a:cubicBezTo>
                    <a:cubicBezTo>
                      <a:pt x="823" y="9266"/>
                      <a:pt x="1" y="8730"/>
                      <a:pt x="1" y="8730"/>
                    </a:cubicBezTo>
                    <a:lnTo>
                      <a:pt x="1" y="8730"/>
                    </a:lnTo>
                    <a:lnTo>
                      <a:pt x="974" y="10567"/>
                    </a:lnTo>
                    <a:cubicBezTo>
                      <a:pt x="1971" y="11693"/>
                      <a:pt x="3339" y="12953"/>
                      <a:pt x="5134" y="14175"/>
                    </a:cubicBezTo>
                    <a:lnTo>
                      <a:pt x="7796" y="13766"/>
                    </a:lnTo>
                    <a:lnTo>
                      <a:pt x="7757" y="13489"/>
                    </a:lnTo>
                    <a:cubicBezTo>
                      <a:pt x="6787" y="11916"/>
                      <a:pt x="5584" y="8551"/>
                      <a:pt x="5480" y="6612"/>
                    </a:cubicBezTo>
                    <a:cubicBezTo>
                      <a:pt x="5428" y="5644"/>
                      <a:pt x="5270" y="5363"/>
                      <a:pt x="5102" y="5363"/>
                    </a:cubicBezTo>
                    <a:cubicBezTo>
                      <a:pt x="4870" y="5363"/>
                      <a:pt x="4621" y="5906"/>
                      <a:pt x="4621" y="5906"/>
                    </a:cubicBezTo>
                    <a:cubicBezTo>
                      <a:pt x="4621" y="5906"/>
                      <a:pt x="5122" y="702"/>
                      <a:pt x="4587" y="135"/>
                    </a:cubicBezTo>
                    <a:cubicBezTo>
                      <a:pt x="4498" y="40"/>
                      <a:pt x="4399" y="1"/>
                      <a:pt x="4295"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40"/>
              <p:cNvSpPr/>
              <p:nvPr/>
            </p:nvSpPr>
            <p:spPr>
              <a:xfrm>
                <a:off x="6565231" y="2760300"/>
                <a:ext cx="242975" cy="511050"/>
              </a:xfrm>
              <a:custGeom>
                <a:avLst/>
                <a:gdLst/>
                <a:ahLst/>
                <a:cxnLst/>
                <a:rect l="l" t="t" r="r" b="b"/>
                <a:pathLst>
                  <a:path w="9719" h="20442" extrusionOk="0">
                    <a:moveTo>
                      <a:pt x="5490" y="0"/>
                    </a:moveTo>
                    <a:cubicBezTo>
                      <a:pt x="4903" y="0"/>
                      <a:pt x="3762" y="1331"/>
                      <a:pt x="3183" y="2568"/>
                    </a:cubicBezTo>
                    <a:cubicBezTo>
                      <a:pt x="2411" y="4220"/>
                      <a:pt x="2126" y="5335"/>
                      <a:pt x="2126" y="5335"/>
                    </a:cubicBezTo>
                    <a:cubicBezTo>
                      <a:pt x="2126" y="5335"/>
                      <a:pt x="1879" y="3690"/>
                      <a:pt x="1556" y="3690"/>
                    </a:cubicBezTo>
                    <a:cubicBezTo>
                      <a:pt x="1486" y="3690"/>
                      <a:pt x="1413" y="3766"/>
                      <a:pt x="1338" y="3952"/>
                    </a:cubicBezTo>
                    <a:cubicBezTo>
                      <a:pt x="457" y="6134"/>
                      <a:pt x="748" y="11788"/>
                      <a:pt x="1033" y="12108"/>
                    </a:cubicBezTo>
                    <a:lnTo>
                      <a:pt x="1033" y="12108"/>
                    </a:lnTo>
                    <a:cubicBezTo>
                      <a:pt x="975" y="12052"/>
                      <a:pt x="556" y="11656"/>
                      <a:pt x="284" y="11656"/>
                    </a:cubicBezTo>
                    <a:cubicBezTo>
                      <a:pt x="113" y="11656"/>
                      <a:pt x="0" y="11813"/>
                      <a:pt x="72" y="12308"/>
                    </a:cubicBezTo>
                    <a:cubicBezTo>
                      <a:pt x="264" y="13652"/>
                      <a:pt x="3279" y="18190"/>
                      <a:pt x="6051" y="19672"/>
                    </a:cubicBezTo>
                    <a:cubicBezTo>
                      <a:pt x="7158" y="20264"/>
                      <a:pt x="7966" y="20442"/>
                      <a:pt x="8537" y="20442"/>
                    </a:cubicBezTo>
                    <a:cubicBezTo>
                      <a:pt x="9396" y="20442"/>
                      <a:pt x="9719" y="20040"/>
                      <a:pt x="9719" y="20040"/>
                    </a:cubicBezTo>
                    <a:cubicBezTo>
                      <a:pt x="7965" y="17864"/>
                      <a:pt x="7365" y="12838"/>
                      <a:pt x="6903" y="12238"/>
                    </a:cubicBezTo>
                    <a:cubicBezTo>
                      <a:pt x="6844" y="12162"/>
                      <a:pt x="6786" y="12128"/>
                      <a:pt x="6729" y="12128"/>
                    </a:cubicBezTo>
                    <a:cubicBezTo>
                      <a:pt x="6342" y="12128"/>
                      <a:pt x="6031" y="13692"/>
                      <a:pt x="6031" y="13692"/>
                    </a:cubicBezTo>
                    <a:cubicBezTo>
                      <a:pt x="6031" y="13692"/>
                      <a:pt x="5422" y="11719"/>
                      <a:pt x="5645" y="9782"/>
                    </a:cubicBezTo>
                    <a:cubicBezTo>
                      <a:pt x="5868" y="7845"/>
                      <a:pt x="6088" y="6754"/>
                      <a:pt x="5652" y="6306"/>
                    </a:cubicBezTo>
                    <a:cubicBezTo>
                      <a:pt x="5617" y="6269"/>
                      <a:pt x="5576" y="6252"/>
                      <a:pt x="5531" y="6252"/>
                    </a:cubicBezTo>
                    <a:cubicBezTo>
                      <a:pt x="5030" y="6252"/>
                      <a:pt x="4030" y="8349"/>
                      <a:pt x="4030" y="8349"/>
                    </a:cubicBezTo>
                    <a:cubicBezTo>
                      <a:pt x="4030" y="8349"/>
                      <a:pt x="5972" y="1914"/>
                      <a:pt x="5853" y="505"/>
                    </a:cubicBezTo>
                    <a:cubicBezTo>
                      <a:pt x="5823" y="151"/>
                      <a:pt x="5688" y="0"/>
                      <a:pt x="549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40"/>
              <p:cNvSpPr/>
              <p:nvPr/>
            </p:nvSpPr>
            <p:spPr>
              <a:xfrm>
                <a:off x="6577806" y="2812475"/>
                <a:ext cx="206700" cy="455500"/>
              </a:xfrm>
              <a:custGeom>
                <a:avLst/>
                <a:gdLst/>
                <a:ahLst/>
                <a:cxnLst/>
                <a:rect l="l" t="t" r="r" b="b"/>
                <a:pathLst>
                  <a:path w="8268" h="18220" fill="none" extrusionOk="0">
                    <a:moveTo>
                      <a:pt x="4016" y="0"/>
                    </a:moveTo>
                    <a:cubicBezTo>
                      <a:pt x="0" y="8846"/>
                      <a:pt x="3587" y="14924"/>
                      <a:pt x="8268" y="1822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40"/>
              <p:cNvSpPr/>
              <p:nvPr/>
            </p:nvSpPr>
            <p:spPr>
              <a:xfrm>
                <a:off x="6633881" y="3074025"/>
                <a:ext cx="169825" cy="196625"/>
              </a:xfrm>
              <a:custGeom>
                <a:avLst/>
                <a:gdLst/>
                <a:ahLst/>
                <a:cxnLst/>
                <a:rect l="l" t="t" r="r" b="b"/>
                <a:pathLst>
                  <a:path w="6793" h="7865" extrusionOk="0">
                    <a:moveTo>
                      <a:pt x="2607" y="1"/>
                    </a:moveTo>
                    <a:cubicBezTo>
                      <a:pt x="1470" y="1"/>
                      <a:pt x="976" y="1649"/>
                      <a:pt x="976" y="1649"/>
                    </a:cubicBezTo>
                    <a:cubicBezTo>
                      <a:pt x="976" y="1649"/>
                      <a:pt x="1502" y="3355"/>
                      <a:pt x="0" y="4208"/>
                    </a:cubicBezTo>
                    <a:cubicBezTo>
                      <a:pt x="1003" y="5405"/>
                      <a:pt x="2174" y="6518"/>
                      <a:pt x="3305" y="7123"/>
                    </a:cubicBezTo>
                    <a:cubicBezTo>
                      <a:pt x="4174" y="7588"/>
                      <a:pt x="4860" y="7797"/>
                      <a:pt x="5390" y="7865"/>
                    </a:cubicBezTo>
                    <a:lnTo>
                      <a:pt x="6792" y="7250"/>
                    </a:lnTo>
                    <a:cubicBezTo>
                      <a:pt x="5832" y="5892"/>
                      <a:pt x="5240" y="3683"/>
                      <a:pt x="4824" y="1992"/>
                    </a:cubicBezTo>
                    <a:lnTo>
                      <a:pt x="3827" y="551"/>
                    </a:lnTo>
                    <a:cubicBezTo>
                      <a:pt x="3725" y="464"/>
                      <a:pt x="3618" y="384"/>
                      <a:pt x="3506" y="311"/>
                    </a:cubicBezTo>
                    <a:cubicBezTo>
                      <a:pt x="3418" y="584"/>
                      <a:pt x="3344" y="862"/>
                      <a:pt x="3286" y="1143"/>
                    </a:cubicBezTo>
                    <a:cubicBezTo>
                      <a:pt x="3286" y="1143"/>
                      <a:pt x="3156" y="721"/>
                      <a:pt x="3038" y="76"/>
                    </a:cubicBezTo>
                    <a:cubicBezTo>
                      <a:pt x="2885" y="24"/>
                      <a:pt x="2741" y="1"/>
                      <a:pt x="2607"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40"/>
              <p:cNvSpPr/>
              <p:nvPr/>
            </p:nvSpPr>
            <p:spPr>
              <a:xfrm>
                <a:off x="6376431" y="3411775"/>
                <a:ext cx="245550" cy="252025"/>
              </a:xfrm>
              <a:custGeom>
                <a:avLst/>
                <a:gdLst/>
                <a:ahLst/>
                <a:cxnLst/>
                <a:rect l="l" t="t" r="r" b="b"/>
                <a:pathLst>
                  <a:path w="9822" h="10081" fill="none" extrusionOk="0">
                    <a:moveTo>
                      <a:pt x="9821" y="0"/>
                    </a:moveTo>
                    <a:cubicBezTo>
                      <a:pt x="7458" y="704"/>
                      <a:pt x="5899" y="2708"/>
                      <a:pt x="4599" y="4482"/>
                    </a:cubicBezTo>
                    <a:cubicBezTo>
                      <a:pt x="3301" y="6256"/>
                      <a:pt x="2846" y="8169"/>
                      <a:pt x="1" y="1008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40"/>
              <p:cNvSpPr/>
              <p:nvPr/>
            </p:nvSpPr>
            <p:spPr>
              <a:xfrm>
                <a:off x="6427806" y="3592850"/>
                <a:ext cx="20425" cy="109400"/>
              </a:xfrm>
              <a:custGeom>
                <a:avLst/>
                <a:gdLst/>
                <a:ahLst/>
                <a:cxnLst/>
                <a:rect l="l" t="t" r="r" b="b"/>
                <a:pathLst>
                  <a:path w="817" h="4376" fill="none" extrusionOk="0">
                    <a:moveTo>
                      <a:pt x="788" y="4376"/>
                    </a:moveTo>
                    <a:cubicBezTo>
                      <a:pt x="1" y="2542"/>
                      <a:pt x="817" y="0"/>
                      <a:pt x="817"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40"/>
              <p:cNvSpPr/>
              <p:nvPr/>
            </p:nvSpPr>
            <p:spPr>
              <a:xfrm>
                <a:off x="6395506" y="3490825"/>
                <a:ext cx="121125" cy="52500"/>
              </a:xfrm>
              <a:custGeom>
                <a:avLst/>
                <a:gdLst/>
                <a:ahLst/>
                <a:cxnLst/>
                <a:rect l="l" t="t" r="r" b="b"/>
                <a:pathLst>
                  <a:path w="4845" h="2100" fill="none" extrusionOk="0">
                    <a:moveTo>
                      <a:pt x="4845" y="1"/>
                    </a:moveTo>
                    <a:cubicBezTo>
                      <a:pt x="3312" y="1506"/>
                      <a:pt x="1" y="2100"/>
                      <a:pt x="1" y="210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40"/>
              <p:cNvSpPr/>
              <p:nvPr/>
            </p:nvSpPr>
            <p:spPr>
              <a:xfrm>
                <a:off x="6416106" y="3385675"/>
                <a:ext cx="162400" cy="46600"/>
              </a:xfrm>
              <a:custGeom>
                <a:avLst/>
                <a:gdLst/>
                <a:ahLst/>
                <a:cxnLst/>
                <a:rect l="l" t="t" r="r" b="b"/>
                <a:pathLst>
                  <a:path w="6496" h="1864" fill="none" extrusionOk="0">
                    <a:moveTo>
                      <a:pt x="0" y="1271"/>
                    </a:moveTo>
                    <a:cubicBezTo>
                      <a:pt x="1787" y="1"/>
                      <a:pt x="6495" y="1863"/>
                      <a:pt x="6495" y="1863"/>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40"/>
              <p:cNvSpPr/>
              <p:nvPr/>
            </p:nvSpPr>
            <p:spPr>
              <a:xfrm>
                <a:off x="6414756" y="3362575"/>
                <a:ext cx="61825" cy="44475"/>
              </a:xfrm>
              <a:custGeom>
                <a:avLst/>
                <a:gdLst/>
                <a:ahLst/>
                <a:cxnLst/>
                <a:rect l="l" t="t" r="r" b="b"/>
                <a:pathLst>
                  <a:path w="2473" h="1779" fill="none" extrusionOk="0">
                    <a:moveTo>
                      <a:pt x="1" y="1"/>
                    </a:moveTo>
                    <a:cubicBezTo>
                      <a:pt x="584" y="1031"/>
                      <a:pt x="2473" y="1779"/>
                      <a:pt x="2473" y="177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40"/>
              <p:cNvSpPr/>
              <p:nvPr/>
            </p:nvSpPr>
            <p:spPr>
              <a:xfrm>
                <a:off x="6395431" y="3523675"/>
                <a:ext cx="66725" cy="74375"/>
              </a:xfrm>
              <a:custGeom>
                <a:avLst/>
                <a:gdLst/>
                <a:ahLst/>
                <a:cxnLst/>
                <a:rect l="l" t="t" r="r" b="b"/>
                <a:pathLst>
                  <a:path w="2669" h="2975" fill="none" extrusionOk="0">
                    <a:moveTo>
                      <a:pt x="1" y="2974"/>
                    </a:moveTo>
                    <a:cubicBezTo>
                      <a:pt x="929" y="1333"/>
                      <a:pt x="2669" y="0"/>
                      <a:pt x="2669"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40"/>
              <p:cNvSpPr/>
              <p:nvPr/>
            </p:nvSpPr>
            <p:spPr>
              <a:xfrm>
                <a:off x="6471556" y="3514675"/>
                <a:ext cx="38150" cy="148875"/>
              </a:xfrm>
              <a:custGeom>
                <a:avLst/>
                <a:gdLst/>
                <a:ahLst/>
                <a:cxnLst/>
                <a:rect l="l" t="t" r="r" b="b"/>
                <a:pathLst>
                  <a:path w="1526" h="5955" extrusionOk="0">
                    <a:moveTo>
                      <a:pt x="1065" y="0"/>
                    </a:moveTo>
                    <a:lnTo>
                      <a:pt x="794" y="366"/>
                    </a:lnTo>
                    <a:cubicBezTo>
                      <a:pt x="794" y="366"/>
                      <a:pt x="1" y="2440"/>
                      <a:pt x="333" y="4175"/>
                    </a:cubicBezTo>
                    <a:cubicBezTo>
                      <a:pt x="534" y="5219"/>
                      <a:pt x="943" y="5954"/>
                      <a:pt x="1218" y="5954"/>
                    </a:cubicBezTo>
                    <a:cubicBezTo>
                      <a:pt x="1401" y="5954"/>
                      <a:pt x="1525" y="5632"/>
                      <a:pt x="1493" y="4865"/>
                    </a:cubicBezTo>
                    <a:cubicBezTo>
                      <a:pt x="1411" y="2938"/>
                      <a:pt x="1065" y="0"/>
                      <a:pt x="106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40"/>
              <p:cNvSpPr/>
              <p:nvPr/>
            </p:nvSpPr>
            <p:spPr>
              <a:xfrm>
                <a:off x="6438906" y="3448750"/>
                <a:ext cx="114000" cy="25150"/>
              </a:xfrm>
              <a:custGeom>
                <a:avLst/>
                <a:gdLst/>
                <a:ahLst/>
                <a:cxnLst/>
                <a:rect l="l" t="t" r="r" b="b"/>
                <a:pathLst>
                  <a:path w="4560" h="1006" extrusionOk="0">
                    <a:moveTo>
                      <a:pt x="2105" y="0"/>
                    </a:moveTo>
                    <a:cubicBezTo>
                      <a:pt x="992" y="0"/>
                      <a:pt x="1" y="122"/>
                      <a:pt x="384" y="601"/>
                    </a:cubicBezTo>
                    <a:cubicBezTo>
                      <a:pt x="624" y="901"/>
                      <a:pt x="1076" y="1005"/>
                      <a:pt x="1587" y="1005"/>
                    </a:cubicBezTo>
                    <a:cubicBezTo>
                      <a:pt x="2741" y="1005"/>
                      <a:pt x="4196" y="474"/>
                      <a:pt x="4196" y="474"/>
                    </a:cubicBezTo>
                    <a:lnTo>
                      <a:pt x="4560" y="133"/>
                    </a:lnTo>
                    <a:cubicBezTo>
                      <a:pt x="4560" y="133"/>
                      <a:pt x="3266" y="0"/>
                      <a:pt x="210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40"/>
              <p:cNvSpPr/>
              <p:nvPr/>
            </p:nvSpPr>
            <p:spPr>
              <a:xfrm>
                <a:off x="6452231" y="3355425"/>
                <a:ext cx="86000" cy="63600"/>
              </a:xfrm>
              <a:custGeom>
                <a:avLst/>
                <a:gdLst/>
                <a:ahLst/>
                <a:cxnLst/>
                <a:rect l="l" t="t" r="r" b="b"/>
                <a:pathLst>
                  <a:path w="3440" h="2544" extrusionOk="0">
                    <a:moveTo>
                      <a:pt x="626" y="0"/>
                    </a:moveTo>
                    <a:cubicBezTo>
                      <a:pt x="580" y="0"/>
                      <a:pt x="541" y="12"/>
                      <a:pt x="509" y="36"/>
                    </a:cubicBezTo>
                    <a:cubicBezTo>
                      <a:pt x="1" y="424"/>
                      <a:pt x="2881" y="2397"/>
                      <a:pt x="2881" y="2397"/>
                    </a:cubicBezTo>
                    <a:lnTo>
                      <a:pt x="3440" y="2543"/>
                    </a:lnTo>
                    <a:cubicBezTo>
                      <a:pt x="3440" y="2543"/>
                      <a:pt x="1311" y="0"/>
                      <a:pt x="6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40"/>
              <p:cNvSpPr/>
              <p:nvPr/>
            </p:nvSpPr>
            <p:spPr>
              <a:xfrm>
                <a:off x="6397156" y="3387850"/>
                <a:ext cx="64950" cy="18600"/>
              </a:xfrm>
              <a:custGeom>
                <a:avLst/>
                <a:gdLst/>
                <a:ahLst/>
                <a:cxnLst/>
                <a:rect l="l" t="t" r="r" b="b"/>
                <a:pathLst>
                  <a:path w="2598" h="744" extrusionOk="0">
                    <a:moveTo>
                      <a:pt x="214" y="1"/>
                    </a:moveTo>
                    <a:cubicBezTo>
                      <a:pt x="76" y="1"/>
                      <a:pt x="0" y="40"/>
                      <a:pt x="23" y="136"/>
                    </a:cubicBezTo>
                    <a:cubicBezTo>
                      <a:pt x="143" y="652"/>
                      <a:pt x="2395" y="744"/>
                      <a:pt x="2395" y="744"/>
                    </a:cubicBezTo>
                    <a:lnTo>
                      <a:pt x="2598" y="742"/>
                    </a:lnTo>
                    <a:cubicBezTo>
                      <a:pt x="2598" y="742"/>
                      <a:pt x="815" y="1"/>
                      <a:pt x="21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40"/>
              <p:cNvSpPr/>
              <p:nvPr/>
            </p:nvSpPr>
            <p:spPr>
              <a:xfrm>
                <a:off x="6476681" y="3411850"/>
                <a:ext cx="40900" cy="21525"/>
              </a:xfrm>
              <a:custGeom>
                <a:avLst/>
                <a:gdLst/>
                <a:ahLst/>
                <a:cxnLst/>
                <a:rect l="l" t="t" r="r" b="b"/>
                <a:pathLst>
                  <a:path w="1636" h="861" extrusionOk="0">
                    <a:moveTo>
                      <a:pt x="1288" y="1"/>
                    </a:moveTo>
                    <a:cubicBezTo>
                      <a:pt x="1288" y="1"/>
                      <a:pt x="0" y="613"/>
                      <a:pt x="319" y="830"/>
                    </a:cubicBezTo>
                    <a:cubicBezTo>
                      <a:pt x="351" y="851"/>
                      <a:pt x="390" y="861"/>
                      <a:pt x="433" y="861"/>
                    </a:cubicBezTo>
                    <a:cubicBezTo>
                      <a:pt x="827" y="861"/>
                      <a:pt x="1635" y="75"/>
                      <a:pt x="1635" y="75"/>
                    </a:cubicBezTo>
                    <a:lnTo>
                      <a:pt x="128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40"/>
              <p:cNvSpPr/>
              <p:nvPr/>
            </p:nvSpPr>
            <p:spPr>
              <a:xfrm>
                <a:off x="6373206" y="3496900"/>
                <a:ext cx="78475" cy="35400"/>
              </a:xfrm>
              <a:custGeom>
                <a:avLst/>
                <a:gdLst/>
                <a:ahLst/>
                <a:cxnLst/>
                <a:rect l="l" t="t" r="r" b="b"/>
                <a:pathLst>
                  <a:path w="3139" h="1416" extrusionOk="0">
                    <a:moveTo>
                      <a:pt x="560" y="0"/>
                    </a:moveTo>
                    <a:cubicBezTo>
                      <a:pt x="370" y="0"/>
                      <a:pt x="237" y="71"/>
                      <a:pt x="199" y="246"/>
                    </a:cubicBezTo>
                    <a:cubicBezTo>
                      <a:pt x="1" y="1152"/>
                      <a:pt x="2605" y="1415"/>
                      <a:pt x="2605" y="1415"/>
                    </a:cubicBezTo>
                    <a:lnTo>
                      <a:pt x="3139" y="1234"/>
                    </a:lnTo>
                    <a:cubicBezTo>
                      <a:pt x="3139" y="1234"/>
                      <a:pt x="1354" y="0"/>
                      <a:pt x="56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40"/>
              <p:cNvSpPr/>
              <p:nvPr/>
            </p:nvSpPr>
            <p:spPr>
              <a:xfrm>
                <a:off x="6430706" y="3693125"/>
                <a:ext cx="45700" cy="43150"/>
              </a:xfrm>
              <a:custGeom>
                <a:avLst/>
                <a:gdLst/>
                <a:ahLst/>
                <a:cxnLst/>
                <a:rect l="l" t="t" r="r" b="b"/>
                <a:pathLst>
                  <a:path w="1828" h="1726" extrusionOk="0">
                    <a:moveTo>
                      <a:pt x="916" y="1"/>
                    </a:moveTo>
                    <a:cubicBezTo>
                      <a:pt x="519" y="1"/>
                      <a:pt x="162" y="277"/>
                      <a:pt x="74" y="681"/>
                    </a:cubicBezTo>
                    <a:cubicBezTo>
                      <a:pt x="1" y="1022"/>
                      <a:pt x="140" y="1373"/>
                      <a:pt x="426" y="1572"/>
                    </a:cubicBezTo>
                    <a:cubicBezTo>
                      <a:pt x="574" y="1674"/>
                      <a:pt x="745" y="1726"/>
                      <a:pt x="917" y="1726"/>
                    </a:cubicBezTo>
                    <a:cubicBezTo>
                      <a:pt x="1079" y="1726"/>
                      <a:pt x="1242" y="1680"/>
                      <a:pt x="1384" y="1589"/>
                    </a:cubicBezTo>
                    <a:cubicBezTo>
                      <a:pt x="1677" y="1399"/>
                      <a:pt x="1827" y="1053"/>
                      <a:pt x="1766" y="710"/>
                    </a:cubicBezTo>
                    <a:cubicBezTo>
                      <a:pt x="1704" y="367"/>
                      <a:pt x="1442" y="95"/>
                      <a:pt x="1101" y="21"/>
                    </a:cubicBezTo>
                    <a:cubicBezTo>
                      <a:pt x="1039" y="7"/>
                      <a:pt x="977" y="1"/>
                      <a:pt x="91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40"/>
              <p:cNvSpPr/>
              <p:nvPr/>
            </p:nvSpPr>
            <p:spPr>
              <a:xfrm>
                <a:off x="6431481" y="3693100"/>
                <a:ext cx="43750" cy="31650"/>
              </a:xfrm>
              <a:custGeom>
                <a:avLst/>
                <a:gdLst/>
                <a:ahLst/>
                <a:cxnLst/>
                <a:rect l="l" t="t" r="r" b="b"/>
                <a:pathLst>
                  <a:path w="1750" h="1266" extrusionOk="0">
                    <a:moveTo>
                      <a:pt x="887" y="0"/>
                    </a:moveTo>
                    <a:cubicBezTo>
                      <a:pt x="484" y="0"/>
                      <a:pt x="129" y="281"/>
                      <a:pt x="43" y="682"/>
                    </a:cubicBezTo>
                    <a:cubicBezTo>
                      <a:pt x="1" y="880"/>
                      <a:pt x="29" y="1086"/>
                      <a:pt x="123" y="1266"/>
                    </a:cubicBezTo>
                    <a:cubicBezTo>
                      <a:pt x="115" y="865"/>
                      <a:pt x="383" y="512"/>
                      <a:pt x="770" y="413"/>
                    </a:cubicBezTo>
                    <a:cubicBezTo>
                      <a:pt x="842" y="394"/>
                      <a:pt x="914" y="386"/>
                      <a:pt x="985" y="386"/>
                    </a:cubicBezTo>
                    <a:cubicBezTo>
                      <a:pt x="1300" y="386"/>
                      <a:pt x="1597" y="559"/>
                      <a:pt x="1749" y="849"/>
                    </a:cubicBezTo>
                    <a:cubicBezTo>
                      <a:pt x="1742" y="409"/>
                      <a:pt x="1407" y="47"/>
                      <a:pt x="970" y="4"/>
                    </a:cubicBezTo>
                    <a:cubicBezTo>
                      <a:pt x="942" y="2"/>
                      <a:pt x="914" y="0"/>
                      <a:pt x="88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40"/>
              <p:cNvSpPr/>
              <p:nvPr/>
            </p:nvSpPr>
            <p:spPr>
              <a:xfrm>
                <a:off x="6347481" y="3647525"/>
                <a:ext cx="45475" cy="43125"/>
              </a:xfrm>
              <a:custGeom>
                <a:avLst/>
                <a:gdLst/>
                <a:ahLst/>
                <a:cxnLst/>
                <a:rect l="l" t="t" r="r" b="b"/>
                <a:pathLst>
                  <a:path w="1819" h="1725" extrusionOk="0">
                    <a:moveTo>
                      <a:pt x="894" y="0"/>
                    </a:moveTo>
                    <a:cubicBezTo>
                      <a:pt x="811" y="0"/>
                      <a:pt x="727" y="12"/>
                      <a:pt x="644" y="37"/>
                    </a:cubicBezTo>
                    <a:cubicBezTo>
                      <a:pt x="311" y="138"/>
                      <a:pt x="70" y="429"/>
                      <a:pt x="35" y="776"/>
                    </a:cubicBezTo>
                    <a:cubicBezTo>
                      <a:pt x="0" y="1123"/>
                      <a:pt x="178" y="1457"/>
                      <a:pt x="485" y="1621"/>
                    </a:cubicBezTo>
                    <a:cubicBezTo>
                      <a:pt x="613" y="1691"/>
                      <a:pt x="754" y="1724"/>
                      <a:pt x="894" y="1724"/>
                    </a:cubicBezTo>
                    <a:cubicBezTo>
                      <a:pt x="1088" y="1724"/>
                      <a:pt x="1282" y="1659"/>
                      <a:pt x="1439" y="1531"/>
                    </a:cubicBezTo>
                    <a:cubicBezTo>
                      <a:pt x="1708" y="1311"/>
                      <a:pt x="1819" y="948"/>
                      <a:pt x="1719" y="615"/>
                    </a:cubicBezTo>
                    <a:cubicBezTo>
                      <a:pt x="1607" y="241"/>
                      <a:pt x="1265" y="0"/>
                      <a:pt x="89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40"/>
              <p:cNvSpPr/>
              <p:nvPr/>
            </p:nvSpPr>
            <p:spPr>
              <a:xfrm>
                <a:off x="6351781" y="3647500"/>
                <a:ext cx="42200" cy="40275"/>
              </a:xfrm>
              <a:custGeom>
                <a:avLst/>
                <a:gdLst/>
                <a:ahLst/>
                <a:cxnLst/>
                <a:rect l="l" t="t" r="r" b="b"/>
                <a:pathLst>
                  <a:path w="1688" h="1611" extrusionOk="0">
                    <a:moveTo>
                      <a:pt x="723" y="1"/>
                    </a:moveTo>
                    <a:cubicBezTo>
                      <a:pt x="640" y="1"/>
                      <a:pt x="555" y="13"/>
                      <a:pt x="472" y="38"/>
                    </a:cubicBezTo>
                    <a:cubicBezTo>
                      <a:pt x="278" y="96"/>
                      <a:pt x="112" y="221"/>
                      <a:pt x="0" y="390"/>
                    </a:cubicBezTo>
                    <a:cubicBezTo>
                      <a:pt x="135" y="311"/>
                      <a:pt x="284" y="273"/>
                      <a:pt x="432" y="273"/>
                    </a:cubicBezTo>
                    <a:cubicBezTo>
                      <a:pt x="664" y="273"/>
                      <a:pt x="892" y="366"/>
                      <a:pt x="1060" y="544"/>
                    </a:cubicBezTo>
                    <a:cubicBezTo>
                      <a:pt x="1335" y="834"/>
                      <a:pt x="1373" y="1276"/>
                      <a:pt x="1153" y="1610"/>
                    </a:cubicBezTo>
                    <a:cubicBezTo>
                      <a:pt x="1533" y="1391"/>
                      <a:pt x="1687" y="923"/>
                      <a:pt x="1513" y="520"/>
                    </a:cubicBezTo>
                    <a:cubicBezTo>
                      <a:pt x="1374" y="198"/>
                      <a:pt x="1058" y="1"/>
                      <a:pt x="723"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40"/>
              <p:cNvSpPr/>
              <p:nvPr/>
            </p:nvSpPr>
            <p:spPr>
              <a:xfrm>
                <a:off x="6366531" y="3586425"/>
                <a:ext cx="45575" cy="43125"/>
              </a:xfrm>
              <a:custGeom>
                <a:avLst/>
                <a:gdLst/>
                <a:ahLst/>
                <a:cxnLst/>
                <a:rect l="l" t="t" r="r" b="b"/>
                <a:pathLst>
                  <a:path w="1823" h="1725" extrusionOk="0">
                    <a:moveTo>
                      <a:pt x="901" y="0"/>
                    </a:moveTo>
                    <a:cubicBezTo>
                      <a:pt x="754" y="0"/>
                      <a:pt x="604" y="38"/>
                      <a:pt x="467" y="118"/>
                    </a:cubicBezTo>
                    <a:cubicBezTo>
                      <a:pt x="166" y="295"/>
                      <a:pt x="0" y="634"/>
                      <a:pt x="49" y="980"/>
                    </a:cubicBezTo>
                    <a:cubicBezTo>
                      <a:pt x="96" y="1325"/>
                      <a:pt x="346" y="1608"/>
                      <a:pt x="684" y="1696"/>
                    </a:cubicBezTo>
                    <a:cubicBezTo>
                      <a:pt x="756" y="1715"/>
                      <a:pt x="830" y="1724"/>
                      <a:pt x="903" y="1724"/>
                    </a:cubicBezTo>
                    <a:cubicBezTo>
                      <a:pt x="1168" y="1724"/>
                      <a:pt x="1424" y="1601"/>
                      <a:pt x="1589" y="1384"/>
                    </a:cubicBezTo>
                    <a:cubicBezTo>
                      <a:pt x="1800" y="1106"/>
                      <a:pt x="1822" y="728"/>
                      <a:pt x="1647" y="428"/>
                    </a:cubicBezTo>
                    <a:cubicBezTo>
                      <a:pt x="1486" y="153"/>
                      <a:pt x="1198" y="0"/>
                      <a:pt x="90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40"/>
              <p:cNvSpPr/>
              <p:nvPr/>
            </p:nvSpPr>
            <p:spPr>
              <a:xfrm>
                <a:off x="6368806" y="3586400"/>
                <a:ext cx="44175" cy="37200"/>
              </a:xfrm>
              <a:custGeom>
                <a:avLst/>
                <a:gdLst/>
                <a:ahLst/>
                <a:cxnLst/>
                <a:rect l="l" t="t" r="r" b="b"/>
                <a:pathLst>
                  <a:path w="1767" h="1488" extrusionOk="0">
                    <a:moveTo>
                      <a:pt x="813" y="0"/>
                    </a:moveTo>
                    <a:cubicBezTo>
                      <a:pt x="663" y="0"/>
                      <a:pt x="513" y="39"/>
                      <a:pt x="376" y="119"/>
                    </a:cubicBezTo>
                    <a:cubicBezTo>
                      <a:pt x="201" y="221"/>
                      <a:pt x="68" y="382"/>
                      <a:pt x="0" y="573"/>
                    </a:cubicBezTo>
                    <a:cubicBezTo>
                      <a:pt x="165" y="415"/>
                      <a:pt x="380" y="333"/>
                      <a:pt x="596" y="333"/>
                    </a:cubicBezTo>
                    <a:cubicBezTo>
                      <a:pt x="758" y="333"/>
                      <a:pt x="922" y="379"/>
                      <a:pt x="1066" y="473"/>
                    </a:cubicBezTo>
                    <a:cubicBezTo>
                      <a:pt x="1402" y="691"/>
                      <a:pt x="1543" y="1111"/>
                      <a:pt x="1407" y="1488"/>
                    </a:cubicBezTo>
                    <a:cubicBezTo>
                      <a:pt x="1725" y="1186"/>
                      <a:pt x="1766" y="694"/>
                      <a:pt x="1502" y="344"/>
                    </a:cubicBezTo>
                    <a:cubicBezTo>
                      <a:pt x="1334" y="120"/>
                      <a:pt x="1076" y="0"/>
                      <a:pt x="81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40"/>
              <p:cNvSpPr/>
              <p:nvPr/>
            </p:nvSpPr>
            <p:spPr>
              <a:xfrm>
                <a:off x="6357506" y="3521650"/>
                <a:ext cx="47425" cy="43150"/>
              </a:xfrm>
              <a:custGeom>
                <a:avLst/>
                <a:gdLst/>
                <a:ahLst/>
                <a:cxnLst/>
                <a:rect l="l" t="t" r="r" b="b"/>
                <a:pathLst>
                  <a:path w="1897" h="1726" extrusionOk="0">
                    <a:moveTo>
                      <a:pt x="927" y="1"/>
                    </a:moveTo>
                    <a:cubicBezTo>
                      <a:pt x="681" y="1"/>
                      <a:pt x="442" y="106"/>
                      <a:pt x="276" y="298"/>
                    </a:cubicBezTo>
                    <a:cubicBezTo>
                      <a:pt x="47" y="562"/>
                      <a:pt x="0" y="937"/>
                      <a:pt x="156" y="1249"/>
                    </a:cubicBezTo>
                    <a:cubicBezTo>
                      <a:pt x="303" y="1543"/>
                      <a:pt x="602" y="1726"/>
                      <a:pt x="928" y="1726"/>
                    </a:cubicBezTo>
                    <a:cubicBezTo>
                      <a:pt x="948" y="1726"/>
                      <a:pt x="968" y="1725"/>
                      <a:pt x="988" y="1724"/>
                    </a:cubicBezTo>
                    <a:cubicBezTo>
                      <a:pt x="1336" y="1699"/>
                      <a:pt x="1635" y="1468"/>
                      <a:pt x="1745" y="1137"/>
                    </a:cubicBezTo>
                    <a:cubicBezTo>
                      <a:pt x="1896" y="685"/>
                      <a:pt x="1652" y="195"/>
                      <a:pt x="1199" y="45"/>
                    </a:cubicBezTo>
                    <a:cubicBezTo>
                      <a:pt x="1110" y="15"/>
                      <a:pt x="1018" y="1"/>
                      <a:pt x="9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40"/>
              <p:cNvSpPr/>
              <p:nvPr/>
            </p:nvSpPr>
            <p:spPr>
              <a:xfrm>
                <a:off x="6372781" y="3521650"/>
                <a:ext cx="31300" cy="43150"/>
              </a:xfrm>
              <a:custGeom>
                <a:avLst/>
                <a:gdLst/>
                <a:ahLst/>
                <a:cxnLst/>
                <a:rect l="l" t="t" r="r" b="b"/>
                <a:pathLst>
                  <a:path w="1252" h="1726" extrusionOk="0">
                    <a:moveTo>
                      <a:pt x="316" y="0"/>
                    </a:moveTo>
                    <a:cubicBezTo>
                      <a:pt x="209" y="0"/>
                      <a:pt x="102" y="20"/>
                      <a:pt x="0" y="61"/>
                    </a:cubicBezTo>
                    <a:cubicBezTo>
                      <a:pt x="399" y="96"/>
                      <a:pt x="720" y="400"/>
                      <a:pt x="777" y="796"/>
                    </a:cubicBezTo>
                    <a:cubicBezTo>
                      <a:pt x="834" y="1193"/>
                      <a:pt x="612" y="1576"/>
                      <a:pt x="239" y="1722"/>
                    </a:cubicBezTo>
                    <a:cubicBezTo>
                      <a:pt x="266" y="1724"/>
                      <a:pt x="293" y="1725"/>
                      <a:pt x="319" y="1725"/>
                    </a:cubicBezTo>
                    <a:cubicBezTo>
                      <a:pt x="723" y="1725"/>
                      <a:pt x="1078" y="1442"/>
                      <a:pt x="1162" y="1040"/>
                    </a:cubicBezTo>
                    <a:cubicBezTo>
                      <a:pt x="1252" y="610"/>
                      <a:pt x="1005" y="182"/>
                      <a:pt x="588" y="44"/>
                    </a:cubicBezTo>
                    <a:cubicBezTo>
                      <a:pt x="500" y="15"/>
                      <a:pt x="408" y="0"/>
                      <a:pt x="316"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40"/>
              <p:cNvSpPr/>
              <p:nvPr/>
            </p:nvSpPr>
            <p:spPr>
              <a:xfrm>
                <a:off x="6385481" y="3408775"/>
                <a:ext cx="45625" cy="43125"/>
              </a:xfrm>
              <a:custGeom>
                <a:avLst/>
                <a:gdLst/>
                <a:ahLst/>
                <a:cxnLst/>
                <a:rect l="l" t="t" r="r" b="b"/>
                <a:pathLst>
                  <a:path w="1825" h="1725" extrusionOk="0">
                    <a:moveTo>
                      <a:pt x="924" y="0"/>
                    </a:moveTo>
                    <a:cubicBezTo>
                      <a:pt x="884" y="0"/>
                      <a:pt x="844" y="3"/>
                      <a:pt x="804" y="9"/>
                    </a:cubicBezTo>
                    <a:cubicBezTo>
                      <a:pt x="459" y="56"/>
                      <a:pt x="176" y="308"/>
                      <a:pt x="89" y="645"/>
                    </a:cubicBezTo>
                    <a:cubicBezTo>
                      <a:pt x="0" y="982"/>
                      <a:pt x="125" y="1339"/>
                      <a:pt x="402" y="1549"/>
                    </a:cubicBezTo>
                    <a:cubicBezTo>
                      <a:pt x="555" y="1666"/>
                      <a:pt x="738" y="1725"/>
                      <a:pt x="923" y="1725"/>
                    </a:cubicBezTo>
                    <a:cubicBezTo>
                      <a:pt x="1073" y="1725"/>
                      <a:pt x="1224" y="1685"/>
                      <a:pt x="1359" y="1606"/>
                    </a:cubicBezTo>
                    <a:cubicBezTo>
                      <a:pt x="1659" y="1430"/>
                      <a:pt x="1824" y="1089"/>
                      <a:pt x="1777" y="745"/>
                    </a:cubicBezTo>
                    <a:cubicBezTo>
                      <a:pt x="1717" y="313"/>
                      <a:pt x="1347" y="0"/>
                      <a:pt x="92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40"/>
              <p:cNvSpPr/>
              <p:nvPr/>
            </p:nvSpPr>
            <p:spPr>
              <a:xfrm>
                <a:off x="6392556" y="3408750"/>
                <a:ext cx="39675" cy="41700"/>
              </a:xfrm>
              <a:custGeom>
                <a:avLst/>
                <a:gdLst/>
                <a:ahLst/>
                <a:cxnLst/>
                <a:rect l="l" t="t" r="r" b="b"/>
                <a:pathLst>
                  <a:path w="1587" h="1668" extrusionOk="0">
                    <a:moveTo>
                      <a:pt x="641" y="0"/>
                    </a:moveTo>
                    <a:cubicBezTo>
                      <a:pt x="602" y="0"/>
                      <a:pt x="562" y="3"/>
                      <a:pt x="522" y="9"/>
                    </a:cubicBezTo>
                    <a:lnTo>
                      <a:pt x="521" y="9"/>
                    </a:lnTo>
                    <a:cubicBezTo>
                      <a:pt x="320" y="37"/>
                      <a:pt x="136" y="135"/>
                      <a:pt x="1" y="285"/>
                    </a:cubicBezTo>
                    <a:cubicBezTo>
                      <a:pt x="103" y="245"/>
                      <a:pt x="209" y="225"/>
                      <a:pt x="314" y="225"/>
                    </a:cubicBezTo>
                    <a:cubicBezTo>
                      <a:pt x="592" y="225"/>
                      <a:pt x="860" y="360"/>
                      <a:pt x="1024" y="599"/>
                    </a:cubicBezTo>
                    <a:cubicBezTo>
                      <a:pt x="1251" y="928"/>
                      <a:pt x="1221" y="1371"/>
                      <a:pt x="952" y="1667"/>
                    </a:cubicBezTo>
                    <a:cubicBezTo>
                      <a:pt x="1361" y="1510"/>
                      <a:pt x="1586" y="1071"/>
                      <a:pt x="1477" y="646"/>
                    </a:cubicBezTo>
                    <a:cubicBezTo>
                      <a:pt x="1376" y="261"/>
                      <a:pt x="1029" y="0"/>
                      <a:pt x="64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0"/>
              <p:cNvSpPr/>
              <p:nvPr/>
            </p:nvSpPr>
            <p:spPr>
              <a:xfrm>
                <a:off x="6377631" y="3335800"/>
                <a:ext cx="46100" cy="43125"/>
              </a:xfrm>
              <a:custGeom>
                <a:avLst/>
                <a:gdLst/>
                <a:ahLst/>
                <a:cxnLst/>
                <a:rect l="l" t="t" r="r" b="b"/>
                <a:pathLst>
                  <a:path w="1844" h="1725" extrusionOk="0">
                    <a:moveTo>
                      <a:pt x="923" y="1"/>
                    </a:moveTo>
                    <a:cubicBezTo>
                      <a:pt x="741" y="1"/>
                      <a:pt x="558" y="58"/>
                      <a:pt x="402" y="176"/>
                    </a:cubicBezTo>
                    <a:cubicBezTo>
                      <a:pt x="125" y="387"/>
                      <a:pt x="1" y="744"/>
                      <a:pt x="90" y="1082"/>
                    </a:cubicBezTo>
                    <a:cubicBezTo>
                      <a:pt x="178" y="1419"/>
                      <a:pt x="461" y="1670"/>
                      <a:pt x="806" y="1717"/>
                    </a:cubicBezTo>
                    <a:cubicBezTo>
                      <a:pt x="846" y="1722"/>
                      <a:pt x="885" y="1725"/>
                      <a:pt x="925" y="1725"/>
                    </a:cubicBezTo>
                    <a:cubicBezTo>
                      <a:pt x="1228" y="1725"/>
                      <a:pt x="1511" y="1565"/>
                      <a:pt x="1667" y="1298"/>
                    </a:cubicBezTo>
                    <a:cubicBezTo>
                      <a:pt x="1844" y="997"/>
                      <a:pt x="1822" y="621"/>
                      <a:pt x="1612" y="343"/>
                    </a:cubicBezTo>
                    <a:cubicBezTo>
                      <a:pt x="1442" y="119"/>
                      <a:pt x="1184" y="1"/>
                      <a:pt x="92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40"/>
              <p:cNvSpPr/>
              <p:nvPr/>
            </p:nvSpPr>
            <p:spPr>
              <a:xfrm>
                <a:off x="6379706" y="3335775"/>
                <a:ext cx="44650" cy="35325"/>
              </a:xfrm>
              <a:custGeom>
                <a:avLst/>
                <a:gdLst/>
                <a:ahLst/>
                <a:cxnLst/>
                <a:rect l="l" t="t" r="r" b="b"/>
                <a:pathLst>
                  <a:path w="1786" h="1413" extrusionOk="0">
                    <a:moveTo>
                      <a:pt x="841" y="0"/>
                    </a:moveTo>
                    <a:cubicBezTo>
                      <a:pt x="658" y="0"/>
                      <a:pt x="474" y="59"/>
                      <a:pt x="319" y="177"/>
                    </a:cubicBezTo>
                    <a:cubicBezTo>
                      <a:pt x="158" y="300"/>
                      <a:pt x="45" y="475"/>
                      <a:pt x="0" y="672"/>
                    </a:cubicBezTo>
                    <a:cubicBezTo>
                      <a:pt x="168" y="467"/>
                      <a:pt x="415" y="357"/>
                      <a:pt x="666" y="357"/>
                    </a:cubicBezTo>
                    <a:cubicBezTo>
                      <a:pt x="795" y="357"/>
                      <a:pt x="925" y="386"/>
                      <a:pt x="1047" y="445"/>
                    </a:cubicBezTo>
                    <a:cubicBezTo>
                      <a:pt x="1406" y="623"/>
                      <a:pt x="1595" y="1022"/>
                      <a:pt x="1507" y="1412"/>
                    </a:cubicBezTo>
                    <a:cubicBezTo>
                      <a:pt x="1786" y="1075"/>
                      <a:pt x="1767" y="581"/>
                      <a:pt x="1464" y="266"/>
                    </a:cubicBezTo>
                    <a:cubicBezTo>
                      <a:pt x="1295" y="90"/>
                      <a:pt x="1069" y="0"/>
                      <a:pt x="84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40"/>
              <p:cNvSpPr/>
              <p:nvPr/>
            </p:nvSpPr>
            <p:spPr>
              <a:xfrm>
                <a:off x="7540031" y="3160075"/>
                <a:ext cx="243275" cy="271650"/>
              </a:xfrm>
              <a:custGeom>
                <a:avLst/>
                <a:gdLst/>
                <a:ahLst/>
                <a:cxnLst/>
                <a:rect l="l" t="t" r="r" b="b"/>
                <a:pathLst>
                  <a:path w="9731" h="10866" fill="none" extrusionOk="0">
                    <a:moveTo>
                      <a:pt x="1" y="10866"/>
                    </a:moveTo>
                    <a:cubicBezTo>
                      <a:pt x="2417" y="10034"/>
                      <a:pt x="3945" y="7891"/>
                      <a:pt x="5213" y="5997"/>
                    </a:cubicBezTo>
                    <a:cubicBezTo>
                      <a:pt x="6481" y="4104"/>
                      <a:pt x="6868" y="2104"/>
                      <a:pt x="9730"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0"/>
              <p:cNvSpPr/>
              <p:nvPr/>
            </p:nvSpPr>
            <p:spPr>
              <a:xfrm>
                <a:off x="7708056" y="3123375"/>
                <a:ext cx="22400" cy="113325"/>
              </a:xfrm>
              <a:custGeom>
                <a:avLst/>
                <a:gdLst/>
                <a:ahLst/>
                <a:cxnLst/>
                <a:rect l="l" t="t" r="r" b="b"/>
                <a:pathLst>
                  <a:path w="896" h="4533" fill="none" extrusionOk="0">
                    <a:moveTo>
                      <a:pt x="0" y="0"/>
                    </a:moveTo>
                    <a:cubicBezTo>
                      <a:pt x="895" y="1865"/>
                      <a:pt x="161" y="4532"/>
                      <a:pt x="161" y="4532"/>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0"/>
              <p:cNvSpPr/>
              <p:nvPr/>
            </p:nvSpPr>
            <p:spPr>
              <a:xfrm>
                <a:off x="7645706" y="3285625"/>
                <a:ext cx="123125" cy="59650"/>
              </a:xfrm>
              <a:custGeom>
                <a:avLst/>
                <a:gdLst/>
                <a:ahLst/>
                <a:cxnLst/>
                <a:rect l="l" t="t" r="r" b="b"/>
                <a:pathLst>
                  <a:path w="4925" h="2386" fill="none" extrusionOk="0">
                    <a:moveTo>
                      <a:pt x="0" y="2386"/>
                    </a:moveTo>
                    <a:cubicBezTo>
                      <a:pt x="1521" y="761"/>
                      <a:pt x="4924" y="1"/>
                      <a:pt x="4924"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40"/>
              <p:cNvSpPr/>
              <p:nvPr/>
            </p:nvSpPr>
            <p:spPr>
              <a:xfrm>
                <a:off x="7584156" y="3408625"/>
                <a:ext cx="25" cy="25"/>
              </a:xfrm>
              <a:custGeom>
                <a:avLst/>
                <a:gdLst/>
                <a:ahLst/>
                <a:cxnLst/>
                <a:rect l="l" t="t" r="r" b="b"/>
                <a:pathLst>
                  <a:path w="1" h="1" fill="none" extrusionOk="0">
                    <a:moveTo>
                      <a:pt x="1" y="0"/>
                    </a:moveTo>
                    <a:close/>
                  </a:path>
                </a:pathLst>
              </a:custGeom>
              <a:noFill/>
              <a:ln w="3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40"/>
              <p:cNvSpPr/>
              <p:nvPr/>
            </p:nvSpPr>
            <p:spPr>
              <a:xfrm>
                <a:off x="7700631" y="3228975"/>
                <a:ext cx="65875" cy="79925"/>
              </a:xfrm>
              <a:custGeom>
                <a:avLst/>
                <a:gdLst/>
                <a:ahLst/>
                <a:cxnLst/>
                <a:rect l="l" t="t" r="r" b="b"/>
                <a:pathLst>
                  <a:path w="2635" h="3197" fill="none" extrusionOk="0">
                    <a:moveTo>
                      <a:pt x="2634" y="0"/>
                    </a:moveTo>
                    <a:cubicBezTo>
                      <a:pt x="1745" y="1740"/>
                      <a:pt x="1" y="3197"/>
                      <a:pt x="1" y="3197"/>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0"/>
              <p:cNvSpPr/>
              <p:nvPr/>
            </p:nvSpPr>
            <p:spPr>
              <a:xfrm>
                <a:off x="7645656" y="3165800"/>
                <a:ext cx="43025" cy="154000"/>
              </a:xfrm>
              <a:custGeom>
                <a:avLst/>
                <a:gdLst/>
                <a:ahLst/>
                <a:cxnLst/>
                <a:rect l="l" t="t" r="r" b="b"/>
                <a:pathLst>
                  <a:path w="1721" h="6160" extrusionOk="0">
                    <a:moveTo>
                      <a:pt x="312" y="0"/>
                    </a:moveTo>
                    <a:cubicBezTo>
                      <a:pt x="119" y="0"/>
                      <a:pt x="0" y="338"/>
                      <a:pt x="68" y="1140"/>
                    </a:cubicBezTo>
                    <a:cubicBezTo>
                      <a:pt x="237" y="3132"/>
                      <a:pt x="724" y="6159"/>
                      <a:pt x="724" y="6159"/>
                    </a:cubicBezTo>
                    <a:lnTo>
                      <a:pt x="988" y="5768"/>
                    </a:lnTo>
                    <a:cubicBezTo>
                      <a:pt x="988" y="5768"/>
                      <a:pt x="1720" y="3586"/>
                      <a:pt x="1299" y="1804"/>
                    </a:cubicBezTo>
                    <a:cubicBezTo>
                      <a:pt x="1048" y="740"/>
                      <a:pt x="598" y="0"/>
                      <a:pt x="31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40"/>
              <p:cNvSpPr/>
              <p:nvPr/>
            </p:nvSpPr>
            <p:spPr>
              <a:xfrm>
                <a:off x="7711306" y="3298950"/>
                <a:ext cx="81350" cy="34425"/>
              </a:xfrm>
              <a:custGeom>
                <a:avLst/>
                <a:gdLst/>
                <a:ahLst/>
                <a:cxnLst/>
                <a:rect l="l" t="t" r="r" b="b"/>
                <a:pathLst>
                  <a:path w="3254" h="1377" extrusionOk="0">
                    <a:moveTo>
                      <a:pt x="546" y="0"/>
                    </a:moveTo>
                    <a:lnTo>
                      <a:pt x="1" y="213"/>
                    </a:lnTo>
                    <a:cubicBezTo>
                      <a:pt x="1" y="213"/>
                      <a:pt x="1849" y="1377"/>
                      <a:pt x="2689" y="1377"/>
                    </a:cubicBezTo>
                    <a:cubicBezTo>
                      <a:pt x="2905" y="1377"/>
                      <a:pt x="3055" y="1300"/>
                      <a:pt x="3088" y="1106"/>
                    </a:cubicBezTo>
                    <a:cubicBezTo>
                      <a:pt x="3254" y="159"/>
                      <a:pt x="546" y="0"/>
                      <a:pt x="54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40"/>
              <p:cNvSpPr/>
              <p:nvPr/>
            </p:nvSpPr>
            <p:spPr>
              <a:xfrm>
                <a:off x="7677531" y="3088350"/>
                <a:ext cx="49000" cy="44725"/>
              </a:xfrm>
              <a:custGeom>
                <a:avLst/>
                <a:gdLst/>
                <a:ahLst/>
                <a:cxnLst/>
                <a:rect l="l" t="t" r="r" b="b"/>
                <a:pathLst>
                  <a:path w="1960" h="1789" extrusionOk="0">
                    <a:moveTo>
                      <a:pt x="943" y="0"/>
                    </a:moveTo>
                    <a:cubicBezTo>
                      <a:pt x="878" y="0"/>
                      <a:pt x="813" y="7"/>
                      <a:pt x="747" y="22"/>
                    </a:cubicBezTo>
                    <a:cubicBezTo>
                      <a:pt x="395" y="101"/>
                      <a:pt x="124" y="385"/>
                      <a:pt x="63" y="742"/>
                    </a:cubicBezTo>
                    <a:cubicBezTo>
                      <a:pt x="1" y="1098"/>
                      <a:pt x="159" y="1457"/>
                      <a:pt x="466" y="1650"/>
                    </a:cubicBezTo>
                    <a:cubicBezTo>
                      <a:pt x="612" y="1743"/>
                      <a:pt x="778" y="1789"/>
                      <a:pt x="944" y="1789"/>
                    </a:cubicBezTo>
                    <a:cubicBezTo>
                      <a:pt x="1124" y="1789"/>
                      <a:pt x="1305" y="1734"/>
                      <a:pt x="1459" y="1625"/>
                    </a:cubicBezTo>
                    <a:cubicBezTo>
                      <a:pt x="1862" y="1341"/>
                      <a:pt x="1959" y="783"/>
                      <a:pt x="1675" y="380"/>
                    </a:cubicBezTo>
                    <a:cubicBezTo>
                      <a:pt x="1505" y="139"/>
                      <a:pt x="1230" y="0"/>
                      <a:pt x="94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0"/>
              <p:cNvSpPr/>
              <p:nvPr/>
            </p:nvSpPr>
            <p:spPr>
              <a:xfrm>
                <a:off x="7686331" y="3089100"/>
                <a:ext cx="39625" cy="43950"/>
              </a:xfrm>
              <a:custGeom>
                <a:avLst/>
                <a:gdLst/>
                <a:ahLst/>
                <a:cxnLst/>
                <a:rect l="l" t="t" r="r" b="b"/>
                <a:pathLst>
                  <a:path w="1585" h="1758" extrusionOk="0">
                    <a:moveTo>
                      <a:pt x="822" y="0"/>
                    </a:moveTo>
                    <a:lnTo>
                      <a:pt x="822" y="0"/>
                    </a:lnTo>
                    <a:cubicBezTo>
                      <a:pt x="1132" y="275"/>
                      <a:pt x="1213" y="726"/>
                      <a:pt x="1017" y="1092"/>
                    </a:cubicBezTo>
                    <a:cubicBezTo>
                      <a:pt x="859" y="1387"/>
                      <a:pt x="553" y="1563"/>
                      <a:pt x="230" y="1563"/>
                    </a:cubicBezTo>
                    <a:cubicBezTo>
                      <a:pt x="153" y="1563"/>
                      <a:pt x="76" y="1554"/>
                      <a:pt x="0" y="1533"/>
                    </a:cubicBezTo>
                    <a:lnTo>
                      <a:pt x="0" y="1533"/>
                    </a:lnTo>
                    <a:cubicBezTo>
                      <a:pt x="170" y="1683"/>
                      <a:pt x="381" y="1757"/>
                      <a:pt x="593" y="1757"/>
                    </a:cubicBezTo>
                    <a:cubicBezTo>
                      <a:pt x="806" y="1757"/>
                      <a:pt x="1019" y="1681"/>
                      <a:pt x="1189" y="1529"/>
                    </a:cubicBezTo>
                    <a:cubicBezTo>
                      <a:pt x="1526" y="1227"/>
                      <a:pt x="1584" y="719"/>
                      <a:pt x="1323" y="349"/>
                    </a:cubicBezTo>
                    <a:cubicBezTo>
                      <a:pt x="1202" y="178"/>
                      <a:pt x="1025" y="54"/>
                      <a:pt x="82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0"/>
              <p:cNvSpPr/>
              <p:nvPr/>
            </p:nvSpPr>
            <p:spPr>
              <a:xfrm>
                <a:off x="7765856" y="3131900"/>
                <a:ext cx="49275" cy="44750"/>
              </a:xfrm>
              <a:custGeom>
                <a:avLst/>
                <a:gdLst/>
                <a:ahLst/>
                <a:cxnLst/>
                <a:rect l="l" t="t" r="r" b="b"/>
                <a:pathLst>
                  <a:path w="1971" h="1790" extrusionOk="0">
                    <a:moveTo>
                      <a:pt x="964" y="0"/>
                    </a:moveTo>
                    <a:cubicBezTo>
                      <a:pt x="623" y="0"/>
                      <a:pt x="309" y="195"/>
                      <a:pt x="159" y="506"/>
                    </a:cubicBezTo>
                    <a:cubicBezTo>
                      <a:pt x="1" y="831"/>
                      <a:pt x="55" y="1220"/>
                      <a:pt x="295" y="1490"/>
                    </a:cubicBezTo>
                    <a:cubicBezTo>
                      <a:pt x="468" y="1684"/>
                      <a:pt x="712" y="1789"/>
                      <a:pt x="963" y="1789"/>
                    </a:cubicBezTo>
                    <a:cubicBezTo>
                      <a:pt x="1062" y="1789"/>
                      <a:pt x="1161" y="1773"/>
                      <a:pt x="1257" y="1740"/>
                    </a:cubicBezTo>
                    <a:cubicBezTo>
                      <a:pt x="1723" y="1578"/>
                      <a:pt x="1971" y="1068"/>
                      <a:pt x="1809" y="602"/>
                    </a:cubicBezTo>
                    <a:cubicBezTo>
                      <a:pt x="1689" y="260"/>
                      <a:pt x="1377" y="24"/>
                      <a:pt x="1016" y="2"/>
                    </a:cubicBezTo>
                    <a:cubicBezTo>
                      <a:pt x="999" y="1"/>
                      <a:pt x="981" y="0"/>
                      <a:pt x="96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0"/>
              <p:cNvSpPr/>
              <p:nvPr/>
            </p:nvSpPr>
            <p:spPr>
              <a:xfrm>
                <a:off x="7771106" y="3135125"/>
                <a:ext cx="43675" cy="41525"/>
              </a:xfrm>
              <a:custGeom>
                <a:avLst/>
                <a:gdLst/>
                <a:ahLst/>
                <a:cxnLst/>
                <a:rect l="l" t="t" r="r" b="b"/>
                <a:pathLst>
                  <a:path w="1747" h="1661" extrusionOk="0">
                    <a:moveTo>
                      <a:pt x="1213" y="0"/>
                    </a:moveTo>
                    <a:lnTo>
                      <a:pt x="1213" y="0"/>
                    </a:lnTo>
                    <a:cubicBezTo>
                      <a:pt x="1437" y="349"/>
                      <a:pt x="1390" y="807"/>
                      <a:pt x="1100" y="1104"/>
                    </a:cubicBezTo>
                    <a:cubicBezTo>
                      <a:pt x="928" y="1282"/>
                      <a:pt x="695" y="1375"/>
                      <a:pt x="460" y="1375"/>
                    </a:cubicBezTo>
                    <a:cubicBezTo>
                      <a:pt x="302" y="1375"/>
                      <a:pt x="143" y="1333"/>
                      <a:pt x="0" y="1247"/>
                    </a:cubicBezTo>
                    <a:lnTo>
                      <a:pt x="0" y="1247"/>
                    </a:lnTo>
                    <a:cubicBezTo>
                      <a:pt x="169" y="1512"/>
                      <a:pt x="457" y="1660"/>
                      <a:pt x="754" y="1660"/>
                    </a:cubicBezTo>
                    <a:cubicBezTo>
                      <a:pt x="885" y="1660"/>
                      <a:pt x="1018" y="1632"/>
                      <a:pt x="1143" y="1571"/>
                    </a:cubicBezTo>
                    <a:cubicBezTo>
                      <a:pt x="1552" y="1373"/>
                      <a:pt x="1746" y="901"/>
                      <a:pt x="1599" y="473"/>
                    </a:cubicBezTo>
                    <a:cubicBezTo>
                      <a:pt x="1530" y="275"/>
                      <a:pt x="1394" y="107"/>
                      <a:pt x="121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0"/>
              <p:cNvSpPr/>
              <p:nvPr/>
            </p:nvSpPr>
            <p:spPr>
              <a:xfrm>
                <a:off x="7748856" y="3196025"/>
                <a:ext cx="49275" cy="44750"/>
              </a:xfrm>
              <a:custGeom>
                <a:avLst/>
                <a:gdLst/>
                <a:ahLst/>
                <a:cxnLst/>
                <a:rect l="l" t="t" r="r" b="b"/>
                <a:pathLst>
                  <a:path w="1971" h="1790" extrusionOk="0">
                    <a:moveTo>
                      <a:pt x="951" y="0"/>
                    </a:moveTo>
                    <a:cubicBezTo>
                      <a:pt x="898" y="0"/>
                      <a:pt x="845" y="5"/>
                      <a:pt x="793" y="14"/>
                    </a:cubicBezTo>
                    <a:cubicBezTo>
                      <a:pt x="437" y="79"/>
                      <a:pt x="154" y="352"/>
                      <a:pt x="78" y="704"/>
                    </a:cubicBezTo>
                    <a:cubicBezTo>
                      <a:pt x="1" y="1058"/>
                      <a:pt x="144" y="1423"/>
                      <a:pt x="441" y="1629"/>
                    </a:cubicBezTo>
                    <a:cubicBezTo>
                      <a:pt x="595" y="1736"/>
                      <a:pt x="773" y="1789"/>
                      <a:pt x="952" y="1789"/>
                    </a:cubicBezTo>
                    <a:cubicBezTo>
                      <a:pt x="1120" y="1789"/>
                      <a:pt x="1288" y="1742"/>
                      <a:pt x="1435" y="1647"/>
                    </a:cubicBezTo>
                    <a:cubicBezTo>
                      <a:pt x="1850" y="1380"/>
                      <a:pt x="1971" y="827"/>
                      <a:pt x="1704" y="411"/>
                    </a:cubicBezTo>
                    <a:cubicBezTo>
                      <a:pt x="1538" y="152"/>
                      <a:pt x="1252" y="0"/>
                      <a:pt x="9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40"/>
              <p:cNvSpPr/>
              <p:nvPr/>
            </p:nvSpPr>
            <p:spPr>
              <a:xfrm>
                <a:off x="7757131" y="3197050"/>
                <a:ext cx="40450" cy="43700"/>
              </a:xfrm>
              <a:custGeom>
                <a:avLst/>
                <a:gdLst/>
                <a:ahLst/>
                <a:cxnLst/>
                <a:rect l="l" t="t" r="r" b="b"/>
                <a:pathLst>
                  <a:path w="1618" h="1748" extrusionOk="0">
                    <a:moveTo>
                      <a:pt x="888" y="1"/>
                    </a:moveTo>
                    <a:lnTo>
                      <a:pt x="888" y="1"/>
                    </a:lnTo>
                    <a:cubicBezTo>
                      <a:pt x="1186" y="288"/>
                      <a:pt x="1248" y="743"/>
                      <a:pt x="1036" y="1100"/>
                    </a:cubicBezTo>
                    <a:cubicBezTo>
                      <a:pt x="872" y="1377"/>
                      <a:pt x="577" y="1538"/>
                      <a:pt x="268" y="1538"/>
                    </a:cubicBezTo>
                    <a:cubicBezTo>
                      <a:pt x="179" y="1538"/>
                      <a:pt x="89" y="1525"/>
                      <a:pt x="1" y="1498"/>
                    </a:cubicBezTo>
                    <a:lnTo>
                      <a:pt x="1" y="1498"/>
                    </a:lnTo>
                    <a:cubicBezTo>
                      <a:pt x="173" y="1664"/>
                      <a:pt x="397" y="1748"/>
                      <a:pt x="622" y="1748"/>
                    </a:cubicBezTo>
                    <a:cubicBezTo>
                      <a:pt x="822" y="1748"/>
                      <a:pt x="1023" y="1681"/>
                      <a:pt x="1189" y="1545"/>
                    </a:cubicBezTo>
                    <a:cubicBezTo>
                      <a:pt x="1539" y="1257"/>
                      <a:pt x="1618" y="752"/>
                      <a:pt x="1373" y="371"/>
                    </a:cubicBezTo>
                    <a:lnTo>
                      <a:pt x="1373" y="370"/>
                    </a:lnTo>
                    <a:cubicBezTo>
                      <a:pt x="1260" y="194"/>
                      <a:pt x="1088" y="63"/>
                      <a:pt x="8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40"/>
              <p:cNvSpPr/>
              <p:nvPr/>
            </p:nvSpPr>
            <p:spPr>
              <a:xfrm>
                <a:off x="7760331" y="3262725"/>
                <a:ext cx="47750" cy="44725"/>
              </a:xfrm>
              <a:custGeom>
                <a:avLst/>
                <a:gdLst/>
                <a:ahLst/>
                <a:cxnLst/>
                <a:rect l="l" t="t" r="r" b="b"/>
                <a:pathLst>
                  <a:path w="1910" h="1789" extrusionOk="0">
                    <a:moveTo>
                      <a:pt x="955" y="0"/>
                    </a:moveTo>
                    <a:cubicBezTo>
                      <a:pt x="677" y="0"/>
                      <a:pt x="409" y="130"/>
                      <a:pt x="238" y="360"/>
                    </a:cubicBezTo>
                    <a:cubicBezTo>
                      <a:pt x="22" y="649"/>
                      <a:pt x="1" y="1041"/>
                      <a:pt x="185" y="1352"/>
                    </a:cubicBezTo>
                    <a:cubicBezTo>
                      <a:pt x="348" y="1625"/>
                      <a:pt x="641" y="1789"/>
                      <a:pt x="954" y="1789"/>
                    </a:cubicBezTo>
                    <a:cubicBezTo>
                      <a:pt x="996" y="1789"/>
                      <a:pt x="1039" y="1786"/>
                      <a:pt x="1081" y="1780"/>
                    </a:cubicBezTo>
                    <a:cubicBezTo>
                      <a:pt x="1571" y="1710"/>
                      <a:pt x="1909" y="1256"/>
                      <a:pt x="1839" y="767"/>
                    </a:cubicBezTo>
                    <a:cubicBezTo>
                      <a:pt x="1788" y="409"/>
                      <a:pt x="1525" y="118"/>
                      <a:pt x="1175" y="28"/>
                    </a:cubicBezTo>
                    <a:cubicBezTo>
                      <a:pt x="1102" y="9"/>
                      <a:pt x="1028" y="0"/>
                      <a:pt x="95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40"/>
              <p:cNvSpPr/>
              <p:nvPr/>
            </p:nvSpPr>
            <p:spPr>
              <a:xfrm>
                <a:off x="7763406" y="3268450"/>
                <a:ext cx="44525" cy="39000"/>
              </a:xfrm>
              <a:custGeom>
                <a:avLst/>
                <a:gdLst/>
                <a:ahLst/>
                <a:cxnLst/>
                <a:rect l="l" t="t" r="r" b="b"/>
                <a:pathLst>
                  <a:path w="1781" h="1560" extrusionOk="0">
                    <a:moveTo>
                      <a:pt x="1428" y="0"/>
                    </a:moveTo>
                    <a:lnTo>
                      <a:pt x="1428" y="0"/>
                    </a:lnTo>
                    <a:cubicBezTo>
                      <a:pt x="1580" y="386"/>
                      <a:pt x="1448" y="826"/>
                      <a:pt x="1107" y="1062"/>
                    </a:cubicBezTo>
                    <a:cubicBezTo>
                      <a:pt x="954" y="1170"/>
                      <a:pt x="775" y="1223"/>
                      <a:pt x="597" y="1223"/>
                    </a:cubicBezTo>
                    <a:cubicBezTo>
                      <a:pt x="383" y="1223"/>
                      <a:pt x="169" y="1146"/>
                      <a:pt x="0" y="995"/>
                    </a:cubicBezTo>
                    <a:lnTo>
                      <a:pt x="0" y="995"/>
                    </a:lnTo>
                    <a:cubicBezTo>
                      <a:pt x="138" y="1343"/>
                      <a:pt x="473" y="1560"/>
                      <a:pt x="832" y="1560"/>
                    </a:cubicBezTo>
                    <a:cubicBezTo>
                      <a:pt x="908" y="1560"/>
                      <a:pt x="985" y="1550"/>
                      <a:pt x="1061" y="1530"/>
                    </a:cubicBezTo>
                    <a:cubicBezTo>
                      <a:pt x="1499" y="1413"/>
                      <a:pt x="1781" y="987"/>
                      <a:pt x="1716" y="538"/>
                    </a:cubicBezTo>
                    <a:cubicBezTo>
                      <a:pt x="1687" y="330"/>
                      <a:pt x="1585" y="139"/>
                      <a:pt x="1428"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40"/>
              <p:cNvSpPr/>
              <p:nvPr/>
            </p:nvSpPr>
            <p:spPr>
              <a:xfrm>
                <a:off x="7112981" y="3259900"/>
                <a:ext cx="75725" cy="113650"/>
              </a:xfrm>
              <a:custGeom>
                <a:avLst/>
                <a:gdLst/>
                <a:ahLst/>
                <a:cxnLst/>
                <a:rect l="l" t="t" r="r" b="b"/>
                <a:pathLst>
                  <a:path w="3029" h="4546" extrusionOk="0">
                    <a:moveTo>
                      <a:pt x="1955" y="0"/>
                    </a:moveTo>
                    <a:cubicBezTo>
                      <a:pt x="1077" y="0"/>
                      <a:pt x="494" y="907"/>
                      <a:pt x="494" y="907"/>
                    </a:cubicBezTo>
                    <a:lnTo>
                      <a:pt x="1" y="4352"/>
                    </a:lnTo>
                    <a:cubicBezTo>
                      <a:pt x="1" y="4352"/>
                      <a:pt x="467" y="4546"/>
                      <a:pt x="1009" y="4546"/>
                    </a:cubicBezTo>
                    <a:cubicBezTo>
                      <a:pt x="1470" y="4546"/>
                      <a:pt x="1986" y="4405"/>
                      <a:pt x="2315" y="3884"/>
                    </a:cubicBezTo>
                    <a:cubicBezTo>
                      <a:pt x="3028" y="2753"/>
                      <a:pt x="2610" y="169"/>
                      <a:pt x="2610" y="169"/>
                    </a:cubicBezTo>
                    <a:cubicBezTo>
                      <a:pt x="2378" y="49"/>
                      <a:pt x="2159" y="0"/>
                      <a:pt x="1955" y="0"/>
                    </a:cubicBezTo>
                    <a:close/>
                  </a:path>
                </a:pathLst>
              </a:custGeom>
              <a:solidFill>
                <a:srgbClr val="DFA7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40"/>
              <p:cNvSpPr/>
              <p:nvPr/>
            </p:nvSpPr>
            <p:spPr>
              <a:xfrm>
                <a:off x="7112981" y="3259900"/>
                <a:ext cx="75725" cy="113650"/>
              </a:xfrm>
              <a:custGeom>
                <a:avLst/>
                <a:gdLst/>
                <a:ahLst/>
                <a:cxnLst/>
                <a:rect l="l" t="t" r="r" b="b"/>
                <a:pathLst>
                  <a:path w="3029" h="4546" extrusionOk="0">
                    <a:moveTo>
                      <a:pt x="1955" y="0"/>
                    </a:moveTo>
                    <a:cubicBezTo>
                      <a:pt x="1077" y="0"/>
                      <a:pt x="494" y="907"/>
                      <a:pt x="494" y="907"/>
                    </a:cubicBezTo>
                    <a:lnTo>
                      <a:pt x="1" y="4352"/>
                    </a:lnTo>
                    <a:cubicBezTo>
                      <a:pt x="1" y="4352"/>
                      <a:pt x="467" y="4546"/>
                      <a:pt x="1009" y="4546"/>
                    </a:cubicBezTo>
                    <a:cubicBezTo>
                      <a:pt x="1470" y="4546"/>
                      <a:pt x="1986" y="4405"/>
                      <a:pt x="2315" y="3884"/>
                    </a:cubicBezTo>
                    <a:cubicBezTo>
                      <a:pt x="3028" y="2753"/>
                      <a:pt x="2610" y="169"/>
                      <a:pt x="2610" y="169"/>
                    </a:cubicBezTo>
                    <a:cubicBezTo>
                      <a:pt x="2378" y="49"/>
                      <a:pt x="2159" y="0"/>
                      <a:pt x="1955" y="0"/>
                    </a:cubicBezTo>
                    <a:close/>
                  </a:path>
                </a:pathLst>
              </a:custGeom>
              <a:solidFill>
                <a:srgbClr val="F5C3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40"/>
              <p:cNvSpPr/>
              <p:nvPr/>
            </p:nvSpPr>
            <p:spPr>
              <a:xfrm>
                <a:off x="7068731" y="3218625"/>
                <a:ext cx="560850" cy="461000"/>
              </a:xfrm>
              <a:custGeom>
                <a:avLst/>
                <a:gdLst/>
                <a:ahLst/>
                <a:cxnLst/>
                <a:rect l="l" t="t" r="r" b="b"/>
                <a:pathLst>
                  <a:path w="22434" h="18440" extrusionOk="0">
                    <a:moveTo>
                      <a:pt x="13654" y="0"/>
                    </a:moveTo>
                    <a:cubicBezTo>
                      <a:pt x="13423" y="0"/>
                      <a:pt x="13169" y="45"/>
                      <a:pt x="12893" y="157"/>
                    </a:cubicBezTo>
                    <a:cubicBezTo>
                      <a:pt x="12545" y="298"/>
                      <a:pt x="12318" y="504"/>
                      <a:pt x="12174" y="732"/>
                    </a:cubicBezTo>
                    <a:cubicBezTo>
                      <a:pt x="12152" y="765"/>
                      <a:pt x="12134" y="797"/>
                      <a:pt x="12116" y="831"/>
                    </a:cubicBezTo>
                    <a:cubicBezTo>
                      <a:pt x="11838" y="1362"/>
                      <a:pt x="11956" y="1969"/>
                      <a:pt x="11995" y="2131"/>
                    </a:cubicBezTo>
                    <a:cubicBezTo>
                      <a:pt x="12000" y="2144"/>
                      <a:pt x="12002" y="2154"/>
                      <a:pt x="12004" y="2162"/>
                    </a:cubicBezTo>
                    <a:cubicBezTo>
                      <a:pt x="12004" y="2166"/>
                      <a:pt x="12006" y="2170"/>
                      <a:pt x="12007" y="2172"/>
                    </a:cubicBezTo>
                    <a:lnTo>
                      <a:pt x="10039" y="3058"/>
                    </a:lnTo>
                    <a:lnTo>
                      <a:pt x="10034" y="3054"/>
                    </a:lnTo>
                    <a:cubicBezTo>
                      <a:pt x="10029" y="3046"/>
                      <a:pt x="10017" y="3035"/>
                      <a:pt x="10001" y="3016"/>
                    </a:cubicBezTo>
                    <a:cubicBezTo>
                      <a:pt x="10001" y="3016"/>
                      <a:pt x="10003" y="3016"/>
                      <a:pt x="10001" y="3015"/>
                    </a:cubicBezTo>
                    <a:cubicBezTo>
                      <a:pt x="9755" y="2755"/>
                      <a:pt x="8441" y="1412"/>
                      <a:pt x="7248" y="1412"/>
                    </a:cubicBezTo>
                    <a:cubicBezTo>
                      <a:pt x="7161" y="1412"/>
                      <a:pt x="7074" y="1420"/>
                      <a:pt x="6988" y="1435"/>
                    </a:cubicBezTo>
                    <a:cubicBezTo>
                      <a:pt x="5611" y="1680"/>
                      <a:pt x="5707" y="3501"/>
                      <a:pt x="5707" y="3501"/>
                    </a:cubicBezTo>
                    <a:lnTo>
                      <a:pt x="6397" y="6207"/>
                    </a:lnTo>
                    <a:cubicBezTo>
                      <a:pt x="6272" y="6244"/>
                      <a:pt x="6144" y="6262"/>
                      <a:pt x="6013" y="6262"/>
                    </a:cubicBezTo>
                    <a:cubicBezTo>
                      <a:pt x="5390" y="6262"/>
                      <a:pt x="4720" y="5868"/>
                      <a:pt x="4166" y="5426"/>
                    </a:cubicBezTo>
                    <a:cubicBezTo>
                      <a:pt x="4162" y="5423"/>
                      <a:pt x="4156" y="5420"/>
                      <a:pt x="4151" y="5416"/>
                    </a:cubicBezTo>
                    <a:cubicBezTo>
                      <a:pt x="3460" y="4861"/>
                      <a:pt x="2952" y="4242"/>
                      <a:pt x="2952" y="4240"/>
                    </a:cubicBezTo>
                    <a:cubicBezTo>
                      <a:pt x="2952" y="4238"/>
                      <a:pt x="2953" y="4235"/>
                      <a:pt x="2953" y="4233"/>
                    </a:cubicBezTo>
                    <a:cubicBezTo>
                      <a:pt x="3264" y="3131"/>
                      <a:pt x="3088" y="2455"/>
                      <a:pt x="2742" y="2040"/>
                    </a:cubicBezTo>
                    <a:cubicBezTo>
                      <a:pt x="2341" y="1553"/>
                      <a:pt x="1713" y="1427"/>
                      <a:pt x="1370" y="1396"/>
                    </a:cubicBezTo>
                    <a:cubicBezTo>
                      <a:pt x="1362" y="1395"/>
                      <a:pt x="1355" y="1395"/>
                      <a:pt x="1347" y="1395"/>
                    </a:cubicBezTo>
                    <a:cubicBezTo>
                      <a:pt x="1219" y="1395"/>
                      <a:pt x="1104" y="1479"/>
                      <a:pt x="1066" y="1604"/>
                    </a:cubicBezTo>
                    <a:lnTo>
                      <a:pt x="79" y="4863"/>
                    </a:lnTo>
                    <a:lnTo>
                      <a:pt x="0" y="5126"/>
                    </a:lnTo>
                    <a:lnTo>
                      <a:pt x="2055" y="7498"/>
                    </a:lnTo>
                    <a:lnTo>
                      <a:pt x="11528" y="18439"/>
                    </a:lnTo>
                    <a:lnTo>
                      <a:pt x="22433" y="18439"/>
                    </a:lnTo>
                    <a:lnTo>
                      <a:pt x="22433" y="14853"/>
                    </a:lnTo>
                    <a:lnTo>
                      <a:pt x="21111" y="12951"/>
                    </a:lnTo>
                    <a:cubicBezTo>
                      <a:pt x="21111" y="12951"/>
                      <a:pt x="22242" y="9360"/>
                      <a:pt x="22046" y="7636"/>
                    </a:cubicBezTo>
                    <a:cubicBezTo>
                      <a:pt x="21849" y="5914"/>
                      <a:pt x="18897" y="1239"/>
                      <a:pt x="18454" y="846"/>
                    </a:cubicBezTo>
                    <a:cubicBezTo>
                      <a:pt x="18363" y="765"/>
                      <a:pt x="18165" y="709"/>
                      <a:pt x="17910" y="672"/>
                    </a:cubicBezTo>
                    <a:cubicBezTo>
                      <a:pt x="17546" y="617"/>
                      <a:pt x="17062" y="600"/>
                      <a:pt x="16597" y="600"/>
                    </a:cubicBezTo>
                    <a:cubicBezTo>
                      <a:pt x="15996" y="600"/>
                      <a:pt x="15426" y="629"/>
                      <a:pt x="15183" y="642"/>
                    </a:cubicBezTo>
                    <a:cubicBezTo>
                      <a:pt x="15103" y="646"/>
                      <a:pt x="15058" y="650"/>
                      <a:pt x="15058" y="650"/>
                    </a:cubicBezTo>
                    <a:cubicBezTo>
                      <a:pt x="15058" y="650"/>
                      <a:pt x="14533" y="0"/>
                      <a:pt x="13654" y="0"/>
                    </a:cubicBezTo>
                    <a:close/>
                  </a:path>
                </a:pathLst>
              </a:custGeom>
              <a:solidFill>
                <a:srgbClr val="AF46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40"/>
              <p:cNvSpPr/>
              <p:nvPr/>
            </p:nvSpPr>
            <p:spPr>
              <a:xfrm>
                <a:off x="6589831" y="2946700"/>
                <a:ext cx="583450" cy="732950"/>
              </a:xfrm>
              <a:custGeom>
                <a:avLst/>
                <a:gdLst/>
                <a:ahLst/>
                <a:cxnLst/>
                <a:rect l="l" t="t" r="r" b="b"/>
                <a:pathLst>
                  <a:path w="23338" h="29318" extrusionOk="0">
                    <a:moveTo>
                      <a:pt x="11307" y="3675"/>
                    </a:moveTo>
                    <a:lnTo>
                      <a:pt x="11307" y="3675"/>
                    </a:lnTo>
                    <a:cubicBezTo>
                      <a:pt x="11307" y="3675"/>
                      <a:pt x="10832" y="4149"/>
                      <a:pt x="10136" y="4558"/>
                    </a:cubicBezTo>
                    <a:cubicBezTo>
                      <a:pt x="10134" y="4559"/>
                      <a:pt x="10132" y="4561"/>
                      <a:pt x="10131" y="4561"/>
                    </a:cubicBezTo>
                    <a:cubicBezTo>
                      <a:pt x="9712" y="4807"/>
                      <a:pt x="9216" y="5027"/>
                      <a:pt x="8693" y="5106"/>
                    </a:cubicBezTo>
                    <a:lnTo>
                      <a:pt x="8688" y="5106"/>
                    </a:lnTo>
                    <a:cubicBezTo>
                      <a:pt x="8559" y="5126"/>
                      <a:pt x="8429" y="5136"/>
                      <a:pt x="8299" y="5136"/>
                    </a:cubicBezTo>
                    <a:cubicBezTo>
                      <a:pt x="8228" y="5136"/>
                      <a:pt x="8157" y="5133"/>
                      <a:pt x="8086" y="5127"/>
                    </a:cubicBezTo>
                    <a:lnTo>
                      <a:pt x="9832" y="3700"/>
                    </a:lnTo>
                    <a:lnTo>
                      <a:pt x="11307" y="3675"/>
                    </a:lnTo>
                    <a:close/>
                    <a:moveTo>
                      <a:pt x="9526" y="0"/>
                    </a:moveTo>
                    <a:cubicBezTo>
                      <a:pt x="8650" y="0"/>
                      <a:pt x="3482" y="3530"/>
                      <a:pt x="2114" y="4963"/>
                    </a:cubicBezTo>
                    <a:cubicBezTo>
                      <a:pt x="705" y="6439"/>
                      <a:pt x="703" y="10279"/>
                      <a:pt x="343" y="11099"/>
                    </a:cubicBezTo>
                    <a:cubicBezTo>
                      <a:pt x="290" y="11221"/>
                      <a:pt x="169" y="11413"/>
                      <a:pt x="1" y="11652"/>
                    </a:cubicBezTo>
                    <a:lnTo>
                      <a:pt x="1" y="29317"/>
                    </a:lnTo>
                    <a:lnTo>
                      <a:pt x="959" y="29317"/>
                    </a:lnTo>
                    <a:cubicBezTo>
                      <a:pt x="2637" y="27700"/>
                      <a:pt x="4517" y="25907"/>
                      <a:pt x="5590" y="24942"/>
                    </a:cubicBezTo>
                    <a:cubicBezTo>
                      <a:pt x="7854" y="22908"/>
                      <a:pt x="11430" y="19890"/>
                      <a:pt x="12381" y="19464"/>
                    </a:cubicBezTo>
                    <a:cubicBezTo>
                      <a:pt x="13331" y="19036"/>
                      <a:pt x="17958" y="19169"/>
                      <a:pt x="19960" y="18840"/>
                    </a:cubicBezTo>
                    <a:cubicBezTo>
                      <a:pt x="20411" y="18767"/>
                      <a:pt x="20829" y="18595"/>
                      <a:pt x="21209" y="18376"/>
                    </a:cubicBezTo>
                    <a:cubicBezTo>
                      <a:pt x="22397" y="17684"/>
                      <a:pt x="23190" y="16506"/>
                      <a:pt x="23320" y="16304"/>
                    </a:cubicBezTo>
                    <a:lnTo>
                      <a:pt x="23338" y="16273"/>
                    </a:lnTo>
                    <a:lnTo>
                      <a:pt x="23326" y="16260"/>
                    </a:lnTo>
                    <a:lnTo>
                      <a:pt x="22141" y="15083"/>
                    </a:lnTo>
                    <a:cubicBezTo>
                      <a:pt x="22131" y="15093"/>
                      <a:pt x="22120" y="15102"/>
                      <a:pt x="22109" y="15110"/>
                    </a:cubicBezTo>
                    <a:cubicBezTo>
                      <a:pt x="21885" y="15299"/>
                      <a:pt x="21521" y="15439"/>
                      <a:pt x="21120" y="15540"/>
                    </a:cubicBezTo>
                    <a:cubicBezTo>
                      <a:pt x="20539" y="15686"/>
                      <a:pt x="19885" y="15749"/>
                      <a:pt x="19471" y="15749"/>
                    </a:cubicBezTo>
                    <a:cubicBezTo>
                      <a:pt x="19380" y="15749"/>
                      <a:pt x="19300" y="15746"/>
                      <a:pt x="19235" y="15740"/>
                    </a:cubicBezTo>
                    <a:cubicBezTo>
                      <a:pt x="19193" y="15738"/>
                      <a:pt x="19149" y="15731"/>
                      <a:pt x="19107" y="15722"/>
                    </a:cubicBezTo>
                    <a:cubicBezTo>
                      <a:pt x="18764" y="15632"/>
                      <a:pt x="16887" y="14739"/>
                      <a:pt x="16695" y="14649"/>
                    </a:cubicBezTo>
                    <a:cubicBezTo>
                      <a:pt x="16691" y="14645"/>
                      <a:pt x="16685" y="14643"/>
                      <a:pt x="16680" y="14641"/>
                    </a:cubicBezTo>
                    <a:cubicBezTo>
                      <a:pt x="16680" y="14641"/>
                      <a:pt x="16711" y="14607"/>
                      <a:pt x="16766" y="14543"/>
                    </a:cubicBezTo>
                    <a:cubicBezTo>
                      <a:pt x="16771" y="14540"/>
                      <a:pt x="16775" y="14535"/>
                      <a:pt x="16778" y="14530"/>
                    </a:cubicBezTo>
                    <a:cubicBezTo>
                      <a:pt x="16909" y="14386"/>
                      <a:pt x="17154" y="14108"/>
                      <a:pt x="17441" y="13752"/>
                    </a:cubicBezTo>
                    <a:cubicBezTo>
                      <a:pt x="17448" y="13745"/>
                      <a:pt x="17455" y="13738"/>
                      <a:pt x="17460" y="13730"/>
                    </a:cubicBezTo>
                    <a:cubicBezTo>
                      <a:pt x="17897" y="13192"/>
                      <a:pt x="18429" y="12484"/>
                      <a:pt x="18813" y="11803"/>
                    </a:cubicBezTo>
                    <a:cubicBezTo>
                      <a:pt x="18816" y="11798"/>
                      <a:pt x="18818" y="11794"/>
                      <a:pt x="18820" y="11789"/>
                    </a:cubicBezTo>
                    <a:cubicBezTo>
                      <a:pt x="18982" y="11504"/>
                      <a:pt x="19115" y="11225"/>
                      <a:pt x="19206" y="10966"/>
                    </a:cubicBezTo>
                    <a:cubicBezTo>
                      <a:pt x="19303" y="10685"/>
                      <a:pt x="19305" y="10395"/>
                      <a:pt x="19244" y="10108"/>
                    </a:cubicBezTo>
                    <a:cubicBezTo>
                      <a:pt x="19244" y="10104"/>
                      <a:pt x="19243" y="10099"/>
                      <a:pt x="19242" y="10095"/>
                    </a:cubicBezTo>
                    <a:cubicBezTo>
                      <a:pt x="18979" y="8900"/>
                      <a:pt x="17639" y="7768"/>
                      <a:pt x="17510" y="7660"/>
                    </a:cubicBezTo>
                    <a:cubicBezTo>
                      <a:pt x="17504" y="7655"/>
                      <a:pt x="17500" y="7653"/>
                      <a:pt x="17500" y="7653"/>
                    </a:cubicBezTo>
                    <a:cubicBezTo>
                      <a:pt x="17504" y="7645"/>
                      <a:pt x="17506" y="7636"/>
                      <a:pt x="17510" y="7626"/>
                    </a:cubicBezTo>
                    <a:cubicBezTo>
                      <a:pt x="17662" y="7154"/>
                      <a:pt x="17701" y="6746"/>
                      <a:pt x="17664" y="6394"/>
                    </a:cubicBezTo>
                    <a:cubicBezTo>
                      <a:pt x="17654" y="6315"/>
                      <a:pt x="17640" y="6236"/>
                      <a:pt x="17620" y="6158"/>
                    </a:cubicBezTo>
                    <a:cubicBezTo>
                      <a:pt x="17615" y="6133"/>
                      <a:pt x="17608" y="6107"/>
                      <a:pt x="17601" y="6084"/>
                    </a:cubicBezTo>
                    <a:cubicBezTo>
                      <a:pt x="17598" y="6075"/>
                      <a:pt x="17597" y="6068"/>
                      <a:pt x="17595" y="6060"/>
                    </a:cubicBezTo>
                    <a:cubicBezTo>
                      <a:pt x="17523" y="5790"/>
                      <a:pt x="17398" y="5538"/>
                      <a:pt x="17227" y="5316"/>
                    </a:cubicBezTo>
                    <a:cubicBezTo>
                      <a:pt x="17221" y="5307"/>
                      <a:pt x="17213" y="5298"/>
                      <a:pt x="17205" y="5289"/>
                    </a:cubicBezTo>
                    <a:cubicBezTo>
                      <a:pt x="16793" y="4776"/>
                      <a:pt x="16245" y="4560"/>
                      <a:pt x="16191" y="4540"/>
                    </a:cubicBezTo>
                    <a:cubicBezTo>
                      <a:pt x="16190" y="4539"/>
                      <a:pt x="16189" y="4538"/>
                      <a:pt x="16187" y="4538"/>
                    </a:cubicBezTo>
                    <a:cubicBezTo>
                      <a:pt x="16220" y="4404"/>
                      <a:pt x="16243" y="4270"/>
                      <a:pt x="16257" y="4133"/>
                    </a:cubicBezTo>
                    <a:lnTo>
                      <a:pt x="16257" y="4126"/>
                    </a:lnTo>
                    <a:cubicBezTo>
                      <a:pt x="16300" y="3718"/>
                      <a:pt x="16247" y="3382"/>
                      <a:pt x="16132" y="3105"/>
                    </a:cubicBezTo>
                    <a:cubicBezTo>
                      <a:pt x="16131" y="3100"/>
                      <a:pt x="16130" y="3097"/>
                      <a:pt x="16128" y="3093"/>
                    </a:cubicBezTo>
                    <a:cubicBezTo>
                      <a:pt x="16002" y="2786"/>
                      <a:pt x="15799" y="2553"/>
                      <a:pt x="15571" y="2379"/>
                    </a:cubicBezTo>
                    <a:cubicBezTo>
                      <a:pt x="15542" y="2354"/>
                      <a:pt x="15511" y="2328"/>
                      <a:pt x="15480" y="2307"/>
                    </a:cubicBezTo>
                    <a:cubicBezTo>
                      <a:pt x="14854" y="1870"/>
                      <a:pt x="14088" y="1814"/>
                      <a:pt x="14088" y="1814"/>
                    </a:cubicBezTo>
                    <a:cubicBezTo>
                      <a:pt x="14088" y="1814"/>
                      <a:pt x="14017" y="1784"/>
                      <a:pt x="13890" y="1735"/>
                    </a:cubicBezTo>
                    <a:cubicBezTo>
                      <a:pt x="13889" y="1734"/>
                      <a:pt x="13889" y="1734"/>
                      <a:pt x="13888" y="1734"/>
                    </a:cubicBezTo>
                    <a:cubicBezTo>
                      <a:pt x="13888" y="1734"/>
                      <a:pt x="13887" y="1734"/>
                      <a:pt x="13887" y="1735"/>
                    </a:cubicBezTo>
                    <a:cubicBezTo>
                      <a:pt x="13085" y="1407"/>
                      <a:pt x="10132" y="209"/>
                      <a:pt x="9594" y="10"/>
                    </a:cubicBezTo>
                    <a:cubicBezTo>
                      <a:pt x="9576" y="4"/>
                      <a:pt x="9553" y="0"/>
                      <a:pt x="9526" y="0"/>
                    </a:cubicBezTo>
                    <a:close/>
                  </a:path>
                </a:pathLst>
              </a:custGeom>
              <a:solidFill>
                <a:srgbClr val="FFB4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40"/>
              <p:cNvSpPr/>
              <p:nvPr/>
            </p:nvSpPr>
            <p:spPr>
              <a:xfrm>
                <a:off x="7206081" y="3241375"/>
                <a:ext cx="196675" cy="188025"/>
              </a:xfrm>
              <a:custGeom>
                <a:avLst/>
                <a:gdLst/>
                <a:ahLst/>
                <a:cxnLst/>
                <a:rect l="l" t="t" r="r" b="b"/>
                <a:pathLst>
                  <a:path w="7867" h="7521" fill="none" extrusionOk="0">
                    <a:moveTo>
                      <a:pt x="903" y="5298"/>
                    </a:moveTo>
                    <a:lnTo>
                      <a:pt x="214" y="2592"/>
                    </a:lnTo>
                    <a:cubicBezTo>
                      <a:pt x="214" y="2592"/>
                      <a:pt x="1" y="984"/>
                      <a:pt x="1378" y="492"/>
                    </a:cubicBezTo>
                    <a:cubicBezTo>
                      <a:pt x="2757" y="1"/>
                      <a:pt x="4545" y="2149"/>
                      <a:pt x="4545" y="2149"/>
                    </a:cubicBezTo>
                    <a:lnTo>
                      <a:pt x="7601" y="5692"/>
                    </a:lnTo>
                    <a:cubicBezTo>
                      <a:pt x="7867" y="6001"/>
                      <a:pt x="7856" y="6464"/>
                      <a:pt x="7570" y="6754"/>
                    </a:cubicBezTo>
                    <a:cubicBezTo>
                      <a:pt x="7208" y="7120"/>
                      <a:pt x="6683" y="7520"/>
                      <a:pt x="6168" y="7446"/>
                    </a:cubicBezTo>
                    <a:cubicBezTo>
                      <a:pt x="5250" y="7315"/>
                      <a:pt x="2199" y="4592"/>
                      <a:pt x="2199" y="4592"/>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40"/>
              <p:cNvSpPr/>
              <p:nvPr/>
            </p:nvSpPr>
            <p:spPr>
              <a:xfrm>
                <a:off x="7357806" y="3205275"/>
                <a:ext cx="121725" cy="287800"/>
              </a:xfrm>
              <a:custGeom>
                <a:avLst/>
                <a:gdLst/>
                <a:ahLst/>
                <a:cxnLst/>
                <a:rect l="l" t="t" r="r" b="b"/>
                <a:pathLst>
                  <a:path w="4869" h="11512" fill="none" extrusionOk="0">
                    <a:moveTo>
                      <a:pt x="640" y="8833"/>
                    </a:moveTo>
                    <a:lnTo>
                      <a:pt x="2436" y="11003"/>
                    </a:lnTo>
                    <a:cubicBezTo>
                      <a:pt x="2766" y="11401"/>
                      <a:pt x="3331" y="11511"/>
                      <a:pt x="3785" y="11267"/>
                    </a:cubicBezTo>
                    <a:lnTo>
                      <a:pt x="4167" y="11062"/>
                    </a:lnTo>
                    <a:cubicBezTo>
                      <a:pt x="4658" y="10800"/>
                      <a:pt x="4869" y="10209"/>
                      <a:pt x="4659" y="9695"/>
                    </a:cubicBezTo>
                    <a:cubicBezTo>
                      <a:pt x="4247" y="8691"/>
                      <a:pt x="3536" y="7045"/>
                      <a:pt x="2806" y="5757"/>
                    </a:cubicBezTo>
                    <a:cubicBezTo>
                      <a:pt x="1674" y="3765"/>
                      <a:pt x="444" y="2707"/>
                      <a:pt x="444" y="2707"/>
                    </a:cubicBezTo>
                    <a:cubicBezTo>
                      <a:pt x="444" y="2707"/>
                      <a:pt x="1" y="1378"/>
                      <a:pt x="1232" y="689"/>
                    </a:cubicBezTo>
                    <a:cubicBezTo>
                      <a:pt x="2461" y="0"/>
                      <a:pt x="3438" y="992"/>
                      <a:pt x="3659" y="1215"/>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40"/>
              <p:cNvSpPr/>
              <p:nvPr/>
            </p:nvSpPr>
            <p:spPr>
              <a:xfrm>
                <a:off x="7461781" y="3315400"/>
                <a:ext cx="50000" cy="102125"/>
              </a:xfrm>
              <a:custGeom>
                <a:avLst/>
                <a:gdLst/>
                <a:ahLst/>
                <a:cxnLst/>
                <a:rect l="l" t="t" r="r" b="b"/>
                <a:pathLst>
                  <a:path w="2000" h="4085" fill="none" extrusionOk="0">
                    <a:moveTo>
                      <a:pt x="0" y="4084"/>
                    </a:moveTo>
                    <a:lnTo>
                      <a:pt x="1334" y="3542"/>
                    </a:lnTo>
                    <a:cubicBezTo>
                      <a:pt x="1794" y="3253"/>
                      <a:pt x="2000" y="2688"/>
                      <a:pt x="1832" y="2171"/>
                    </a:cubicBezTo>
                    <a:lnTo>
                      <a:pt x="1132" y="0"/>
                    </a:ln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40"/>
              <p:cNvSpPr/>
              <p:nvPr/>
            </p:nvSpPr>
            <p:spPr>
              <a:xfrm>
                <a:off x="7415731" y="3235225"/>
                <a:ext cx="108600" cy="78325"/>
              </a:xfrm>
              <a:custGeom>
                <a:avLst/>
                <a:gdLst/>
                <a:ahLst/>
                <a:cxnLst/>
                <a:rect l="l" t="t" r="r" b="b"/>
                <a:pathLst>
                  <a:path w="4344" h="3133" fill="none" extrusionOk="0">
                    <a:moveTo>
                      <a:pt x="4343" y="0"/>
                    </a:moveTo>
                    <a:lnTo>
                      <a:pt x="740" y="61"/>
                    </a:lnTo>
                    <a:cubicBezTo>
                      <a:pt x="316" y="74"/>
                      <a:pt x="1" y="467"/>
                      <a:pt x="92" y="880"/>
                    </a:cubicBezTo>
                    <a:cubicBezTo>
                      <a:pt x="287" y="1763"/>
                      <a:pt x="878" y="3068"/>
                      <a:pt x="2679" y="3133"/>
                    </a:cubicBezTo>
                    <a:lnTo>
                      <a:pt x="4278" y="3083"/>
                    </a:ln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40"/>
              <p:cNvSpPr/>
              <p:nvPr/>
            </p:nvSpPr>
            <p:spPr>
              <a:xfrm>
                <a:off x="7380281" y="3449800"/>
                <a:ext cx="12400" cy="105250"/>
              </a:xfrm>
              <a:custGeom>
                <a:avLst/>
                <a:gdLst/>
                <a:ahLst/>
                <a:cxnLst/>
                <a:rect l="l" t="t" r="r" b="b"/>
                <a:pathLst>
                  <a:path w="496" h="4210" fill="none" extrusionOk="0">
                    <a:moveTo>
                      <a:pt x="496" y="0"/>
                    </a:moveTo>
                    <a:cubicBezTo>
                      <a:pt x="92" y="1366"/>
                      <a:pt x="1" y="2804"/>
                      <a:pt x="233" y="420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40"/>
              <p:cNvSpPr/>
              <p:nvPr/>
            </p:nvSpPr>
            <p:spPr>
              <a:xfrm>
                <a:off x="7339556" y="3360300"/>
                <a:ext cx="55725" cy="62775"/>
              </a:xfrm>
              <a:custGeom>
                <a:avLst/>
                <a:gdLst/>
                <a:ahLst/>
                <a:cxnLst/>
                <a:rect l="l" t="t" r="r" b="b"/>
                <a:pathLst>
                  <a:path w="2229" h="2511" fill="none" extrusionOk="0">
                    <a:moveTo>
                      <a:pt x="897" y="2511"/>
                    </a:moveTo>
                    <a:cubicBezTo>
                      <a:pt x="1472" y="2262"/>
                      <a:pt x="1942" y="1822"/>
                      <a:pt x="2229" y="1266"/>
                    </a:cubicBezTo>
                    <a:cubicBezTo>
                      <a:pt x="2090" y="1041"/>
                      <a:pt x="1913" y="813"/>
                      <a:pt x="1740" y="614"/>
                    </a:cubicBezTo>
                    <a:cubicBezTo>
                      <a:pt x="1564" y="410"/>
                      <a:pt x="1365" y="219"/>
                      <a:pt x="1117" y="113"/>
                    </a:cubicBezTo>
                    <a:cubicBezTo>
                      <a:pt x="871" y="6"/>
                      <a:pt x="567" y="1"/>
                      <a:pt x="348" y="156"/>
                    </a:cubicBezTo>
                    <a:cubicBezTo>
                      <a:pt x="58" y="363"/>
                      <a:pt x="1" y="775"/>
                      <a:pt x="58" y="1127"/>
                    </a:cubicBezTo>
                    <a:cubicBezTo>
                      <a:pt x="141" y="1632"/>
                      <a:pt x="502" y="2184"/>
                      <a:pt x="897" y="2511"/>
                    </a:cubicBezTo>
                    <a:close/>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40"/>
              <p:cNvSpPr/>
              <p:nvPr/>
            </p:nvSpPr>
            <p:spPr>
              <a:xfrm>
                <a:off x="7417031" y="3424900"/>
                <a:ext cx="53800" cy="59850"/>
              </a:xfrm>
              <a:custGeom>
                <a:avLst/>
                <a:gdLst/>
                <a:ahLst/>
                <a:cxnLst/>
                <a:rect l="l" t="t" r="r" b="b"/>
                <a:pathLst>
                  <a:path w="2152" h="2394" fill="none" extrusionOk="0">
                    <a:moveTo>
                      <a:pt x="633" y="2393"/>
                    </a:moveTo>
                    <a:cubicBezTo>
                      <a:pt x="1250" y="2261"/>
                      <a:pt x="1792" y="1898"/>
                      <a:pt x="2152" y="1381"/>
                    </a:cubicBezTo>
                    <a:cubicBezTo>
                      <a:pt x="2050" y="1087"/>
                      <a:pt x="1909" y="806"/>
                      <a:pt x="1714" y="563"/>
                    </a:cubicBezTo>
                    <a:cubicBezTo>
                      <a:pt x="1557" y="368"/>
                      <a:pt x="1368" y="190"/>
                      <a:pt x="1136" y="96"/>
                    </a:cubicBezTo>
                    <a:cubicBezTo>
                      <a:pt x="905" y="2"/>
                      <a:pt x="624" y="1"/>
                      <a:pt x="415" y="139"/>
                    </a:cubicBezTo>
                    <a:cubicBezTo>
                      <a:pt x="181" y="293"/>
                      <a:pt x="77" y="588"/>
                      <a:pt x="51" y="867"/>
                    </a:cubicBezTo>
                    <a:cubicBezTo>
                      <a:pt x="0" y="1398"/>
                      <a:pt x="273" y="2000"/>
                      <a:pt x="633" y="2393"/>
                    </a:cubicBezTo>
                    <a:close/>
                  </a:path>
                </a:pathLst>
              </a:custGeom>
              <a:noFill/>
              <a:ln w="3425" cap="rnd" cmpd="sng">
                <a:solidFill>
                  <a:srgbClr val="391A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40"/>
              <p:cNvSpPr/>
              <p:nvPr/>
            </p:nvSpPr>
            <p:spPr>
              <a:xfrm>
                <a:off x="7450181" y="3347725"/>
                <a:ext cx="54225" cy="58800"/>
              </a:xfrm>
              <a:custGeom>
                <a:avLst/>
                <a:gdLst/>
                <a:ahLst/>
                <a:cxnLst/>
                <a:rect l="l" t="t" r="r" b="b"/>
                <a:pathLst>
                  <a:path w="2169" h="2352" fill="none" extrusionOk="0">
                    <a:moveTo>
                      <a:pt x="440" y="2351"/>
                    </a:moveTo>
                    <a:cubicBezTo>
                      <a:pt x="1080" y="2210"/>
                      <a:pt x="1673" y="1911"/>
                      <a:pt x="2168" y="1482"/>
                    </a:cubicBezTo>
                    <a:cubicBezTo>
                      <a:pt x="2058" y="1159"/>
                      <a:pt x="1894" y="834"/>
                      <a:pt x="1680" y="567"/>
                    </a:cubicBezTo>
                    <a:cubicBezTo>
                      <a:pt x="1540" y="394"/>
                      <a:pt x="1377" y="234"/>
                      <a:pt x="1177" y="134"/>
                    </a:cubicBezTo>
                    <a:cubicBezTo>
                      <a:pt x="978" y="34"/>
                      <a:pt x="738" y="0"/>
                      <a:pt x="530" y="80"/>
                    </a:cubicBezTo>
                    <a:cubicBezTo>
                      <a:pt x="247" y="190"/>
                      <a:pt x="72" y="491"/>
                      <a:pt x="36" y="792"/>
                    </a:cubicBezTo>
                    <a:cubicBezTo>
                      <a:pt x="0" y="1093"/>
                      <a:pt x="80" y="1396"/>
                      <a:pt x="175" y="1684"/>
                    </a:cubicBezTo>
                    <a:cubicBezTo>
                      <a:pt x="244" y="1890"/>
                      <a:pt x="355" y="2153"/>
                      <a:pt x="440" y="2351"/>
                    </a:cubicBezTo>
                    <a:close/>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40"/>
              <p:cNvSpPr/>
              <p:nvPr/>
            </p:nvSpPr>
            <p:spPr>
              <a:xfrm>
                <a:off x="7425506" y="3236600"/>
                <a:ext cx="69000" cy="37475"/>
              </a:xfrm>
              <a:custGeom>
                <a:avLst/>
                <a:gdLst/>
                <a:ahLst/>
                <a:cxnLst/>
                <a:rect l="l" t="t" r="r" b="b"/>
                <a:pathLst>
                  <a:path w="2760" h="1499" fill="none" extrusionOk="0">
                    <a:moveTo>
                      <a:pt x="154" y="1"/>
                    </a:moveTo>
                    <a:cubicBezTo>
                      <a:pt x="1" y="439"/>
                      <a:pt x="167" y="967"/>
                      <a:pt x="544" y="1237"/>
                    </a:cubicBezTo>
                    <a:cubicBezTo>
                      <a:pt x="821" y="1436"/>
                      <a:pt x="1177" y="1494"/>
                      <a:pt x="1518" y="1497"/>
                    </a:cubicBezTo>
                    <a:cubicBezTo>
                      <a:pt x="1673" y="1499"/>
                      <a:pt x="1830" y="1490"/>
                      <a:pt x="1977" y="1442"/>
                    </a:cubicBezTo>
                    <a:cubicBezTo>
                      <a:pt x="2255" y="1350"/>
                      <a:pt x="2473" y="1120"/>
                      <a:pt x="2598" y="856"/>
                    </a:cubicBezTo>
                    <a:cubicBezTo>
                      <a:pt x="2722" y="591"/>
                      <a:pt x="2760" y="293"/>
                      <a:pt x="2759" y="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40"/>
              <p:cNvSpPr/>
              <p:nvPr/>
            </p:nvSpPr>
            <p:spPr>
              <a:xfrm>
                <a:off x="7156156" y="3263025"/>
                <a:ext cx="24150" cy="60925"/>
              </a:xfrm>
              <a:custGeom>
                <a:avLst/>
                <a:gdLst/>
                <a:ahLst/>
                <a:cxnLst/>
                <a:rect l="l" t="t" r="r" b="b"/>
                <a:pathLst>
                  <a:path w="966" h="2437" fill="none" extrusionOk="0">
                    <a:moveTo>
                      <a:pt x="834" y="40"/>
                    </a:moveTo>
                    <a:cubicBezTo>
                      <a:pt x="605" y="1"/>
                      <a:pt x="373" y="136"/>
                      <a:pt x="240" y="327"/>
                    </a:cubicBezTo>
                    <a:cubicBezTo>
                      <a:pt x="109" y="518"/>
                      <a:pt x="60" y="753"/>
                      <a:pt x="36" y="984"/>
                    </a:cubicBezTo>
                    <a:cubicBezTo>
                      <a:pt x="1" y="1308"/>
                      <a:pt x="10" y="1651"/>
                      <a:pt x="165" y="1938"/>
                    </a:cubicBezTo>
                    <a:cubicBezTo>
                      <a:pt x="318" y="2224"/>
                      <a:pt x="647" y="2437"/>
                      <a:pt x="965" y="237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40"/>
              <p:cNvSpPr/>
              <p:nvPr/>
            </p:nvSpPr>
            <p:spPr>
              <a:xfrm>
                <a:off x="6996131" y="3138025"/>
                <a:ext cx="88000" cy="199525"/>
              </a:xfrm>
              <a:custGeom>
                <a:avLst/>
                <a:gdLst/>
                <a:ahLst/>
                <a:cxnLst/>
                <a:rect l="l" t="t" r="r" b="b"/>
                <a:pathLst>
                  <a:path w="3520" h="7981" fill="none" extrusionOk="0">
                    <a:moveTo>
                      <a:pt x="1" y="7981"/>
                    </a:moveTo>
                    <a:cubicBezTo>
                      <a:pt x="1" y="7981"/>
                      <a:pt x="26" y="7316"/>
                      <a:pt x="1108" y="6184"/>
                    </a:cubicBezTo>
                    <a:cubicBezTo>
                      <a:pt x="2191" y="5052"/>
                      <a:pt x="3520" y="3011"/>
                      <a:pt x="2781" y="1707"/>
                    </a:cubicBezTo>
                    <a:cubicBezTo>
                      <a:pt x="2123" y="542"/>
                      <a:pt x="1248" y="0"/>
                      <a:pt x="1248" y="0"/>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40"/>
              <p:cNvSpPr/>
              <p:nvPr/>
            </p:nvSpPr>
            <p:spPr>
              <a:xfrm>
                <a:off x="6961706" y="3060100"/>
                <a:ext cx="78150" cy="174725"/>
              </a:xfrm>
              <a:custGeom>
                <a:avLst/>
                <a:gdLst/>
                <a:ahLst/>
                <a:cxnLst/>
                <a:rect l="l" t="t" r="r" b="b"/>
                <a:pathLst>
                  <a:path w="3126" h="6989" fill="none" extrusionOk="0">
                    <a:moveTo>
                      <a:pt x="1312" y="1"/>
                    </a:moveTo>
                    <a:cubicBezTo>
                      <a:pt x="1312" y="1"/>
                      <a:pt x="2092" y="125"/>
                      <a:pt x="2608" y="1232"/>
                    </a:cubicBezTo>
                    <a:cubicBezTo>
                      <a:pt x="3125" y="2339"/>
                      <a:pt x="2485" y="3471"/>
                      <a:pt x="2338" y="3741"/>
                    </a:cubicBezTo>
                    <a:cubicBezTo>
                      <a:pt x="2190" y="4012"/>
                      <a:pt x="665" y="5659"/>
                      <a:pt x="394" y="6127"/>
                    </a:cubicBezTo>
                    <a:cubicBezTo>
                      <a:pt x="124" y="6595"/>
                      <a:pt x="0" y="6989"/>
                      <a:pt x="0" y="6989"/>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40"/>
              <p:cNvSpPr/>
              <p:nvPr/>
            </p:nvSpPr>
            <p:spPr>
              <a:xfrm>
                <a:off x="6769806" y="2990000"/>
                <a:ext cx="238675" cy="162400"/>
              </a:xfrm>
              <a:custGeom>
                <a:avLst/>
                <a:gdLst/>
                <a:ahLst/>
                <a:cxnLst/>
                <a:rect l="l" t="t" r="r" b="b"/>
                <a:pathLst>
                  <a:path w="9547" h="6496" fill="none" extrusionOk="0">
                    <a:moveTo>
                      <a:pt x="1" y="3051"/>
                    </a:moveTo>
                    <a:cubicBezTo>
                      <a:pt x="1" y="3051"/>
                      <a:pt x="566" y="3937"/>
                      <a:pt x="2584" y="3002"/>
                    </a:cubicBezTo>
                    <a:cubicBezTo>
                      <a:pt x="4601" y="2067"/>
                      <a:pt x="6668" y="1"/>
                      <a:pt x="6668" y="1"/>
                    </a:cubicBezTo>
                    <a:cubicBezTo>
                      <a:pt x="6668" y="1"/>
                      <a:pt x="8120" y="25"/>
                      <a:pt x="8834" y="1181"/>
                    </a:cubicBezTo>
                    <a:cubicBezTo>
                      <a:pt x="9546" y="2337"/>
                      <a:pt x="8562" y="3543"/>
                      <a:pt x="8317" y="3888"/>
                    </a:cubicBezTo>
                    <a:cubicBezTo>
                      <a:pt x="8070" y="4233"/>
                      <a:pt x="5807" y="6496"/>
                      <a:pt x="5807" y="6496"/>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40"/>
              <p:cNvSpPr/>
              <p:nvPr/>
            </p:nvSpPr>
            <p:spPr>
              <a:xfrm>
                <a:off x="6869356" y="2964050"/>
                <a:ext cx="43125" cy="46775"/>
              </a:xfrm>
              <a:custGeom>
                <a:avLst/>
                <a:gdLst/>
                <a:ahLst/>
                <a:cxnLst/>
                <a:rect l="l" t="t" r="r" b="b"/>
                <a:pathLst>
                  <a:path w="1725" h="1871" fill="none" extrusionOk="0">
                    <a:moveTo>
                      <a:pt x="62" y="1"/>
                    </a:moveTo>
                    <a:cubicBezTo>
                      <a:pt x="0" y="452"/>
                      <a:pt x="211" y="910"/>
                      <a:pt x="537" y="1227"/>
                    </a:cubicBezTo>
                    <a:cubicBezTo>
                      <a:pt x="862" y="1545"/>
                      <a:pt x="1289" y="1737"/>
                      <a:pt x="1725" y="1871"/>
                    </a:cubicBezTo>
                  </a:path>
                </a:pathLst>
              </a:custGeom>
              <a:noFill/>
              <a:ln w="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40"/>
              <p:cNvSpPr/>
              <p:nvPr/>
            </p:nvSpPr>
            <p:spPr>
              <a:xfrm>
                <a:off x="7333931" y="2837975"/>
                <a:ext cx="86900" cy="84775"/>
              </a:xfrm>
              <a:custGeom>
                <a:avLst/>
                <a:gdLst/>
                <a:ahLst/>
                <a:cxnLst/>
                <a:rect l="l" t="t" r="r" b="b"/>
                <a:pathLst>
                  <a:path w="3476" h="3391" extrusionOk="0">
                    <a:moveTo>
                      <a:pt x="1291" y="0"/>
                    </a:moveTo>
                    <a:cubicBezTo>
                      <a:pt x="1231" y="0"/>
                      <a:pt x="1172" y="43"/>
                      <a:pt x="1166" y="114"/>
                    </a:cubicBezTo>
                    <a:lnTo>
                      <a:pt x="1113" y="765"/>
                    </a:lnTo>
                    <a:cubicBezTo>
                      <a:pt x="1083" y="1119"/>
                      <a:pt x="902" y="1443"/>
                      <a:pt x="617" y="1654"/>
                    </a:cubicBezTo>
                    <a:lnTo>
                      <a:pt x="93" y="2043"/>
                    </a:lnTo>
                    <a:cubicBezTo>
                      <a:pt x="0" y="2111"/>
                      <a:pt x="42" y="2257"/>
                      <a:pt x="157" y="2266"/>
                    </a:cubicBezTo>
                    <a:lnTo>
                      <a:pt x="807" y="2321"/>
                    </a:lnTo>
                    <a:cubicBezTo>
                      <a:pt x="1161" y="2350"/>
                      <a:pt x="1485" y="2530"/>
                      <a:pt x="1696" y="2816"/>
                    </a:cubicBezTo>
                    <a:lnTo>
                      <a:pt x="2085" y="3340"/>
                    </a:lnTo>
                    <a:cubicBezTo>
                      <a:pt x="2110" y="3375"/>
                      <a:pt x="2147" y="3390"/>
                      <a:pt x="2184" y="3390"/>
                    </a:cubicBezTo>
                    <a:cubicBezTo>
                      <a:pt x="2244" y="3390"/>
                      <a:pt x="2303" y="3348"/>
                      <a:pt x="2308" y="3277"/>
                    </a:cubicBezTo>
                    <a:lnTo>
                      <a:pt x="2363" y="2626"/>
                    </a:lnTo>
                    <a:cubicBezTo>
                      <a:pt x="2392" y="2273"/>
                      <a:pt x="2573" y="1948"/>
                      <a:pt x="2859" y="1736"/>
                    </a:cubicBezTo>
                    <a:lnTo>
                      <a:pt x="3382" y="1348"/>
                    </a:lnTo>
                    <a:cubicBezTo>
                      <a:pt x="3475" y="1281"/>
                      <a:pt x="3434" y="1134"/>
                      <a:pt x="3319" y="1124"/>
                    </a:cubicBezTo>
                    <a:lnTo>
                      <a:pt x="2669" y="1069"/>
                    </a:lnTo>
                    <a:cubicBezTo>
                      <a:pt x="2315" y="1041"/>
                      <a:pt x="1991" y="860"/>
                      <a:pt x="1778" y="575"/>
                    </a:cubicBezTo>
                    <a:lnTo>
                      <a:pt x="1391" y="51"/>
                    </a:lnTo>
                    <a:cubicBezTo>
                      <a:pt x="1365" y="16"/>
                      <a:pt x="1328" y="0"/>
                      <a:pt x="129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40"/>
              <p:cNvSpPr/>
              <p:nvPr/>
            </p:nvSpPr>
            <p:spPr>
              <a:xfrm>
                <a:off x="7082006" y="3560075"/>
                <a:ext cx="86875" cy="84800"/>
              </a:xfrm>
              <a:custGeom>
                <a:avLst/>
                <a:gdLst/>
                <a:ahLst/>
                <a:cxnLst/>
                <a:rect l="l" t="t" r="r" b="b"/>
                <a:pathLst>
                  <a:path w="3475" h="3392" extrusionOk="0">
                    <a:moveTo>
                      <a:pt x="1291" y="1"/>
                    </a:moveTo>
                    <a:cubicBezTo>
                      <a:pt x="1231" y="1"/>
                      <a:pt x="1172" y="44"/>
                      <a:pt x="1165" y="116"/>
                    </a:cubicBezTo>
                    <a:lnTo>
                      <a:pt x="1112" y="765"/>
                    </a:lnTo>
                    <a:cubicBezTo>
                      <a:pt x="1082" y="1119"/>
                      <a:pt x="903" y="1444"/>
                      <a:pt x="617" y="1655"/>
                    </a:cubicBezTo>
                    <a:lnTo>
                      <a:pt x="92" y="2043"/>
                    </a:lnTo>
                    <a:cubicBezTo>
                      <a:pt x="0" y="2112"/>
                      <a:pt x="42" y="2257"/>
                      <a:pt x="156" y="2267"/>
                    </a:cubicBezTo>
                    <a:lnTo>
                      <a:pt x="806" y="2322"/>
                    </a:lnTo>
                    <a:cubicBezTo>
                      <a:pt x="1160" y="2352"/>
                      <a:pt x="1484" y="2531"/>
                      <a:pt x="1695" y="2817"/>
                    </a:cubicBezTo>
                    <a:lnTo>
                      <a:pt x="2084" y="3341"/>
                    </a:lnTo>
                    <a:cubicBezTo>
                      <a:pt x="2110" y="3376"/>
                      <a:pt x="2146" y="3392"/>
                      <a:pt x="2183" y="3392"/>
                    </a:cubicBezTo>
                    <a:cubicBezTo>
                      <a:pt x="2243" y="3392"/>
                      <a:pt x="2302" y="3349"/>
                      <a:pt x="2307" y="3278"/>
                    </a:cubicBezTo>
                    <a:lnTo>
                      <a:pt x="2362" y="2627"/>
                    </a:lnTo>
                    <a:cubicBezTo>
                      <a:pt x="2392" y="2274"/>
                      <a:pt x="2572" y="1950"/>
                      <a:pt x="2857" y="1738"/>
                    </a:cubicBezTo>
                    <a:lnTo>
                      <a:pt x="3382" y="1350"/>
                    </a:lnTo>
                    <a:cubicBezTo>
                      <a:pt x="3475" y="1282"/>
                      <a:pt x="3432" y="1135"/>
                      <a:pt x="3318" y="1125"/>
                    </a:cubicBezTo>
                    <a:lnTo>
                      <a:pt x="2668" y="1070"/>
                    </a:lnTo>
                    <a:cubicBezTo>
                      <a:pt x="2314" y="1042"/>
                      <a:pt x="1990" y="861"/>
                      <a:pt x="1779" y="576"/>
                    </a:cubicBezTo>
                    <a:lnTo>
                      <a:pt x="1390" y="51"/>
                    </a:lnTo>
                    <a:cubicBezTo>
                      <a:pt x="1364" y="16"/>
                      <a:pt x="1328" y="1"/>
                      <a:pt x="12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40"/>
              <p:cNvSpPr/>
              <p:nvPr/>
            </p:nvSpPr>
            <p:spPr>
              <a:xfrm>
                <a:off x="7020656" y="2903925"/>
                <a:ext cx="87250" cy="85200"/>
              </a:xfrm>
              <a:custGeom>
                <a:avLst/>
                <a:gdLst/>
                <a:ahLst/>
                <a:cxnLst/>
                <a:rect l="l" t="t" r="r" b="b"/>
                <a:pathLst>
                  <a:path w="3490" h="3408" extrusionOk="0">
                    <a:moveTo>
                      <a:pt x="2161" y="1"/>
                    </a:moveTo>
                    <a:cubicBezTo>
                      <a:pt x="2124" y="1"/>
                      <a:pt x="2087" y="17"/>
                      <a:pt x="2061" y="53"/>
                    </a:cubicBezTo>
                    <a:lnTo>
                      <a:pt x="1683" y="585"/>
                    </a:lnTo>
                    <a:cubicBezTo>
                      <a:pt x="1477" y="874"/>
                      <a:pt x="1156" y="1060"/>
                      <a:pt x="803" y="1096"/>
                    </a:cubicBezTo>
                    <a:lnTo>
                      <a:pt x="154" y="1163"/>
                    </a:lnTo>
                    <a:cubicBezTo>
                      <a:pt x="40" y="1174"/>
                      <a:pt x="1" y="1321"/>
                      <a:pt x="95" y="1388"/>
                    </a:cubicBezTo>
                    <a:lnTo>
                      <a:pt x="626" y="1766"/>
                    </a:lnTo>
                    <a:cubicBezTo>
                      <a:pt x="915" y="1972"/>
                      <a:pt x="1101" y="2293"/>
                      <a:pt x="1137" y="2647"/>
                    </a:cubicBezTo>
                    <a:lnTo>
                      <a:pt x="1204" y="3295"/>
                    </a:lnTo>
                    <a:cubicBezTo>
                      <a:pt x="1211" y="3366"/>
                      <a:pt x="1269" y="3407"/>
                      <a:pt x="1328" y="3407"/>
                    </a:cubicBezTo>
                    <a:cubicBezTo>
                      <a:pt x="1365" y="3407"/>
                      <a:pt x="1403" y="3391"/>
                      <a:pt x="1429" y="3355"/>
                    </a:cubicBezTo>
                    <a:lnTo>
                      <a:pt x="1807" y="2823"/>
                    </a:lnTo>
                    <a:cubicBezTo>
                      <a:pt x="2013" y="2534"/>
                      <a:pt x="2334" y="2348"/>
                      <a:pt x="2687" y="2312"/>
                    </a:cubicBezTo>
                    <a:lnTo>
                      <a:pt x="3336" y="2245"/>
                    </a:lnTo>
                    <a:cubicBezTo>
                      <a:pt x="3450" y="2234"/>
                      <a:pt x="3489" y="2087"/>
                      <a:pt x="3395" y="2020"/>
                    </a:cubicBezTo>
                    <a:lnTo>
                      <a:pt x="2864" y="1642"/>
                    </a:lnTo>
                    <a:cubicBezTo>
                      <a:pt x="2575" y="1436"/>
                      <a:pt x="2388" y="1115"/>
                      <a:pt x="2353" y="761"/>
                    </a:cubicBezTo>
                    <a:lnTo>
                      <a:pt x="2286" y="113"/>
                    </a:lnTo>
                    <a:cubicBezTo>
                      <a:pt x="2279" y="42"/>
                      <a:pt x="2221" y="1"/>
                      <a:pt x="21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40"/>
              <p:cNvSpPr/>
              <p:nvPr/>
            </p:nvSpPr>
            <p:spPr>
              <a:xfrm>
                <a:off x="7022581" y="3012125"/>
                <a:ext cx="228050" cy="181700"/>
              </a:xfrm>
              <a:custGeom>
                <a:avLst/>
                <a:gdLst/>
                <a:ahLst/>
                <a:cxnLst/>
                <a:rect l="l" t="t" r="r" b="b"/>
                <a:pathLst>
                  <a:path w="9122" h="7268" extrusionOk="0">
                    <a:moveTo>
                      <a:pt x="1734" y="1"/>
                    </a:moveTo>
                    <a:cubicBezTo>
                      <a:pt x="1455" y="1"/>
                      <a:pt x="1203" y="116"/>
                      <a:pt x="1008" y="401"/>
                    </a:cubicBezTo>
                    <a:cubicBezTo>
                      <a:pt x="0" y="1873"/>
                      <a:pt x="4563" y="7268"/>
                      <a:pt x="4563" y="7268"/>
                    </a:cubicBezTo>
                    <a:cubicBezTo>
                      <a:pt x="4563" y="7268"/>
                      <a:pt x="9121" y="1866"/>
                      <a:pt x="8118" y="402"/>
                    </a:cubicBezTo>
                    <a:cubicBezTo>
                      <a:pt x="7923" y="117"/>
                      <a:pt x="7671" y="1"/>
                      <a:pt x="7391" y="1"/>
                    </a:cubicBezTo>
                    <a:cubicBezTo>
                      <a:pt x="6220" y="1"/>
                      <a:pt x="4563" y="2017"/>
                      <a:pt x="4563" y="2017"/>
                    </a:cubicBezTo>
                    <a:cubicBezTo>
                      <a:pt x="4563" y="2017"/>
                      <a:pt x="2905" y="1"/>
                      <a:pt x="1734" y="1"/>
                    </a:cubicBezTo>
                    <a:close/>
                  </a:path>
                </a:pathLst>
              </a:custGeom>
              <a:solidFill>
                <a:srgbClr val="F56D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39" name="Google Shape;939;p40"/>
          <p:cNvGrpSpPr/>
          <p:nvPr/>
        </p:nvGrpSpPr>
        <p:grpSpPr>
          <a:xfrm rot="-1237238">
            <a:off x="7944004" y="3990326"/>
            <a:ext cx="364798" cy="290645"/>
            <a:chOff x="1881101" y="889998"/>
            <a:chExt cx="763818" cy="608555"/>
          </a:xfrm>
        </p:grpSpPr>
        <p:sp>
          <p:nvSpPr>
            <p:cNvPr id="940" name="Google Shape;940;p40"/>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40"/>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2" name="Google Shape;942;p40"/>
          <p:cNvGrpSpPr/>
          <p:nvPr/>
        </p:nvGrpSpPr>
        <p:grpSpPr>
          <a:xfrm rot="-1270561">
            <a:off x="3720401" y="1193263"/>
            <a:ext cx="258599" cy="206033"/>
            <a:chOff x="1881101" y="889998"/>
            <a:chExt cx="763818" cy="608555"/>
          </a:xfrm>
        </p:grpSpPr>
        <p:sp>
          <p:nvSpPr>
            <p:cNvPr id="943" name="Google Shape;943;p40"/>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40"/>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5" name="Google Shape;945;p40"/>
          <p:cNvGrpSpPr/>
          <p:nvPr/>
        </p:nvGrpSpPr>
        <p:grpSpPr>
          <a:xfrm rot="1545308">
            <a:off x="914360" y="4124547"/>
            <a:ext cx="258575" cy="206014"/>
            <a:chOff x="1881101" y="889998"/>
            <a:chExt cx="763818" cy="608555"/>
          </a:xfrm>
        </p:grpSpPr>
        <p:sp>
          <p:nvSpPr>
            <p:cNvPr id="946" name="Google Shape;946;p40"/>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40"/>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8" name="Google Shape;948;p40"/>
          <p:cNvGrpSpPr/>
          <p:nvPr/>
        </p:nvGrpSpPr>
        <p:grpSpPr>
          <a:xfrm rot="3168661">
            <a:off x="7336851" y="1256047"/>
            <a:ext cx="269877" cy="263391"/>
            <a:chOff x="1997678" y="1628379"/>
            <a:chExt cx="565037" cy="551456"/>
          </a:xfrm>
        </p:grpSpPr>
        <p:sp>
          <p:nvSpPr>
            <p:cNvPr id="949" name="Google Shape;949;p40"/>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40"/>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1" name="Google Shape;951;p40"/>
          <p:cNvGrpSpPr/>
          <p:nvPr/>
        </p:nvGrpSpPr>
        <p:grpSpPr>
          <a:xfrm rot="1857455">
            <a:off x="6238999" y="4095852"/>
            <a:ext cx="269884" cy="263398"/>
            <a:chOff x="1997678" y="1628379"/>
            <a:chExt cx="565037" cy="551456"/>
          </a:xfrm>
        </p:grpSpPr>
        <p:sp>
          <p:nvSpPr>
            <p:cNvPr id="952" name="Google Shape;952;p40"/>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40"/>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4" name="Google Shape;954;p40"/>
          <p:cNvGrpSpPr/>
          <p:nvPr/>
        </p:nvGrpSpPr>
        <p:grpSpPr>
          <a:xfrm rot="-4876806" flipH="1">
            <a:off x="8016111" y="-257449"/>
            <a:ext cx="1292493" cy="1276280"/>
            <a:chOff x="3700608" y="2976179"/>
            <a:chExt cx="1391671" cy="1374213"/>
          </a:xfrm>
        </p:grpSpPr>
        <p:grpSp>
          <p:nvGrpSpPr>
            <p:cNvPr id="955" name="Google Shape;955;p40"/>
            <p:cNvGrpSpPr/>
            <p:nvPr/>
          </p:nvGrpSpPr>
          <p:grpSpPr>
            <a:xfrm>
              <a:off x="3700608" y="2976179"/>
              <a:ext cx="1391671" cy="1374213"/>
              <a:chOff x="4493575" y="3419250"/>
              <a:chExt cx="1929125" cy="1904925"/>
            </a:xfrm>
          </p:grpSpPr>
          <p:sp>
            <p:nvSpPr>
              <p:cNvPr id="956" name="Google Shape;956;p40"/>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40"/>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40"/>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9" name="Google Shape;959;p40"/>
            <p:cNvGrpSpPr/>
            <p:nvPr/>
          </p:nvGrpSpPr>
          <p:grpSpPr>
            <a:xfrm>
              <a:off x="3700626" y="2976188"/>
              <a:ext cx="1391635" cy="1374195"/>
              <a:chOff x="3189499" y="2183079"/>
              <a:chExt cx="1391635" cy="1374195"/>
            </a:xfrm>
          </p:grpSpPr>
          <p:sp>
            <p:nvSpPr>
              <p:cNvPr id="960" name="Google Shape;960;p40"/>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40"/>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40"/>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40"/>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40"/>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40"/>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40"/>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40"/>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40"/>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40"/>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40"/>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40"/>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40"/>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40"/>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40"/>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40"/>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40"/>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40"/>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40"/>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40"/>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40"/>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40"/>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40"/>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983;p40"/>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40"/>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40"/>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40"/>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40"/>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40"/>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40"/>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40"/>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40"/>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40"/>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40"/>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40"/>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40"/>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40"/>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40"/>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40"/>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99" name="Google Shape;999;p40"/>
          <p:cNvGrpSpPr/>
          <p:nvPr/>
        </p:nvGrpSpPr>
        <p:grpSpPr>
          <a:xfrm rot="6210392" flipH="1">
            <a:off x="-133042" y="-203018"/>
            <a:ext cx="840205" cy="1022834"/>
            <a:chOff x="3813866" y="898194"/>
            <a:chExt cx="904726" cy="1101379"/>
          </a:xfrm>
        </p:grpSpPr>
        <p:sp>
          <p:nvSpPr>
            <p:cNvPr id="1000" name="Google Shape;1000;p40"/>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01" name="Google Shape;1001;p40"/>
            <p:cNvGrpSpPr/>
            <p:nvPr/>
          </p:nvGrpSpPr>
          <p:grpSpPr>
            <a:xfrm>
              <a:off x="3813875" y="898203"/>
              <a:ext cx="904708" cy="1101361"/>
              <a:chOff x="3277600" y="898212"/>
              <a:chExt cx="904708" cy="1101361"/>
            </a:xfrm>
          </p:grpSpPr>
          <p:sp>
            <p:nvSpPr>
              <p:cNvPr id="1002" name="Google Shape;1002;p40"/>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40"/>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40"/>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40"/>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40"/>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40"/>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08" name="Google Shape;1008;p40"/>
          <p:cNvGrpSpPr/>
          <p:nvPr/>
        </p:nvGrpSpPr>
        <p:grpSpPr>
          <a:xfrm>
            <a:off x="1695498" y="539510"/>
            <a:ext cx="269861" cy="263375"/>
            <a:chOff x="1997678" y="1628379"/>
            <a:chExt cx="565037" cy="551456"/>
          </a:xfrm>
        </p:grpSpPr>
        <p:sp>
          <p:nvSpPr>
            <p:cNvPr id="1009" name="Google Shape;1009;p40"/>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40"/>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1" name="Google Shape;1011;p40"/>
          <p:cNvGrpSpPr/>
          <p:nvPr/>
        </p:nvGrpSpPr>
        <p:grpSpPr>
          <a:xfrm rot="-1226691">
            <a:off x="2872384" y="4177372"/>
            <a:ext cx="1292444" cy="1276231"/>
            <a:chOff x="3700608" y="2976179"/>
            <a:chExt cx="1391671" cy="1374213"/>
          </a:xfrm>
        </p:grpSpPr>
        <p:grpSp>
          <p:nvGrpSpPr>
            <p:cNvPr id="1012" name="Google Shape;1012;p40"/>
            <p:cNvGrpSpPr/>
            <p:nvPr/>
          </p:nvGrpSpPr>
          <p:grpSpPr>
            <a:xfrm>
              <a:off x="3700608" y="2976179"/>
              <a:ext cx="1391671" cy="1374213"/>
              <a:chOff x="4493575" y="3419250"/>
              <a:chExt cx="1929125" cy="1904925"/>
            </a:xfrm>
          </p:grpSpPr>
          <p:sp>
            <p:nvSpPr>
              <p:cNvPr id="1013" name="Google Shape;1013;p40"/>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40"/>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40"/>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6" name="Google Shape;1016;p40"/>
            <p:cNvGrpSpPr/>
            <p:nvPr/>
          </p:nvGrpSpPr>
          <p:grpSpPr>
            <a:xfrm>
              <a:off x="3700626" y="2976188"/>
              <a:ext cx="1391635" cy="1374195"/>
              <a:chOff x="3189499" y="2183079"/>
              <a:chExt cx="1391635" cy="1374195"/>
            </a:xfrm>
          </p:grpSpPr>
          <p:sp>
            <p:nvSpPr>
              <p:cNvPr id="1017" name="Google Shape;1017;p40"/>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40"/>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40"/>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40"/>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40"/>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40"/>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40"/>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40"/>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40"/>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40"/>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40"/>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40"/>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40"/>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40"/>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40"/>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40"/>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40"/>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40"/>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40"/>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40"/>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40"/>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40"/>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40"/>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40"/>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40"/>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40"/>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40"/>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40"/>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40"/>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40"/>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40"/>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40"/>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40"/>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40"/>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40"/>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40"/>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40"/>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40"/>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40"/>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9"/>
        <p:cNvGrpSpPr/>
        <p:nvPr/>
      </p:nvGrpSpPr>
      <p:grpSpPr>
        <a:xfrm>
          <a:off x="0" y="0"/>
          <a:ext cx="0" cy="0"/>
          <a:chOff x="0" y="0"/>
          <a:chExt cx="0" cy="0"/>
        </a:xfrm>
      </p:grpSpPr>
      <p:sp>
        <p:nvSpPr>
          <p:cNvPr id="1060" name="Google Shape;1060;p41"/>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We’ve already started.</a:t>
            </a:r>
            <a:endParaRPr dirty="0"/>
          </a:p>
        </p:txBody>
      </p:sp>
      <p:sp>
        <p:nvSpPr>
          <p:cNvPr id="1062" name="Google Shape;1062;p41"/>
          <p:cNvSpPr txBox="1">
            <a:spLocks noGrp="1"/>
          </p:cNvSpPr>
          <p:nvPr>
            <p:ph type="subTitle" idx="2"/>
          </p:nvPr>
        </p:nvSpPr>
        <p:spPr>
          <a:xfrm>
            <a:off x="848800" y="1510050"/>
            <a:ext cx="2079457" cy="36469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err="1"/>
              <a:t>Dw’n</a:t>
            </a:r>
            <a:r>
              <a:rPr lang="en-GB" dirty="0"/>
              <a:t> </a:t>
            </a:r>
            <a:r>
              <a:rPr lang="en-GB" dirty="0" err="1"/>
              <a:t>drist</a:t>
            </a:r>
            <a:r>
              <a:rPr lang="en-GB" dirty="0"/>
              <a:t>/ </a:t>
            </a:r>
            <a:r>
              <a:rPr lang="en-GB" dirty="0" err="1"/>
              <a:t>dw’n</a:t>
            </a:r>
            <a:r>
              <a:rPr lang="en-GB" dirty="0"/>
              <a:t> </a:t>
            </a:r>
            <a:r>
              <a:rPr lang="en-GB" dirty="0" err="1"/>
              <a:t>hapus</a:t>
            </a:r>
            <a:endParaRPr dirty="0"/>
          </a:p>
        </p:txBody>
      </p:sp>
      <p:grpSp>
        <p:nvGrpSpPr>
          <p:cNvPr id="1063" name="Google Shape;1063;p41"/>
          <p:cNvGrpSpPr/>
          <p:nvPr/>
        </p:nvGrpSpPr>
        <p:grpSpPr>
          <a:xfrm rot="-1270561">
            <a:off x="583926" y="876050"/>
            <a:ext cx="258599" cy="206033"/>
            <a:chOff x="1881101" y="889998"/>
            <a:chExt cx="763818" cy="608555"/>
          </a:xfrm>
        </p:grpSpPr>
        <p:sp>
          <p:nvSpPr>
            <p:cNvPr id="1064" name="Google Shape;1064;p41"/>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41"/>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6" name="Google Shape;1066;p41"/>
          <p:cNvGrpSpPr/>
          <p:nvPr/>
        </p:nvGrpSpPr>
        <p:grpSpPr>
          <a:xfrm rot="1545308">
            <a:off x="8301485" y="4464222"/>
            <a:ext cx="258575" cy="206014"/>
            <a:chOff x="1881101" y="889998"/>
            <a:chExt cx="763818" cy="608555"/>
          </a:xfrm>
        </p:grpSpPr>
        <p:sp>
          <p:nvSpPr>
            <p:cNvPr id="1067" name="Google Shape;1067;p41"/>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41"/>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9" name="Google Shape;1069;p41"/>
          <p:cNvGrpSpPr/>
          <p:nvPr/>
        </p:nvGrpSpPr>
        <p:grpSpPr>
          <a:xfrm rot="1857455">
            <a:off x="4333974" y="4654665"/>
            <a:ext cx="269884" cy="263398"/>
            <a:chOff x="1997678" y="1628379"/>
            <a:chExt cx="565037" cy="551456"/>
          </a:xfrm>
        </p:grpSpPr>
        <p:sp>
          <p:nvSpPr>
            <p:cNvPr id="1070" name="Google Shape;1070;p4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4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2" name="Google Shape;1072;p41"/>
          <p:cNvGrpSpPr/>
          <p:nvPr/>
        </p:nvGrpSpPr>
        <p:grpSpPr>
          <a:xfrm rot="-6210392">
            <a:off x="8338633" y="-97193"/>
            <a:ext cx="840205" cy="1022834"/>
            <a:chOff x="3813866" y="898194"/>
            <a:chExt cx="904726" cy="1101379"/>
          </a:xfrm>
        </p:grpSpPr>
        <p:sp>
          <p:nvSpPr>
            <p:cNvPr id="1073" name="Google Shape;1073;p41"/>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74" name="Google Shape;1074;p41"/>
            <p:cNvGrpSpPr/>
            <p:nvPr/>
          </p:nvGrpSpPr>
          <p:grpSpPr>
            <a:xfrm>
              <a:off x="3813875" y="898203"/>
              <a:ext cx="904708" cy="1101361"/>
              <a:chOff x="3277600" y="898212"/>
              <a:chExt cx="904708" cy="1101361"/>
            </a:xfrm>
          </p:grpSpPr>
          <p:sp>
            <p:nvSpPr>
              <p:cNvPr id="1075" name="Google Shape;1075;p41"/>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41"/>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41"/>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41"/>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41"/>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41"/>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81" name="Google Shape;1081;p41"/>
          <p:cNvGrpSpPr/>
          <p:nvPr/>
        </p:nvGrpSpPr>
        <p:grpSpPr>
          <a:xfrm>
            <a:off x="7290498" y="847385"/>
            <a:ext cx="269861" cy="263375"/>
            <a:chOff x="1997678" y="1628379"/>
            <a:chExt cx="565037" cy="551456"/>
          </a:xfrm>
        </p:grpSpPr>
        <p:sp>
          <p:nvSpPr>
            <p:cNvPr id="1082" name="Google Shape;1082;p4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4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4" name="Google Shape;1084;p41"/>
          <p:cNvGrpSpPr/>
          <p:nvPr/>
        </p:nvGrpSpPr>
        <p:grpSpPr>
          <a:xfrm rot="5400000">
            <a:off x="579" y="4260390"/>
            <a:ext cx="840219" cy="1022851"/>
            <a:chOff x="3813866" y="898194"/>
            <a:chExt cx="904726" cy="1101379"/>
          </a:xfrm>
        </p:grpSpPr>
        <p:sp>
          <p:nvSpPr>
            <p:cNvPr id="1085" name="Google Shape;1085;p41"/>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86" name="Google Shape;1086;p41"/>
            <p:cNvGrpSpPr/>
            <p:nvPr/>
          </p:nvGrpSpPr>
          <p:grpSpPr>
            <a:xfrm>
              <a:off x="3813875" y="898203"/>
              <a:ext cx="904708" cy="1101361"/>
              <a:chOff x="3277600" y="898212"/>
              <a:chExt cx="904708" cy="1101361"/>
            </a:xfrm>
          </p:grpSpPr>
          <p:sp>
            <p:nvSpPr>
              <p:cNvPr id="1087" name="Google Shape;1087;p41"/>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41"/>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41"/>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41"/>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41"/>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41"/>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 name="Google Shape;1062;p41">
            <a:extLst>
              <a:ext uri="{FF2B5EF4-FFF2-40B4-BE49-F238E27FC236}">
                <a16:creationId xmlns:a16="http://schemas.microsoft.com/office/drawing/2014/main" id="{D46E2D9A-6C53-EABC-F1E3-539F0BABA803}"/>
              </a:ext>
            </a:extLst>
          </p:cNvPr>
          <p:cNvSpPr txBox="1">
            <a:spLocks/>
          </p:cNvSpPr>
          <p:nvPr/>
        </p:nvSpPr>
        <p:spPr>
          <a:xfrm>
            <a:off x="5055817" y="3619316"/>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Handwashing</a:t>
            </a:r>
          </a:p>
        </p:txBody>
      </p:sp>
      <p:sp>
        <p:nvSpPr>
          <p:cNvPr id="6" name="Google Shape;1062;p41">
            <a:extLst>
              <a:ext uri="{FF2B5EF4-FFF2-40B4-BE49-F238E27FC236}">
                <a16:creationId xmlns:a16="http://schemas.microsoft.com/office/drawing/2014/main" id="{4F0A8286-5E90-CD1A-364A-28CBC96191F5}"/>
              </a:ext>
            </a:extLst>
          </p:cNvPr>
          <p:cNvSpPr txBox="1">
            <a:spLocks/>
          </p:cNvSpPr>
          <p:nvPr/>
        </p:nvSpPr>
        <p:spPr>
          <a:xfrm>
            <a:off x="3429187" y="2207052"/>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Stranger Danger</a:t>
            </a:r>
          </a:p>
        </p:txBody>
      </p:sp>
      <p:sp>
        <p:nvSpPr>
          <p:cNvPr id="7" name="Google Shape;1062;p41">
            <a:extLst>
              <a:ext uri="{FF2B5EF4-FFF2-40B4-BE49-F238E27FC236}">
                <a16:creationId xmlns:a16="http://schemas.microsoft.com/office/drawing/2014/main" id="{CA70DA0A-527D-0BB0-0E1D-9F62421A096E}"/>
              </a:ext>
            </a:extLst>
          </p:cNvPr>
          <p:cNvSpPr txBox="1">
            <a:spLocks/>
          </p:cNvSpPr>
          <p:nvPr/>
        </p:nvSpPr>
        <p:spPr>
          <a:xfrm>
            <a:off x="5345971" y="1159487"/>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Sharing</a:t>
            </a:r>
          </a:p>
        </p:txBody>
      </p:sp>
      <p:sp>
        <p:nvSpPr>
          <p:cNvPr id="8" name="Google Shape;1062;p41">
            <a:extLst>
              <a:ext uri="{FF2B5EF4-FFF2-40B4-BE49-F238E27FC236}">
                <a16:creationId xmlns:a16="http://schemas.microsoft.com/office/drawing/2014/main" id="{9111D19B-972F-58BF-7774-88FE3E3FAA7C}"/>
              </a:ext>
            </a:extLst>
          </p:cNvPr>
          <p:cNvSpPr txBox="1">
            <a:spLocks/>
          </p:cNvSpPr>
          <p:nvPr/>
        </p:nvSpPr>
        <p:spPr>
          <a:xfrm>
            <a:off x="848799" y="3428632"/>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Seasons</a:t>
            </a:r>
          </a:p>
        </p:txBody>
      </p:sp>
      <p:sp>
        <p:nvSpPr>
          <p:cNvPr id="9" name="Google Shape;1062;p41">
            <a:extLst>
              <a:ext uri="{FF2B5EF4-FFF2-40B4-BE49-F238E27FC236}">
                <a16:creationId xmlns:a16="http://schemas.microsoft.com/office/drawing/2014/main" id="{79A32957-47F5-842A-1F26-A4CCFCBC67A9}"/>
              </a:ext>
            </a:extLst>
          </p:cNvPr>
          <p:cNvSpPr txBox="1">
            <a:spLocks/>
          </p:cNvSpPr>
          <p:nvPr/>
        </p:nvSpPr>
        <p:spPr>
          <a:xfrm>
            <a:off x="6664293" y="2288097"/>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Life cycles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59"/>
        <p:cNvGrpSpPr/>
        <p:nvPr/>
      </p:nvGrpSpPr>
      <p:grpSpPr>
        <a:xfrm>
          <a:off x="0" y="0"/>
          <a:ext cx="0" cy="0"/>
          <a:chOff x="0" y="0"/>
          <a:chExt cx="0" cy="0"/>
        </a:xfrm>
      </p:grpSpPr>
      <p:sp>
        <p:nvSpPr>
          <p:cNvPr id="1060" name="Google Shape;1060;p41"/>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We’ve already started.</a:t>
            </a:r>
            <a:endParaRPr dirty="0"/>
          </a:p>
        </p:txBody>
      </p:sp>
      <p:sp>
        <p:nvSpPr>
          <p:cNvPr id="1062" name="Google Shape;1062;p41"/>
          <p:cNvSpPr txBox="1">
            <a:spLocks noGrp="1"/>
          </p:cNvSpPr>
          <p:nvPr>
            <p:ph type="subTitle" idx="2"/>
          </p:nvPr>
        </p:nvSpPr>
        <p:spPr>
          <a:xfrm>
            <a:off x="848800" y="1510050"/>
            <a:ext cx="2079457" cy="36469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Debates</a:t>
            </a:r>
            <a:endParaRPr dirty="0"/>
          </a:p>
        </p:txBody>
      </p:sp>
      <p:grpSp>
        <p:nvGrpSpPr>
          <p:cNvPr id="1063" name="Google Shape;1063;p41"/>
          <p:cNvGrpSpPr/>
          <p:nvPr/>
        </p:nvGrpSpPr>
        <p:grpSpPr>
          <a:xfrm rot="-1270561">
            <a:off x="583926" y="876050"/>
            <a:ext cx="258599" cy="206033"/>
            <a:chOff x="1881101" y="889998"/>
            <a:chExt cx="763818" cy="608555"/>
          </a:xfrm>
        </p:grpSpPr>
        <p:sp>
          <p:nvSpPr>
            <p:cNvPr id="1064" name="Google Shape;1064;p41"/>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41"/>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6" name="Google Shape;1066;p41"/>
          <p:cNvGrpSpPr/>
          <p:nvPr/>
        </p:nvGrpSpPr>
        <p:grpSpPr>
          <a:xfrm rot="1545308">
            <a:off x="8301485" y="4464222"/>
            <a:ext cx="258575" cy="206014"/>
            <a:chOff x="1881101" y="889998"/>
            <a:chExt cx="763818" cy="608555"/>
          </a:xfrm>
        </p:grpSpPr>
        <p:sp>
          <p:nvSpPr>
            <p:cNvPr id="1067" name="Google Shape;1067;p41"/>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41"/>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9" name="Google Shape;1069;p41"/>
          <p:cNvGrpSpPr/>
          <p:nvPr/>
        </p:nvGrpSpPr>
        <p:grpSpPr>
          <a:xfrm rot="1857455">
            <a:off x="4333974" y="4654665"/>
            <a:ext cx="269884" cy="263398"/>
            <a:chOff x="1997678" y="1628379"/>
            <a:chExt cx="565037" cy="551456"/>
          </a:xfrm>
        </p:grpSpPr>
        <p:sp>
          <p:nvSpPr>
            <p:cNvPr id="1070" name="Google Shape;1070;p4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4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2" name="Google Shape;1072;p41"/>
          <p:cNvGrpSpPr/>
          <p:nvPr/>
        </p:nvGrpSpPr>
        <p:grpSpPr>
          <a:xfrm rot="-6210392">
            <a:off x="8338633" y="-97193"/>
            <a:ext cx="840205" cy="1022834"/>
            <a:chOff x="3813866" y="898194"/>
            <a:chExt cx="904726" cy="1101379"/>
          </a:xfrm>
        </p:grpSpPr>
        <p:sp>
          <p:nvSpPr>
            <p:cNvPr id="1073" name="Google Shape;1073;p41"/>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74" name="Google Shape;1074;p41"/>
            <p:cNvGrpSpPr/>
            <p:nvPr/>
          </p:nvGrpSpPr>
          <p:grpSpPr>
            <a:xfrm>
              <a:off x="3813875" y="898203"/>
              <a:ext cx="904708" cy="1101361"/>
              <a:chOff x="3277600" y="898212"/>
              <a:chExt cx="904708" cy="1101361"/>
            </a:xfrm>
          </p:grpSpPr>
          <p:sp>
            <p:nvSpPr>
              <p:cNvPr id="1075" name="Google Shape;1075;p41"/>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41"/>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41"/>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41"/>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41"/>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41"/>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81" name="Google Shape;1081;p41"/>
          <p:cNvGrpSpPr/>
          <p:nvPr/>
        </p:nvGrpSpPr>
        <p:grpSpPr>
          <a:xfrm>
            <a:off x="7290498" y="847385"/>
            <a:ext cx="269861" cy="263375"/>
            <a:chOff x="1997678" y="1628379"/>
            <a:chExt cx="565037" cy="551456"/>
          </a:xfrm>
        </p:grpSpPr>
        <p:sp>
          <p:nvSpPr>
            <p:cNvPr id="1082" name="Google Shape;1082;p41"/>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41"/>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4" name="Google Shape;1084;p41"/>
          <p:cNvGrpSpPr/>
          <p:nvPr/>
        </p:nvGrpSpPr>
        <p:grpSpPr>
          <a:xfrm rot="5400000">
            <a:off x="579" y="4260390"/>
            <a:ext cx="840219" cy="1022851"/>
            <a:chOff x="3813866" y="898194"/>
            <a:chExt cx="904726" cy="1101379"/>
          </a:xfrm>
        </p:grpSpPr>
        <p:sp>
          <p:nvSpPr>
            <p:cNvPr id="1085" name="Google Shape;1085;p41"/>
            <p:cNvSpPr/>
            <p:nvPr/>
          </p:nvSpPr>
          <p:spPr>
            <a:xfrm>
              <a:off x="3813866" y="898194"/>
              <a:ext cx="904726" cy="1101379"/>
            </a:xfrm>
            <a:custGeom>
              <a:avLst/>
              <a:gdLst/>
              <a:ahLst/>
              <a:cxnLst/>
              <a:rect l="l" t="t" r="r" b="b"/>
              <a:pathLst>
                <a:path w="50165" h="61069" extrusionOk="0">
                  <a:moveTo>
                    <a:pt x="16311" y="1"/>
                  </a:moveTo>
                  <a:cubicBezTo>
                    <a:pt x="15860" y="1"/>
                    <a:pt x="15368" y="221"/>
                    <a:pt x="14853" y="694"/>
                  </a:cubicBezTo>
                  <a:cubicBezTo>
                    <a:pt x="12583" y="2778"/>
                    <a:pt x="12303" y="8015"/>
                    <a:pt x="12303" y="8015"/>
                  </a:cubicBezTo>
                  <a:cubicBezTo>
                    <a:pt x="12303" y="8015"/>
                    <a:pt x="11710" y="5307"/>
                    <a:pt x="10183" y="5307"/>
                  </a:cubicBezTo>
                  <a:cubicBezTo>
                    <a:pt x="10136" y="5307"/>
                    <a:pt x="10087" y="5310"/>
                    <a:pt x="10038" y="5315"/>
                  </a:cubicBezTo>
                  <a:cubicBezTo>
                    <a:pt x="8405" y="5494"/>
                    <a:pt x="12836" y="17386"/>
                    <a:pt x="12836" y="17386"/>
                  </a:cubicBezTo>
                  <a:cubicBezTo>
                    <a:pt x="12836" y="17386"/>
                    <a:pt x="10915" y="15460"/>
                    <a:pt x="9582" y="15460"/>
                  </a:cubicBezTo>
                  <a:cubicBezTo>
                    <a:pt x="9303" y="15460"/>
                    <a:pt x="9050" y="15544"/>
                    <a:pt x="8846" y="15748"/>
                  </a:cubicBezTo>
                  <a:cubicBezTo>
                    <a:pt x="7665" y="16926"/>
                    <a:pt x="20826" y="31732"/>
                    <a:pt x="20826" y="31732"/>
                  </a:cubicBezTo>
                  <a:cubicBezTo>
                    <a:pt x="20826" y="31732"/>
                    <a:pt x="19339" y="31117"/>
                    <a:pt x="18081" y="31117"/>
                  </a:cubicBezTo>
                  <a:cubicBezTo>
                    <a:pt x="17881" y="31117"/>
                    <a:pt x="17687" y="31133"/>
                    <a:pt x="17506" y="31168"/>
                  </a:cubicBezTo>
                  <a:cubicBezTo>
                    <a:pt x="16752" y="30910"/>
                    <a:pt x="16119" y="30753"/>
                    <a:pt x="15690" y="30753"/>
                  </a:cubicBezTo>
                  <a:cubicBezTo>
                    <a:pt x="15594" y="30753"/>
                    <a:pt x="15508" y="30761"/>
                    <a:pt x="15433" y="30777"/>
                  </a:cubicBezTo>
                  <a:cubicBezTo>
                    <a:pt x="15259" y="30815"/>
                    <a:pt x="15135" y="30877"/>
                    <a:pt x="15052" y="30957"/>
                  </a:cubicBezTo>
                  <a:cubicBezTo>
                    <a:pt x="14523" y="31465"/>
                    <a:pt x="15659" y="32699"/>
                    <a:pt x="16182" y="33216"/>
                  </a:cubicBezTo>
                  <a:cubicBezTo>
                    <a:pt x="16200" y="33233"/>
                    <a:pt x="16217" y="33250"/>
                    <a:pt x="16234" y="33266"/>
                  </a:cubicBezTo>
                  <a:lnTo>
                    <a:pt x="16279" y="33311"/>
                  </a:lnTo>
                  <a:lnTo>
                    <a:pt x="16293" y="33324"/>
                  </a:lnTo>
                  <a:lnTo>
                    <a:pt x="16320" y="33350"/>
                  </a:lnTo>
                  <a:cubicBezTo>
                    <a:pt x="16388" y="33414"/>
                    <a:pt x="16428" y="33450"/>
                    <a:pt x="16428" y="33450"/>
                  </a:cubicBezTo>
                  <a:cubicBezTo>
                    <a:pt x="16428" y="33450"/>
                    <a:pt x="10191" y="31847"/>
                    <a:pt x="7313" y="31847"/>
                  </a:cubicBezTo>
                  <a:cubicBezTo>
                    <a:pt x="6973" y="31847"/>
                    <a:pt x="6679" y="31869"/>
                    <a:pt x="6448" y="31920"/>
                  </a:cubicBezTo>
                  <a:cubicBezTo>
                    <a:pt x="4270" y="32394"/>
                    <a:pt x="7444" y="34347"/>
                    <a:pt x="7444" y="34347"/>
                  </a:cubicBezTo>
                  <a:cubicBezTo>
                    <a:pt x="7444" y="34347"/>
                    <a:pt x="1" y="36334"/>
                    <a:pt x="543" y="38058"/>
                  </a:cubicBezTo>
                  <a:cubicBezTo>
                    <a:pt x="907" y="39215"/>
                    <a:pt x="6214" y="39406"/>
                    <a:pt x="9667" y="39406"/>
                  </a:cubicBezTo>
                  <a:cubicBezTo>
                    <a:pt x="10660" y="39406"/>
                    <a:pt x="11499" y="39390"/>
                    <a:pt x="12024" y="39377"/>
                  </a:cubicBezTo>
                  <a:lnTo>
                    <a:pt x="12196" y="39461"/>
                  </a:lnTo>
                  <a:cubicBezTo>
                    <a:pt x="11228" y="39719"/>
                    <a:pt x="8960" y="40448"/>
                    <a:pt x="9885" y="41427"/>
                  </a:cubicBezTo>
                  <a:cubicBezTo>
                    <a:pt x="10072" y="41624"/>
                    <a:pt x="10486" y="41689"/>
                    <a:pt x="11068" y="41689"/>
                  </a:cubicBezTo>
                  <a:cubicBezTo>
                    <a:pt x="12173" y="41689"/>
                    <a:pt x="13882" y="41457"/>
                    <a:pt x="15785" y="41457"/>
                  </a:cubicBezTo>
                  <a:cubicBezTo>
                    <a:pt x="15948" y="41457"/>
                    <a:pt x="16113" y="41458"/>
                    <a:pt x="16279" y="41462"/>
                  </a:cubicBezTo>
                  <a:lnTo>
                    <a:pt x="19928" y="43251"/>
                  </a:lnTo>
                  <a:cubicBezTo>
                    <a:pt x="19112" y="43751"/>
                    <a:pt x="18313" y="44422"/>
                    <a:pt x="18591" y="45029"/>
                  </a:cubicBezTo>
                  <a:cubicBezTo>
                    <a:pt x="18636" y="45127"/>
                    <a:pt x="18711" y="45214"/>
                    <a:pt x="18814" y="45290"/>
                  </a:cubicBezTo>
                  <a:cubicBezTo>
                    <a:pt x="19699" y="45947"/>
                    <a:pt x="22622" y="45802"/>
                    <a:pt x="25728" y="46095"/>
                  </a:cubicBezTo>
                  <a:lnTo>
                    <a:pt x="29805" y="48092"/>
                  </a:lnTo>
                  <a:cubicBezTo>
                    <a:pt x="29443" y="48258"/>
                    <a:pt x="29209" y="48533"/>
                    <a:pt x="29293" y="48981"/>
                  </a:cubicBezTo>
                  <a:cubicBezTo>
                    <a:pt x="29306" y="49042"/>
                    <a:pt x="29331" y="49101"/>
                    <a:pt x="29366" y="49154"/>
                  </a:cubicBezTo>
                  <a:cubicBezTo>
                    <a:pt x="30284" y="50630"/>
                    <a:pt x="39009" y="55311"/>
                    <a:pt x="41615" y="56689"/>
                  </a:cubicBezTo>
                  <a:cubicBezTo>
                    <a:pt x="44065" y="60561"/>
                    <a:pt x="45898" y="61069"/>
                    <a:pt x="45898" y="61069"/>
                  </a:cubicBezTo>
                  <a:lnTo>
                    <a:pt x="48589" y="59985"/>
                  </a:lnTo>
                  <a:lnTo>
                    <a:pt x="50165" y="59351"/>
                  </a:lnTo>
                  <a:cubicBezTo>
                    <a:pt x="49372" y="58423"/>
                    <a:pt x="48698" y="57358"/>
                    <a:pt x="48118" y="56218"/>
                  </a:cubicBezTo>
                  <a:lnTo>
                    <a:pt x="48118" y="56215"/>
                  </a:lnTo>
                  <a:cubicBezTo>
                    <a:pt x="45818" y="51695"/>
                    <a:pt x="44994" y="46023"/>
                    <a:pt x="44051" y="43230"/>
                  </a:cubicBezTo>
                  <a:lnTo>
                    <a:pt x="44051" y="43229"/>
                  </a:lnTo>
                  <a:lnTo>
                    <a:pt x="44023" y="43145"/>
                  </a:lnTo>
                  <a:cubicBezTo>
                    <a:pt x="44022" y="43141"/>
                    <a:pt x="44022" y="43138"/>
                    <a:pt x="44021" y="43136"/>
                  </a:cubicBezTo>
                  <a:cubicBezTo>
                    <a:pt x="44011" y="43109"/>
                    <a:pt x="44002" y="43082"/>
                    <a:pt x="43993" y="43056"/>
                  </a:cubicBezTo>
                  <a:lnTo>
                    <a:pt x="43991" y="43050"/>
                  </a:lnTo>
                  <a:cubicBezTo>
                    <a:pt x="43970" y="42994"/>
                    <a:pt x="43950" y="42940"/>
                    <a:pt x="43931" y="42887"/>
                  </a:cubicBezTo>
                  <a:lnTo>
                    <a:pt x="43925" y="42874"/>
                  </a:lnTo>
                  <a:cubicBezTo>
                    <a:pt x="43918" y="42853"/>
                    <a:pt x="43910" y="42832"/>
                    <a:pt x="43902" y="42812"/>
                  </a:cubicBezTo>
                  <a:lnTo>
                    <a:pt x="43894" y="42791"/>
                  </a:lnTo>
                  <a:cubicBezTo>
                    <a:pt x="43887" y="42772"/>
                    <a:pt x="43880" y="42754"/>
                    <a:pt x="43873" y="42736"/>
                  </a:cubicBezTo>
                  <a:lnTo>
                    <a:pt x="43865" y="42716"/>
                  </a:lnTo>
                  <a:cubicBezTo>
                    <a:pt x="43856" y="42696"/>
                    <a:pt x="43848" y="42676"/>
                    <a:pt x="43840" y="42657"/>
                  </a:cubicBezTo>
                  <a:cubicBezTo>
                    <a:pt x="43838" y="42652"/>
                    <a:pt x="43837" y="42649"/>
                    <a:pt x="43835" y="42644"/>
                  </a:cubicBezTo>
                  <a:cubicBezTo>
                    <a:pt x="43825" y="42621"/>
                    <a:pt x="43815" y="42597"/>
                    <a:pt x="43805" y="42574"/>
                  </a:cubicBezTo>
                  <a:cubicBezTo>
                    <a:pt x="43804" y="42570"/>
                    <a:pt x="43802" y="42565"/>
                    <a:pt x="43800" y="42561"/>
                  </a:cubicBezTo>
                  <a:lnTo>
                    <a:pt x="43776" y="42507"/>
                  </a:lnTo>
                  <a:lnTo>
                    <a:pt x="43767" y="42486"/>
                  </a:lnTo>
                  <a:lnTo>
                    <a:pt x="43747" y="42442"/>
                  </a:lnTo>
                  <a:cubicBezTo>
                    <a:pt x="43743" y="42434"/>
                    <a:pt x="43740" y="42427"/>
                    <a:pt x="43737" y="42419"/>
                  </a:cubicBezTo>
                  <a:lnTo>
                    <a:pt x="43716" y="42376"/>
                  </a:lnTo>
                  <a:lnTo>
                    <a:pt x="43706" y="42356"/>
                  </a:lnTo>
                  <a:cubicBezTo>
                    <a:pt x="43696" y="42336"/>
                    <a:pt x="43687" y="42316"/>
                    <a:pt x="43677" y="42297"/>
                  </a:cubicBezTo>
                  <a:cubicBezTo>
                    <a:pt x="43387" y="41721"/>
                    <a:pt x="43154" y="41494"/>
                    <a:pt x="42967" y="41494"/>
                  </a:cubicBezTo>
                  <a:cubicBezTo>
                    <a:pt x="42556" y="41494"/>
                    <a:pt x="42369" y="42597"/>
                    <a:pt x="42285" y="43508"/>
                  </a:cubicBezTo>
                  <a:cubicBezTo>
                    <a:pt x="42273" y="43492"/>
                    <a:pt x="42262" y="43478"/>
                    <a:pt x="42250" y="43462"/>
                  </a:cubicBezTo>
                  <a:cubicBezTo>
                    <a:pt x="42126" y="43300"/>
                    <a:pt x="41991" y="43148"/>
                    <a:pt x="41844" y="43007"/>
                  </a:cubicBezTo>
                  <a:cubicBezTo>
                    <a:pt x="41633" y="42808"/>
                    <a:pt x="41439" y="42641"/>
                    <a:pt x="41258" y="42500"/>
                  </a:cubicBezTo>
                  <a:cubicBezTo>
                    <a:pt x="41222" y="42472"/>
                    <a:pt x="41186" y="42445"/>
                    <a:pt x="41151" y="42419"/>
                  </a:cubicBezTo>
                  <a:cubicBezTo>
                    <a:pt x="41133" y="42406"/>
                    <a:pt x="41116" y="42393"/>
                    <a:pt x="41099" y="42381"/>
                  </a:cubicBezTo>
                  <a:cubicBezTo>
                    <a:pt x="40992" y="42305"/>
                    <a:pt x="40892" y="42237"/>
                    <a:pt x="40797" y="42180"/>
                  </a:cubicBezTo>
                  <a:cubicBezTo>
                    <a:pt x="40535" y="41699"/>
                    <a:pt x="40287" y="41237"/>
                    <a:pt x="40056" y="40792"/>
                  </a:cubicBezTo>
                  <a:lnTo>
                    <a:pt x="40056" y="40793"/>
                  </a:lnTo>
                  <a:cubicBezTo>
                    <a:pt x="35430" y="31947"/>
                    <a:pt x="36348" y="29819"/>
                    <a:pt x="34507" y="28935"/>
                  </a:cubicBezTo>
                  <a:cubicBezTo>
                    <a:pt x="34375" y="28872"/>
                    <a:pt x="34255" y="28843"/>
                    <a:pt x="34146" y="28843"/>
                  </a:cubicBezTo>
                  <a:cubicBezTo>
                    <a:pt x="32970" y="28843"/>
                    <a:pt x="33057" y="32200"/>
                    <a:pt x="33057" y="32200"/>
                  </a:cubicBezTo>
                  <a:cubicBezTo>
                    <a:pt x="25261" y="21937"/>
                    <a:pt x="25720" y="14734"/>
                    <a:pt x="24273" y="13680"/>
                  </a:cubicBezTo>
                  <a:cubicBezTo>
                    <a:pt x="24003" y="13483"/>
                    <a:pt x="23771" y="13399"/>
                    <a:pt x="23572" y="13399"/>
                  </a:cubicBezTo>
                  <a:cubicBezTo>
                    <a:pt x="22335" y="13399"/>
                    <a:pt x="22364" y="16672"/>
                    <a:pt x="22364" y="16672"/>
                  </a:cubicBezTo>
                  <a:cubicBezTo>
                    <a:pt x="22364" y="16672"/>
                    <a:pt x="18742" y="11421"/>
                    <a:pt x="18838" y="6423"/>
                  </a:cubicBezTo>
                  <a:cubicBezTo>
                    <a:pt x="18913" y="2560"/>
                    <a:pt x="17847" y="1"/>
                    <a:pt x="16311"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86" name="Google Shape;1086;p41"/>
            <p:cNvGrpSpPr/>
            <p:nvPr/>
          </p:nvGrpSpPr>
          <p:grpSpPr>
            <a:xfrm>
              <a:off x="3813875" y="898203"/>
              <a:ext cx="904708" cy="1101361"/>
              <a:chOff x="3277600" y="898212"/>
              <a:chExt cx="904708" cy="1101361"/>
            </a:xfrm>
          </p:grpSpPr>
          <p:sp>
            <p:nvSpPr>
              <p:cNvPr id="1087" name="Google Shape;1087;p41"/>
              <p:cNvSpPr/>
              <p:nvPr/>
            </p:nvSpPr>
            <p:spPr>
              <a:xfrm>
                <a:off x="3277600" y="1452824"/>
                <a:ext cx="840539" cy="474771"/>
              </a:xfrm>
              <a:custGeom>
                <a:avLst/>
                <a:gdLst/>
                <a:ahLst/>
                <a:cxnLst/>
                <a:rect l="l" t="t" r="r" b="b"/>
                <a:pathLst>
                  <a:path w="46606" h="26325" extrusionOk="0">
                    <a:moveTo>
                      <a:pt x="15689" y="1"/>
                    </a:moveTo>
                    <a:cubicBezTo>
                      <a:pt x="15592" y="1"/>
                      <a:pt x="15506" y="9"/>
                      <a:pt x="15432" y="25"/>
                    </a:cubicBezTo>
                    <a:cubicBezTo>
                      <a:pt x="13838" y="375"/>
                      <a:pt x="16426" y="2698"/>
                      <a:pt x="16426" y="2698"/>
                    </a:cubicBezTo>
                    <a:cubicBezTo>
                      <a:pt x="16426" y="2698"/>
                      <a:pt x="10189" y="1094"/>
                      <a:pt x="7312" y="1094"/>
                    </a:cubicBezTo>
                    <a:cubicBezTo>
                      <a:pt x="6972" y="1094"/>
                      <a:pt x="6679" y="1116"/>
                      <a:pt x="6448" y="1167"/>
                    </a:cubicBezTo>
                    <a:cubicBezTo>
                      <a:pt x="4270" y="1642"/>
                      <a:pt x="7442" y="3594"/>
                      <a:pt x="7442" y="3594"/>
                    </a:cubicBezTo>
                    <a:cubicBezTo>
                      <a:pt x="7442" y="3594"/>
                      <a:pt x="1" y="5582"/>
                      <a:pt x="543" y="7305"/>
                    </a:cubicBezTo>
                    <a:cubicBezTo>
                      <a:pt x="907" y="8462"/>
                      <a:pt x="6223" y="8653"/>
                      <a:pt x="9676" y="8653"/>
                    </a:cubicBezTo>
                    <a:cubicBezTo>
                      <a:pt x="11365" y="8653"/>
                      <a:pt x="12609" y="8607"/>
                      <a:pt x="12609" y="8607"/>
                    </a:cubicBezTo>
                    <a:lnTo>
                      <a:pt x="12609" y="8607"/>
                    </a:lnTo>
                    <a:cubicBezTo>
                      <a:pt x="12609" y="8607"/>
                      <a:pt x="8720" y="9442"/>
                      <a:pt x="9884" y="10674"/>
                    </a:cubicBezTo>
                    <a:cubicBezTo>
                      <a:pt x="10071" y="10871"/>
                      <a:pt x="10485" y="10936"/>
                      <a:pt x="11068" y="10936"/>
                    </a:cubicBezTo>
                    <a:cubicBezTo>
                      <a:pt x="12172" y="10936"/>
                      <a:pt x="13880" y="10704"/>
                      <a:pt x="15781" y="10704"/>
                    </a:cubicBezTo>
                    <a:cubicBezTo>
                      <a:pt x="17598" y="10704"/>
                      <a:pt x="19592" y="10916"/>
                      <a:pt x="21406" y="11743"/>
                    </a:cubicBezTo>
                    <a:cubicBezTo>
                      <a:pt x="21406" y="11743"/>
                      <a:pt x="18063" y="13126"/>
                      <a:pt x="18590" y="14276"/>
                    </a:cubicBezTo>
                    <a:cubicBezTo>
                      <a:pt x="19313" y="15856"/>
                      <a:pt x="27662" y="14233"/>
                      <a:pt x="32072" y="17143"/>
                    </a:cubicBezTo>
                    <a:cubicBezTo>
                      <a:pt x="32072" y="17143"/>
                      <a:pt x="31728" y="17102"/>
                      <a:pt x="31282" y="17102"/>
                    </a:cubicBezTo>
                    <a:cubicBezTo>
                      <a:pt x="30398" y="17102"/>
                      <a:pt x="29111" y="17264"/>
                      <a:pt x="29291" y="18228"/>
                    </a:cubicBezTo>
                    <a:cubicBezTo>
                      <a:pt x="29562" y="19680"/>
                      <a:pt x="42346" y="26319"/>
                      <a:pt x="42346" y="26319"/>
                    </a:cubicBezTo>
                    <a:lnTo>
                      <a:pt x="46605" y="26325"/>
                    </a:lnTo>
                    <a:cubicBezTo>
                      <a:pt x="46605" y="26325"/>
                      <a:pt x="44538" y="14799"/>
                      <a:pt x="41841" y="12255"/>
                    </a:cubicBezTo>
                    <a:cubicBezTo>
                      <a:pt x="40935" y="11400"/>
                      <a:pt x="40316" y="11116"/>
                      <a:pt x="39894" y="11116"/>
                    </a:cubicBezTo>
                    <a:cubicBezTo>
                      <a:pt x="39061" y="11116"/>
                      <a:pt x="38994" y="12223"/>
                      <a:pt x="38994" y="12223"/>
                    </a:cubicBezTo>
                    <a:cubicBezTo>
                      <a:pt x="38994" y="12223"/>
                      <a:pt x="32760" y="5469"/>
                      <a:pt x="29581" y="3803"/>
                    </a:cubicBezTo>
                    <a:cubicBezTo>
                      <a:pt x="28671" y="3326"/>
                      <a:pt x="28068" y="3141"/>
                      <a:pt x="27680" y="3141"/>
                    </a:cubicBezTo>
                    <a:cubicBezTo>
                      <a:pt x="26368" y="3141"/>
                      <a:pt x="27514" y="5250"/>
                      <a:pt x="27514" y="5250"/>
                    </a:cubicBezTo>
                    <a:cubicBezTo>
                      <a:pt x="27514" y="5250"/>
                      <a:pt x="18169" y="1"/>
                      <a:pt x="156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41"/>
              <p:cNvSpPr/>
              <p:nvPr/>
            </p:nvSpPr>
            <p:spPr>
              <a:xfrm>
                <a:off x="3384367" y="1521574"/>
                <a:ext cx="647601" cy="350294"/>
              </a:xfrm>
              <a:custGeom>
                <a:avLst/>
                <a:gdLst/>
                <a:ahLst/>
                <a:cxnLst/>
                <a:rect l="l" t="t" r="r" b="b"/>
                <a:pathLst>
                  <a:path w="35908" h="19423" fill="none" extrusionOk="0">
                    <a:moveTo>
                      <a:pt x="35908" y="19422"/>
                    </a:moveTo>
                    <a:cubicBezTo>
                      <a:pt x="26128" y="4099"/>
                      <a:pt x="13884" y="1"/>
                      <a:pt x="1" y="182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41"/>
              <p:cNvSpPr/>
              <p:nvPr/>
            </p:nvSpPr>
            <p:spPr>
              <a:xfrm>
                <a:off x="3519449" y="1452806"/>
                <a:ext cx="598690" cy="474789"/>
              </a:xfrm>
              <a:custGeom>
                <a:avLst/>
                <a:gdLst/>
                <a:ahLst/>
                <a:cxnLst/>
                <a:rect l="l" t="t" r="r" b="b"/>
                <a:pathLst>
                  <a:path w="33196" h="26326" extrusionOk="0">
                    <a:moveTo>
                      <a:pt x="2278" y="1"/>
                    </a:moveTo>
                    <a:cubicBezTo>
                      <a:pt x="2182" y="1"/>
                      <a:pt x="2096" y="9"/>
                      <a:pt x="2022" y="25"/>
                    </a:cubicBezTo>
                    <a:cubicBezTo>
                      <a:pt x="427" y="376"/>
                      <a:pt x="3017" y="2698"/>
                      <a:pt x="3017" y="2698"/>
                    </a:cubicBezTo>
                    <a:cubicBezTo>
                      <a:pt x="3017" y="2698"/>
                      <a:pt x="1701" y="2361"/>
                      <a:pt x="1" y="1995"/>
                    </a:cubicBezTo>
                    <a:lnTo>
                      <a:pt x="1" y="1995"/>
                    </a:lnTo>
                    <a:cubicBezTo>
                      <a:pt x="1278" y="3949"/>
                      <a:pt x="5021" y="5824"/>
                      <a:pt x="5021" y="5824"/>
                    </a:cubicBezTo>
                    <a:cubicBezTo>
                      <a:pt x="5021" y="5824"/>
                      <a:pt x="13151" y="10990"/>
                      <a:pt x="7996" y="11744"/>
                    </a:cubicBezTo>
                    <a:cubicBezTo>
                      <a:pt x="7996" y="11744"/>
                      <a:pt x="4653" y="13127"/>
                      <a:pt x="5180" y="14277"/>
                    </a:cubicBezTo>
                    <a:cubicBezTo>
                      <a:pt x="5904" y="15859"/>
                      <a:pt x="14253" y="14235"/>
                      <a:pt x="18662" y="17144"/>
                    </a:cubicBezTo>
                    <a:cubicBezTo>
                      <a:pt x="18662" y="17144"/>
                      <a:pt x="18318" y="17103"/>
                      <a:pt x="17872" y="17103"/>
                    </a:cubicBezTo>
                    <a:cubicBezTo>
                      <a:pt x="16988" y="17103"/>
                      <a:pt x="15701" y="17265"/>
                      <a:pt x="15881" y="18229"/>
                    </a:cubicBezTo>
                    <a:cubicBezTo>
                      <a:pt x="16152" y="19681"/>
                      <a:pt x="28936" y="26321"/>
                      <a:pt x="28936" y="26321"/>
                    </a:cubicBezTo>
                    <a:lnTo>
                      <a:pt x="33195" y="26326"/>
                    </a:lnTo>
                    <a:cubicBezTo>
                      <a:pt x="33195" y="26326"/>
                      <a:pt x="31128" y="14800"/>
                      <a:pt x="28431" y="12256"/>
                    </a:cubicBezTo>
                    <a:cubicBezTo>
                      <a:pt x="27525" y="11401"/>
                      <a:pt x="26906" y="11117"/>
                      <a:pt x="26484" y="11117"/>
                    </a:cubicBezTo>
                    <a:cubicBezTo>
                      <a:pt x="25651" y="11117"/>
                      <a:pt x="25584" y="12224"/>
                      <a:pt x="25584" y="12224"/>
                    </a:cubicBezTo>
                    <a:cubicBezTo>
                      <a:pt x="25584" y="12224"/>
                      <a:pt x="19350" y="5470"/>
                      <a:pt x="16171" y="3804"/>
                    </a:cubicBezTo>
                    <a:cubicBezTo>
                      <a:pt x="15261" y="3327"/>
                      <a:pt x="14658" y="3142"/>
                      <a:pt x="14270" y="3142"/>
                    </a:cubicBezTo>
                    <a:cubicBezTo>
                      <a:pt x="12958" y="3142"/>
                      <a:pt x="14104" y="5251"/>
                      <a:pt x="14104" y="5251"/>
                    </a:cubicBezTo>
                    <a:cubicBezTo>
                      <a:pt x="14104" y="5251"/>
                      <a:pt x="4757" y="1"/>
                      <a:pt x="227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41"/>
              <p:cNvSpPr/>
              <p:nvPr/>
            </p:nvSpPr>
            <p:spPr>
              <a:xfrm>
                <a:off x="3415766" y="898212"/>
                <a:ext cx="766542" cy="1101361"/>
              </a:xfrm>
              <a:custGeom>
                <a:avLst/>
                <a:gdLst/>
                <a:ahLst/>
                <a:cxnLst/>
                <a:rect l="l" t="t" r="r" b="b"/>
                <a:pathLst>
                  <a:path w="42503" h="61068" extrusionOk="0">
                    <a:moveTo>
                      <a:pt x="8648" y="1"/>
                    </a:moveTo>
                    <a:cubicBezTo>
                      <a:pt x="8197" y="1"/>
                      <a:pt x="7705" y="221"/>
                      <a:pt x="7189" y="694"/>
                    </a:cubicBezTo>
                    <a:cubicBezTo>
                      <a:pt x="4920" y="2778"/>
                      <a:pt x="4640" y="8013"/>
                      <a:pt x="4640" y="8013"/>
                    </a:cubicBezTo>
                    <a:cubicBezTo>
                      <a:pt x="4640" y="8013"/>
                      <a:pt x="4046" y="5306"/>
                      <a:pt x="2520" y="5306"/>
                    </a:cubicBezTo>
                    <a:cubicBezTo>
                      <a:pt x="2472" y="5306"/>
                      <a:pt x="2424" y="5309"/>
                      <a:pt x="2375" y="5314"/>
                    </a:cubicBezTo>
                    <a:cubicBezTo>
                      <a:pt x="742" y="5493"/>
                      <a:pt x="5173" y="17385"/>
                      <a:pt x="5173" y="17385"/>
                    </a:cubicBezTo>
                    <a:cubicBezTo>
                      <a:pt x="5173" y="17385"/>
                      <a:pt x="3251" y="15459"/>
                      <a:pt x="1918" y="15459"/>
                    </a:cubicBezTo>
                    <a:cubicBezTo>
                      <a:pt x="1640" y="15459"/>
                      <a:pt x="1387" y="15543"/>
                      <a:pt x="1183" y="15746"/>
                    </a:cubicBezTo>
                    <a:cubicBezTo>
                      <a:pt x="1" y="16925"/>
                      <a:pt x="13161" y="31731"/>
                      <a:pt x="13161" y="31731"/>
                    </a:cubicBezTo>
                    <a:cubicBezTo>
                      <a:pt x="13161" y="31731"/>
                      <a:pt x="11674" y="31116"/>
                      <a:pt x="10416" y="31116"/>
                    </a:cubicBezTo>
                    <a:cubicBezTo>
                      <a:pt x="9679" y="31116"/>
                      <a:pt x="9019" y="31327"/>
                      <a:pt x="8784" y="31997"/>
                    </a:cubicBezTo>
                    <a:cubicBezTo>
                      <a:pt x="8146" y="33811"/>
                      <a:pt x="20932" y="40450"/>
                      <a:pt x="20932" y="40450"/>
                    </a:cubicBezTo>
                    <a:cubicBezTo>
                      <a:pt x="20932" y="40450"/>
                      <a:pt x="20547" y="40417"/>
                      <a:pt x="20033" y="40417"/>
                    </a:cubicBezTo>
                    <a:cubicBezTo>
                      <a:pt x="19072" y="40417"/>
                      <a:pt x="17662" y="40532"/>
                      <a:pt x="17483" y="41196"/>
                    </a:cubicBezTo>
                    <a:cubicBezTo>
                      <a:pt x="17210" y="42213"/>
                      <a:pt x="29270" y="47611"/>
                      <a:pt x="32438" y="53975"/>
                    </a:cubicBezTo>
                    <a:cubicBezTo>
                      <a:pt x="35607" y="60338"/>
                      <a:pt x="38236" y="61068"/>
                      <a:pt x="38236" y="61068"/>
                    </a:cubicBezTo>
                    <a:lnTo>
                      <a:pt x="42503" y="59349"/>
                    </a:lnTo>
                    <a:cubicBezTo>
                      <a:pt x="38153" y="54264"/>
                      <a:pt x="37394" y="45033"/>
                      <a:pt x="36014" y="42297"/>
                    </a:cubicBezTo>
                    <a:cubicBezTo>
                      <a:pt x="35723" y="41721"/>
                      <a:pt x="35490" y="41494"/>
                      <a:pt x="35304" y="41494"/>
                    </a:cubicBezTo>
                    <a:cubicBezTo>
                      <a:pt x="34603" y="41494"/>
                      <a:pt x="34554" y="44698"/>
                      <a:pt x="34554" y="44698"/>
                    </a:cubicBezTo>
                    <a:cubicBezTo>
                      <a:pt x="27474" y="32536"/>
                      <a:pt x="28930" y="29936"/>
                      <a:pt x="26843" y="28935"/>
                    </a:cubicBezTo>
                    <a:cubicBezTo>
                      <a:pt x="26711" y="28872"/>
                      <a:pt x="26591" y="28842"/>
                      <a:pt x="26482" y="28842"/>
                    </a:cubicBezTo>
                    <a:cubicBezTo>
                      <a:pt x="25307" y="28842"/>
                      <a:pt x="25395" y="32200"/>
                      <a:pt x="25395" y="32200"/>
                    </a:cubicBezTo>
                    <a:cubicBezTo>
                      <a:pt x="17598" y="21937"/>
                      <a:pt x="18057" y="14734"/>
                      <a:pt x="16610" y="13679"/>
                    </a:cubicBezTo>
                    <a:cubicBezTo>
                      <a:pt x="16340" y="13483"/>
                      <a:pt x="16108" y="13398"/>
                      <a:pt x="15909" y="13398"/>
                    </a:cubicBezTo>
                    <a:cubicBezTo>
                      <a:pt x="14672" y="13398"/>
                      <a:pt x="14701" y="16671"/>
                      <a:pt x="14701" y="16671"/>
                    </a:cubicBezTo>
                    <a:cubicBezTo>
                      <a:pt x="14701" y="16671"/>
                      <a:pt x="11078" y="11421"/>
                      <a:pt x="11175" y="6423"/>
                    </a:cubicBezTo>
                    <a:cubicBezTo>
                      <a:pt x="11250" y="2560"/>
                      <a:pt x="10184" y="1"/>
                      <a:pt x="86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41"/>
              <p:cNvSpPr/>
              <p:nvPr/>
            </p:nvSpPr>
            <p:spPr>
              <a:xfrm>
                <a:off x="3502695" y="971668"/>
                <a:ext cx="562241" cy="965269"/>
              </a:xfrm>
              <a:custGeom>
                <a:avLst/>
                <a:gdLst/>
                <a:ahLst/>
                <a:cxnLst/>
                <a:rect l="l" t="t" r="r" b="b"/>
                <a:pathLst>
                  <a:path w="31175" h="53522" fill="none" extrusionOk="0">
                    <a:moveTo>
                      <a:pt x="31174" y="53522"/>
                    </a:moveTo>
                    <a:cubicBezTo>
                      <a:pt x="26159" y="37141"/>
                      <a:pt x="9362" y="27880"/>
                      <a:pt x="4682" y="16287"/>
                    </a:cubicBezTo>
                    <a:cubicBezTo>
                      <a:pt x="1" y="4693"/>
                      <a:pt x="2660" y="1"/>
                      <a:pt x="2660"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41"/>
              <p:cNvSpPr/>
              <p:nvPr/>
            </p:nvSpPr>
            <p:spPr>
              <a:xfrm>
                <a:off x="3830950" y="1633878"/>
                <a:ext cx="322917" cy="365696"/>
              </a:xfrm>
              <a:custGeom>
                <a:avLst/>
                <a:gdLst/>
                <a:ahLst/>
                <a:cxnLst/>
                <a:rect l="l" t="t" r="r" b="b"/>
                <a:pathLst>
                  <a:path w="17905" h="20277" extrusionOk="0">
                    <a:moveTo>
                      <a:pt x="9370" y="1"/>
                    </a:moveTo>
                    <a:lnTo>
                      <a:pt x="9370" y="1"/>
                    </a:lnTo>
                    <a:cubicBezTo>
                      <a:pt x="9574" y="4902"/>
                      <a:pt x="10534" y="10875"/>
                      <a:pt x="10534" y="10875"/>
                    </a:cubicBezTo>
                    <a:cubicBezTo>
                      <a:pt x="10534" y="10875"/>
                      <a:pt x="3702" y="4838"/>
                      <a:pt x="1" y="4358"/>
                    </a:cubicBezTo>
                    <a:lnTo>
                      <a:pt x="1" y="4358"/>
                    </a:lnTo>
                    <a:cubicBezTo>
                      <a:pt x="3524" y="6683"/>
                      <a:pt x="7730" y="9795"/>
                      <a:pt x="9416" y="13184"/>
                    </a:cubicBezTo>
                    <a:cubicBezTo>
                      <a:pt x="12584" y="19547"/>
                      <a:pt x="15215" y="20277"/>
                      <a:pt x="15215" y="20277"/>
                    </a:cubicBezTo>
                    <a:lnTo>
                      <a:pt x="17905" y="19193"/>
                    </a:lnTo>
                    <a:lnTo>
                      <a:pt x="17435" y="15423"/>
                    </a:lnTo>
                    <a:cubicBezTo>
                      <a:pt x="14836" y="10318"/>
                      <a:pt x="14121" y="3741"/>
                      <a:pt x="12993" y="1506"/>
                    </a:cubicBezTo>
                    <a:cubicBezTo>
                      <a:pt x="12702" y="930"/>
                      <a:pt x="12469" y="703"/>
                      <a:pt x="12283" y="703"/>
                    </a:cubicBezTo>
                    <a:cubicBezTo>
                      <a:pt x="11582" y="703"/>
                      <a:pt x="11533" y="3907"/>
                      <a:pt x="11533" y="3907"/>
                    </a:cubicBezTo>
                    <a:cubicBezTo>
                      <a:pt x="10700" y="2476"/>
                      <a:pt x="9986" y="1180"/>
                      <a:pt x="9370" y="1"/>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 name="Google Shape;1062;p41">
            <a:extLst>
              <a:ext uri="{FF2B5EF4-FFF2-40B4-BE49-F238E27FC236}">
                <a16:creationId xmlns:a16="http://schemas.microsoft.com/office/drawing/2014/main" id="{D46E2D9A-6C53-EABC-F1E3-539F0BABA803}"/>
              </a:ext>
            </a:extLst>
          </p:cNvPr>
          <p:cNvSpPr txBox="1">
            <a:spLocks/>
          </p:cNvSpPr>
          <p:nvPr/>
        </p:nvSpPr>
        <p:spPr>
          <a:xfrm>
            <a:off x="353189" y="2748529"/>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E-Safety</a:t>
            </a:r>
          </a:p>
        </p:txBody>
      </p:sp>
      <p:sp>
        <p:nvSpPr>
          <p:cNvPr id="6" name="Google Shape;1062;p41">
            <a:extLst>
              <a:ext uri="{FF2B5EF4-FFF2-40B4-BE49-F238E27FC236}">
                <a16:creationId xmlns:a16="http://schemas.microsoft.com/office/drawing/2014/main" id="{4F0A8286-5E90-CD1A-364A-28CBC96191F5}"/>
              </a:ext>
            </a:extLst>
          </p:cNvPr>
          <p:cNvSpPr txBox="1">
            <a:spLocks/>
          </p:cNvSpPr>
          <p:nvPr/>
        </p:nvSpPr>
        <p:spPr>
          <a:xfrm>
            <a:off x="3429187" y="2207052"/>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Trusted adults</a:t>
            </a:r>
          </a:p>
        </p:txBody>
      </p:sp>
      <p:sp>
        <p:nvSpPr>
          <p:cNvPr id="7" name="Google Shape;1062;p41">
            <a:extLst>
              <a:ext uri="{FF2B5EF4-FFF2-40B4-BE49-F238E27FC236}">
                <a16:creationId xmlns:a16="http://schemas.microsoft.com/office/drawing/2014/main" id="{CA70DA0A-527D-0BB0-0E1D-9F62421A096E}"/>
              </a:ext>
            </a:extLst>
          </p:cNvPr>
          <p:cNvSpPr txBox="1">
            <a:spLocks/>
          </p:cNvSpPr>
          <p:nvPr/>
        </p:nvSpPr>
        <p:spPr>
          <a:xfrm>
            <a:off x="5345971" y="1159487"/>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Rights Respecting School</a:t>
            </a:r>
          </a:p>
        </p:txBody>
      </p:sp>
      <p:sp>
        <p:nvSpPr>
          <p:cNvPr id="8" name="Google Shape;1062;p41">
            <a:extLst>
              <a:ext uri="{FF2B5EF4-FFF2-40B4-BE49-F238E27FC236}">
                <a16:creationId xmlns:a16="http://schemas.microsoft.com/office/drawing/2014/main" id="{9111D19B-972F-58BF-7774-88FE3E3FAA7C}"/>
              </a:ext>
            </a:extLst>
          </p:cNvPr>
          <p:cNvSpPr txBox="1">
            <a:spLocks/>
          </p:cNvSpPr>
          <p:nvPr/>
        </p:nvSpPr>
        <p:spPr>
          <a:xfrm>
            <a:off x="1888528" y="3804659"/>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Health and Fit Day/ Week</a:t>
            </a:r>
          </a:p>
        </p:txBody>
      </p:sp>
      <p:sp>
        <p:nvSpPr>
          <p:cNvPr id="9" name="Google Shape;1062;p41">
            <a:extLst>
              <a:ext uri="{FF2B5EF4-FFF2-40B4-BE49-F238E27FC236}">
                <a16:creationId xmlns:a16="http://schemas.microsoft.com/office/drawing/2014/main" id="{79A32957-47F5-842A-1F26-A4CCFCBC67A9}"/>
              </a:ext>
            </a:extLst>
          </p:cNvPr>
          <p:cNvSpPr txBox="1">
            <a:spLocks/>
          </p:cNvSpPr>
          <p:nvPr/>
        </p:nvSpPr>
        <p:spPr>
          <a:xfrm>
            <a:off x="6664293" y="2288097"/>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Mental Health Awareness</a:t>
            </a:r>
          </a:p>
        </p:txBody>
      </p:sp>
      <p:sp>
        <p:nvSpPr>
          <p:cNvPr id="11" name="Google Shape;1062;p41">
            <a:extLst>
              <a:ext uri="{FF2B5EF4-FFF2-40B4-BE49-F238E27FC236}">
                <a16:creationId xmlns:a16="http://schemas.microsoft.com/office/drawing/2014/main" id="{DCC25BB4-AD28-7FCA-5414-F716AA3DFD08}"/>
              </a:ext>
            </a:extLst>
          </p:cNvPr>
          <p:cNvSpPr txBox="1">
            <a:spLocks/>
          </p:cNvSpPr>
          <p:nvPr/>
        </p:nvSpPr>
        <p:spPr>
          <a:xfrm>
            <a:off x="5211041" y="3474628"/>
            <a:ext cx="2079457" cy="36469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2800"/>
              <a:buFont typeface="Mulish Medium"/>
              <a:buNone/>
              <a:defRPr sz="14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2800"/>
              <a:buFont typeface="Mulish Medium"/>
              <a:buNone/>
              <a:defRPr sz="2800" b="0" i="0" u="none" strike="noStrike" cap="none">
                <a:solidFill>
                  <a:schemeClr val="dk2"/>
                </a:solidFill>
                <a:latin typeface="Mulish Medium"/>
                <a:ea typeface="Mulish Medium"/>
                <a:cs typeface="Mulish Medium"/>
                <a:sym typeface="Mulish Medium"/>
              </a:defRPr>
            </a:lvl9pPr>
          </a:lstStyle>
          <a:p>
            <a:pPr marL="0" indent="0"/>
            <a:r>
              <a:rPr lang="en-GB" dirty="0"/>
              <a:t>Transition to a new class</a:t>
            </a:r>
          </a:p>
        </p:txBody>
      </p:sp>
    </p:spTree>
    <p:extLst>
      <p:ext uri="{BB962C8B-B14F-4D97-AF65-F5344CB8AC3E}">
        <p14:creationId xmlns:p14="http://schemas.microsoft.com/office/powerpoint/2010/main" val="37766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6"/>
        <p:cNvGrpSpPr/>
        <p:nvPr/>
      </p:nvGrpSpPr>
      <p:grpSpPr>
        <a:xfrm>
          <a:off x="0" y="0"/>
          <a:ext cx="0" cy="0"/>
          <a:chOff x="0" y="0"/>
          <a:chExt cx="0" cy="0"/>
        </a:xfrm>
      </p:grpSpPr>
      <p:sp>
        <p:nvSpPr>
          <p:cNvPr id="1097" name="Google Shape;1097;p42"/>
          <p:cNvSpPr txBox="1">
            <a:spLocks noGrp="1"/>
          </p:cNvSpPr>
          <p:nvPr>
            <p:ph type="title"/>
          </p:nvPr>
        </p:nvSpPr>
        <p:spPr>
          <a:xfrm>
            <a:off x="1545771" y="421282"/>
            <a:ext cx="5072743" cy="783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What does RSE look like?</a:t>
            </a:r>
            <a:endParaRPr dirty="0"/>
          </a:p>
        </p:txBody>
      </p:sp>
      <p:grpSp>
        <p:nvGrpSpPr>
          <p:cNvPr id="1099" name="Google Shape;1099;p42"/>
          <p:cNvGrpSpPr/>
          <p:nvPr/>
        </p:nvGrpSpPr>
        <p:grpSpPr>
          <a:xfrm rot="-1237238">
            <a:off x="7726454" y="4082226"/>
            <a:ext cx="364798" cy="290645"/>
            <a:chOff x="1881101" y="889998"/>
            <a:chExt cx="763818" cy="608555"/>
          </a:xfrm>
        </p:grpSpPr>
        <p:sp>
          <p:nvSpPr>
            <p:cNvPr id="1100" name="Google Shape;1100;p42"/>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42"/>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2" name="Google Shape;1102;p42"/>
          <p:cNvGrpSpPr/>
          <p:nvPr/>
        </p:nvGrpSpPr>
        <p:grpSpPr>
          <a:xfrm rot="-1270561">
            <a:off x="7558626" y="959100"/>
            <a:ext cx="258599" cy="206033"/>
            <a:chOff x="1881101" y="889998"/>
            <a:chExt cx="763818" cy="608555"/>
          </a:xfrm>
        </p:grpSpPr>
        <p:sp>
          <p:nvSpPr>
            <p:cNvPr id="1103" name="Google Shape;1103;p42"/>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42"/>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5" name="Google Shape;1105;p42"/>
          <p:cNvGrpSpPr/>
          <p:nvPr/>
        </p:nvGrpSpPr>
        <p:grpSpPr>
          <a:xfrm rot="1545308">
            <a:off x="1114010" y="2171147"/>
            <a:ext cx="258575" cy="206014"/>
            <a:chOff x="1881101" y="889998"/>
            <a:chExt cx="763818" cy="608555"/>
          </a:xfrm>
        </p:grpSpPr>
        <p:sp>
          <p:nvSpPr>
            <p:cNvPr id="1106" name="Google Shape;1106;p42"/>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42"/>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8" name="Google Shape;1108;p42"/>
          <p:cNvGrpSpPr/>
          <p:nvPr/>
        </p:nvGrpSpPr>
        <p:grpSpPr>
          <a:xfrm rot="3168661">
            <a:off x="900326" y="3936197"/>
            <a:ext cx="269877" cy="263391"/>
            <a:chOff x="1997678" y="1628379"/>
            <a:chExt cx="565037" cy="551456"/>
          </a:xfrm>
        </p:grpSpPr>
        <p:sp>
          <p:nvSpPr>
            <p:cNvPr id="1109" name="Google Shape;1109;p42"/>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42"/>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1" name="Google Shape;1111;p42"/>
          <p:cNvGrpSpPr/>
          <p:nvPr/>
        </p:nvGrpSpPr>
        <p:grpSpPr>
          <a:xfrm rot="1857455">
            <a:off x="7322149" y="2642390"/>
            <a:ext cx="269884" cy="263398"/>
            <a:chOff x="1997678" y="1628379"/>
            <a:chExt cx="565037" cy="551456"/>
          </a:xfrm>
        </p:grpSpPr>
        <p:sp>
          <p:nvSpPr>
            <p:cNvPr id="1112" name="Google Shape;1112;p42"/>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42"/>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4" name="Google Shape;1114;p42"/>
          <p:cNvGrpSpPr/>
          <p:nvPr/>
        </p:nvGrpSpPr>
        <p:grpSpPr>
          <a:xfrm>
            <a:off x="578298" y="493610"/>
            <a:ext cx="269861" cy="263375"/>
            <a:chOff x="1997678" y="1628379"/>
            <a:chExt cx="565037" cy="551456"/>
          </a:xfrm>
        </p:grpSpPr>
        <p:sp>
          <p:nvSpPr>
            <p:cNvPr id="1115" name="Google Shape;1115;p42"/>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42"/>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Picture 4">
            <a:extLst>
              <a:ext uri="{FF2B5EF4-FFF2-40B4-BE49-F238E27FC236}">
                <a16:creationId xmlns:a16="http://schemas.microsoft.com/office/drawing/2014/main" id="{329F8871-17C7-A905-826B-4D2C54E369B2}"/>
              </a:ext>
            </a:extLst>
          </p:cNvPr>
          <p:cNvPicPr>
            <a:picLocks noChangeAspect="1"/>
          </p:cNvPicPr>
          <p:nvPr/>
        </p:nvPicPr>
        <p:blipFill>
          <a:blip r:embed="rId3"/>
          <a:stretch>
            <a:fillRect/>
          </a:stretch>
        </p:blipFill>
        <p:spPr>
          <a:xfrm>
            <a:off x="1298292" y="1189587"/>
            <a:ext cx="2568788" cy="3643008"/>
          </a:xfrm>
          <a:prstGeom prst="rect">
            <a:avLst/>
          </a:prstGeom>
        </p:spPr>
      </p:pic>
      <p:sp>
        <p:nvSpPr>
          <p:cNvPr id="6" name="TextBox 5">
            <a:extLst>
              <a:ext uri="{FF2B5EF4-FFF2-40B4-BE49-F238E27FC236}">
                <a16:creationId xmlns:a16="http://schemas.microsoft.com/office/drawing/2014/main" id="{6BC7D009-8848-E4C3-1B48-B06DD3B8FF2A}"/>
              </a:ext>
            </a:extLst>
          </p:cNvPr>
          <p:cNvSpPr txBox="1"/>
          <p:nvPr/>
        </p:nvSpPr>
        <p:spPr>
          <a:xfrm>
            <a:off x="4572000" y="1393371"/>
            <a:ext cx="2133600" cy="1815882"/>
          </a:xfrm>
          <a:prstGeom prst="rect">
            <a:avLst/>
          </a:prstGeom>
          <a:noFill/>
        </p:spPr>
        <p:txBody>
          <a:bodyPr wrap="square" rtlCol="0">
            <a:spAutoFit/>
          </a:bodyPr>
          <a:lstStyle/>
          <a:p>
            <a:pPr marL="285750" indent="-285750">
              <a:buFont typeface="Arial" panose="020B0604020202020204" pitchFamily="34" charset="0"/>
              <a:buChar char="•"/>
            </a:pPr>
            <a:r>
              <a:rPr lang="en-US" dirty="0"/>
              <a:t>Relationships and Identity.</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Sexual health and well being.</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Empowerment safety and respect.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20"/>
        <p:cNvGrpSpPr/>
        <p:nvPr/>
      </p:nvGrpSpPr>
      <p:grpSpPr>
        <a:xfrm>
          <a:off x="0" y="0"/>
          <a:ext cx="0" cy="0"/>
          <a:chOff x="0" y="0"/>
          <a:chExt cx="0" cy="0"/>
        </a:xfrm>
      </p:grpSpPr>
      <p:sp>
        <p:nvSpPr>
          <p:cNvPr id="1121" name="Google Shape;1121;p43"/>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It must…</a:t>
            </a:r>
            <a:endParaRPr dirty="0"/>
          </a:p>
        </p:txBody>
      </p:sp>
      <p:sp>
        <p:nvSpPr>
          <p:cNvPr id="1122" name="Google Shape;1122;p43"/>
          <p:cNvSpPr txBox="1">
            <a:spLocks noGrp="1"/>
          </p:cNvSpPr>
          <p:nvPr>
            <p:ph type="subTitle" idx="1"/>
          </p:nvPr>
        </p:nvSpPr>
        <p:spPr>
          <a:xfrm>
            <a:off x="662133" y="2344079"/>
            <a:ext cx="3099000" cy="37418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 be delivered confidently.</a:t>
            </a:r>
            <a:endParaRPr dirty="0"/>
          </a:p>
        </p:txBody>
      </p:sp>
      <p:sp>
        <p:nvSpPr>
          <p:cNvPr id="1123" name="Google Shape;1123;p43"/>
          <p:cNvSpPr txBox="1">
            <a:spLocks noGrp="1"/>
          </p:cNvSpPr>
          <p:nvPr>
            <p:ph type="subTitle" idx="2"/>
          </p:nvPr>
        </p:nvSpPr>
        <p:spPr>
          <a:xfrm>
            <a:off x="935616" y="1234712"/>
            <a:ext cx="3099900" cy="78039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 be appropriate for the stage of the class.</a:t>
            </a:r>
            <a:endParaRPr dirty="0"/>
          </a:p>
        </p:txBody>
      </p:sp>
      <p:grpSp>
        <p:nvGrpSpPr>
          <p:cNvPr id="1126" name="Google Shape;1126;p43"/>
          <p:cNvGrpSpPr/>
          <p:nvPr/>
        </p:nvGrpSpPr>
        <p:grpSpPr>
          <a:xfrm rot="-1237238">
            <a:off x="8359879" y="2239251"/>
            <a:ext cx="364798" cy="290645"/>
            <a:chOff x="1881101" y="889998"/>
            <a:chExt cx="763818" cy="608555"/>
          </a:xfrm>
        </p:grpSpPr>
        <p:sp>
          <p:nvSpPr>
            <p:cNvPr id="1127" name="Google Shape;1127;p43"/>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43"/>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9" name="Google Shape;1129;p43"/>
          <p:cNvGrpSpPr/>
          <p:nvPr/>
        </p:nvGrpSpPr>
        <p:grpSpPr>
          <a:xfrm rot="1133393">
            <a:off x="8346762" y="202708"/>
            <a:ext cx="258577" cy="206016"/>
            <a:chOff x="1881101" y="889998"/>
            <a:chExt cx="763818" cy="608555"/>
          </a:xfrm>
        </p:grpSpPr>
        <p:sp>
          <p:nvSpPr>
            <p:cNvPr id="1130" name="Google Shape;1130;p43"/>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43"/>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2" name="Google Shape;1132;p43"/>
          <p:cNvGrpSpPr/>
          <p:nvPr/>
        </p:nvGrpSpPr>
        <p:grpSpPr>
          <a:xfrm rot="3168661">
            <a:off x="4437063" y="4285197"/>
            <a:ext cx="269877" cy="263391"/>
            <a:chOff x="1997678" y="1628379"/>
            <a:chExt cx="565037" cy="551456"/>
          </a:xfrm>
        </p:grpSpPr>
        <p:sp>
          <p:nvSpPr>
            <p:cNvPr id="1133" name="Google Shape;1133;p43"/>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43"/>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5" name="Google Shape;1135;p43"/>
          <p:cNvGrpSpPr/>
          <p:nvPr/>
        </p:nvGrpSpPr>
        <p:grpSpPr>
          <a:xfrm rot="1857455">
            <a:off x="715599" y="2234990"/>
            <a:ext cx="269884" cy="263398"/>
            <a:chOff x="1997678" y="1628379"/>
            <a:chExt cx="565037" cy="551456"/>
          </a:xfrm>
        </p:grpSpPr>
        <p:sp>
          <p:nvSpPr>
            <p:cNvPr id="1136" name="Google Shape;1136;p43"/>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3"/>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8" name="Google Shape;1138;p43"/>
          <p:cNvGrpSpPr/>
          <p:nvPr/>
        </p:nvGrpSpPr>
        <p:grpSpPr>
          <a:xfrm rot="1226691" flipH="1">
            <a:off x="8039684" y="4156372"/>
            <a:ext cx="1292444" cy="1276231"/>
            <a:chOff x="3700608" y="2976179"/>
            <a:chExt cx="1391671" cy="1374213"/>
          </a:xfrm>
        </p:grpSpPr>
        <p:grpSp>
          <p:nvGrpSpPr>
            <p:cNvPr id="1139" name="Google Shape;1139;p43"/>
            <p:cNvGrpSpPr/>
            <p:nvPr/>
          </p:nvGrpSpPr>
          <p:grpSpPr>
            <a:xfrm>
              <a:off x="3700608" y="2976179"/>
              <a:ext cx="1391671" cy="1374213"/>
              <a:chOff x="4493575" y="3419250"/>
              <a:chExt cx="1929125" cy="1904925"/>
            </a:xfrm>
          </p:grpSpPr>
          <p:sp>
            <p:nvSpPr>
              <p:cNvPr id="1140" name="Google Shape;1140;p43"/>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3"/>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3"/>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3" name="Google Shape;1143;p43"/>
            <p:cNvGrpSpPr/>
            <p:nvPr/>
          </p:nvGrpSpPr>
          <p:grpSpPr>
            <a:xfrm>
              <a:off x="3700626" y="2976188"/>
              <a:ext cx="1391635" cy="1374195"/>
              <a:chOff x="3189499" y="2183079"/>
              <a:chExt cx="1391635" cy="1374195"/>
            </a:xfrm>
          </p:grpSpPr>
          <p:sp>
            <p:nvSpPr>
              <p:cNvPr id="1144" name="Google Shape;1144;p43"/>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3"/>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3"/>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43"/>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43"/>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43"/>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43"/>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43"/>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43"/>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43"/>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43"/>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43"/>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43"/>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43"/>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43"/>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43"/>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43"/>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43"/>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43"/>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43"/>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43"/>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43"/>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43"/>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43"/>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43"/>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43"/>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43"/>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43"/>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43"/>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43"/>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43"/>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43"/>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43"/>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43"/>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43"/>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43"/>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43"/>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43"/>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43"/>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183" name="Google Shape;1183;p43"/>
          <p:cNvGrpSpPr/>
          <p:nvPr/>
        </p:nvGrpSpPr>
        <p:grpSpPr>
          <a:xfrm>
            <a:off x="397223" y="338385"/>
            <a:ext cx="269861" cy="263375"/>
            <a:chOff x="1997678" y="1628379"/>
            <a:chExt cx="565037" cy="551456"/>
          </a:xfrm>
        </p:grpSpPr>
        <p:sp>
          <p:nvSpPr>
            <p:cNvPr id="1184" name="Google Shape;1184;p43"/>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43"/>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6" name="Google Shape;1186;p43"/>
          <p:cNvGrpSpPr/>
          <p:nvPr/>
        </p:nvGrpSpPr>
        <p:grpSpPr>
          <a:xfrm rot="-6223681" flipH="1">
            <a:off x="34349" y="-295535"/>
            <a:ext cx="1292488" cy="1276274"/>
            <a:chOff x="3700608" y="2976179"/>
            <a:chExt cx="1391671" cy="1374213"/>
          </a:xfrm>
        </p:grpSpPr>
        <p:grpSp>
          <p:nvGrpSpPr>
            <p:cNvPr id="1187" name="Google Shape;1187;p43"/>
            <p:cNvGrpSpPr/>
            <p:nvPr/>
          </p:nvGrpSpPr>
          <p:grpSpPr>
            <a:xfrm>
              <a:off x="3700608" y="2976179"/>
              <a:ext cx="1391671" cy="1374213"/>
              <a:chOff x="4493575" y="3419250"/>
              <a:chExt cx="1929125" cy="1904925"/>
            </a:xfrm>
          </p:grpSpPr>
          <p:sp>
            <p:nvSpPr>
              <p:cNvPr id="1188" name="Google Shape;1188;p43"/>
              <p:cNvSpPr/>
              <p:nvPr/>
            </p:nvSpPr>
            <p:spPr>
              <a:xfrm>
                <a:off x="4493575" y="3419250"/>
                <a:ext cx="1929125" cy="1741750"/>
              </a:xfrm>
              <a:custGeom>
                <a:avLst/>
                <a:gdLst/>
                <a:ahLst/>
                <a:cxnLst/>
                <a:rect l="l" t="t" r="r" b="b"/>
                <a:pathLst>
                  <a:path w="77165" h="69670" extrusionOk="0">
                    <a:moveTo>
                      <a:pt x="42226" y="22645"/>
                    </a:moveTo>
                    <a:lnTo>
                      <a:pt x="42226" y="22645"/>
                    </a:lnTo>
                    <a:cubicBezTo>
                      <a:pt x="41850" y="22912"/>
                      <a:pt x="41461" y="23182"/>
                      <a:pt x="41059" y="23452"/>
                    </a:cubicBezTo>
                    <a:lnTo>
                      <a:pt x="41059" y="23453"/>
                    </a:lnTo>
                    <a:cubicBezTo>
                      <a:pt x="40897" y="23423"/>
                      <a:pt x="40742" y="23396"/>
                      <a:pt x="40595" y="23372"/>
                    </a:cubicBezTo>
                    <a:lnTo>
                      <a:pt x="42226" y="22645"/>
                    </a:lnTo>
                    <a:close/>
                    <a:moveTo>
                      <a:pt x="38782" y="24180"/>
                    </a:moveTo>
                    <a:cubicBezTo>
                      <a:pt x="38958" y="24290"/>
                      <a:pt x="39157" y="24412"/>
                      <a:pt x="39376" y="24543"/>
                    </a:cubicBezTo>
                    <a:cubicBezTo>
                      <a:pt x="37889" y="25467"/>
                      <a:pt x="36250" y="26393"/>
                      <a:pt x="34440" y="27300"/>
                    </a:cubicBezTo>
                    <a:cubicBezTo>
                      <a:pt x="34682" y="26821"/>
                      <a:pt x="34900" y="26329"/>
                      <a:pt x="35087" y="25826"/>
                    </a:cubicBezTo>
                    <a:lnTo>
                      <a:pt x="38782" y="24180"/>
                    </a:lnTo>
                    <a:close/>
                    <a:moveTo>
                      <a:pt x="34354" y="47274"/>
                    </a:moveTo>
                    <a:lnTo>
                      <a:pt x="40075" y="47278"/>
                    </a:lnTo>
                    <a:cubicBezTo>
                      <a:pt x="41578" y="47849"/>
                      <a:pt x="43005" y="48484"/>
                      <a:pt x="44261" y="49020"/>
                    </a:cubicBezTo>
                    <a:cubicBezTo>
                      <a:pt x="41339" y="49207"/>
                      <a:pt x="37667" y="49924"/>
                      <a:pt x="37596" y="49937"/>
                    </a:cubicBezTo>
                    <a:lnTo>
                      <a:pt x="37596" y="49938"/>
                    </a:lnTo>
                    <a:cubicBezTo>
                      <a:pt x="36665" y="49245"/>
                      <a:pt x="35683" y="48619"/>
                      <a:pt x="34642" y="48094"/>
                    </a:cubicBezTo>
                    <a:cubicBezTo>
                      <a:pt x="34680" y="47804"/>
                      <a:pt x="34561" y="47528"/>
                      <a:pt x="34354" y="47274"/>
                    </a:cubicBezTo>
                    <a:close/>
                    <a:moveTo>
                      <a:pt x="46875" y="55980"/>
                    </a:moveTo>
                    <a:lnTo>
                      <a:pt x="53196" y="61850"/>
                    </a:lnTo>
                    <a:cubicBezTo>
                      <a:pt x="52990" y="62035"/>
                      <a:pt x="52825" y="62260"/>
                      <a:pt x="52708" y="62509"/>
                    </a:cubicBezTo>
                    <a:cubicBezTo>
                      <a:pt x="52700" y="62525"/>
                      <a:pt x="52693" y="62540"/>
                      <a:pt x="52687" y="62554"/>
                    </a:cubicBezTo>
                    <a:cubicBezTo>
                      <a:pt x="52684" y="62560"/>
                      <a:pt x="52682" y="62566"/>
                      <a:pt x="52680" y="62570"/>
                    </a:cubicBezTo>
                    <a:cubicBezTo>
                      <a:pt x="52676" y="62580"/>
                      <a:pt x="52672" y="62590"/>
                      <a:pt x="52667" y="62600"/>
                    </a:cubicBezTo>
                    <a:cubicBezTo>
                      <a:pt x="52665" y="62606"/>
                      <a:pt x="52663" y="62613"/>
                      <a:pt x="52660" y="62618"/>
                    </a:cubicBezTo>
                    <a:cubicBezTo>
                      <a:pt x="52656" y="62628"/>
                      <a:pt x="52653" y="62637"/>
                      <a:pt x="52649" y="62646"/>
                    </a:cubicBezTo>
                    <a:lnTo>
                      <a:pt x="52642" y="62666"/>
                    </a:lnTo>
                    <a:cubicBezTo>
                      <a:pt x="52638" y="62675"/>
                      <a:pt x="52636" y="62684"/>
                      <a:pt x="52633" y="62693"/>
                    </a:cubicBezTo>
                    <a:cubicBezTo>
                      <a:pt x="52629" y="62700"/>
                      <a:pt x="52627" y="62706"/>
                      <a:pt x="52625" y="62713"/>
                    </a:cubicBezTo>
                    <a:cubicBezTo>
                      <a:pt x="52623" y="62720"/>
                      <a:pt x="52619" y="62730"/>
                      <a:pt x="52617" y="62739"/>
                    </a:cubicBezTo>
                    <a:cubicBezTo>
                      <a:pt x="52614" y="62747"/>
                      <a:pt x="52611" y="62752"/>
                      <a:pt x="52609" y="62759"/>
                    </a:cubicBezTo>
                    <a:cubicBezTo>
                      <a:pt x="52607" y="62767"/>
                      <a:pt x="52605" y="62776"/>
                      <a:pt x="52602" y="62785"/>
                    </a:cubicBezTo>
                    <a:cubicBezTo>
                      <a:pt x="52597" y="62801"/>
                      <a:pt x="52592" y="62816"/>
                      <a:pt x="52588" y="62832"/>
                    </a:cubicBezTo>
                    <a:lnTo>
                      <a:pt x="52583" y="62848"/>
                    </a:lnTo>
                    <a:cubicBezTo>
                      <a:pt x="52581" y="62858"/>
                      <a:pt x="52578" y="62868"/>
                      <a:pt x="52575" y="62878"/>
                    </a:cubicBezTo>
                    <a:cubicBezTo>
                      <a:pt x="52574" y="62883"/>
                      <a:pt x="52573" y="62888"/>
                      <a:pt x="52572" y="62893"/>
                    </a:cubicBezTo>
                    <a:cubicBezTo>
                      <a:pt x="52569" y="62904"/>
                      <a:pt x="52566" y="62914"/>
                      <a:pt x="52564" y="62925"/>
                    </a:cubicBezTo>
                    <a:lnTo>
                      <a:pt x="52561" y="62938"/>
                    </a:lnTo>
                    <a:cubicBezTo>
                      <a:pt x="52558" y="62949"/>
                      <a:pt x="52556" y="62960"/>
                      <a:pt x="52554" y="62971"/>
                    </a:cubicBezTo>
                    <a:lnTo>
                      <a:pt x="52552" y="62980"/>
                    </a:lnTo>
                    <a:cubicBezTo>
                      <a:pt x="52403" y="63726"/>
                      <a:pt x="52675" y="64493"/>
                      <a:pt x="53261" y="64978"/>
                    </a:cubicBezTo>
                    <a:cubicBezTo>
                      <a:pt x="53638" y="65290"/>
                      <a:pt x="54106" y="65452"/>
                      <a:pt x="54579" y="65452"/>
                    </a:cubicBezTo>
                    <a:cubicBezTo>
                      <a:pt x="54841" y="65452"/>
                      <a:pt x="55105" y="65402"/>
                      <a:pt x="55356" y="65301"/>
                    </a:cubicBezTo>
                    <a:cubicBezTo>
                      <a:pt x="56060" y="65014"/>
                      <a:pt x="56551" y="64364"/>
                      <a:pt x="56633" y="63608"/>
                    </a:cubicBezTo>
                    <a:cubicBezTo>
                      <a:pt x="56715" y="62851"/>
                      <a:pt x="56374" y="62112"/>
                      <a:pt x="55747" y="61682"/>
                    </a:cubicBezTo>
                    <a:lnTo>
                      <a:pt x="55737" y="61674"/>
                    </a:lnTo>
                    <a:cubicBezTo>
                      <a:pt x="55729" y="61669"/>
                      <a:pt x="55720" y="61664"/>
                      <a:pt x="55712" y="61658"/>
                    </a:cubicBezTo>
                    <a:lnTo>
                      <a:pt x="55695" y="61647"/>
                    </a:lnTo>
                    <a:lnTo>
                      <a:pt x="55672" y="61633"/>
                    </a:lnTo>
                    <a:lnTo>
                      <a:pt x="55652" y="61620"/>
                    </a:lnTo>
                    <a:lnTo>
                      <a:pt x="55631" y="61607"/>
                    </a:lnTo>
                    <a:lnTo>
                      <a:pt x="55608" y="61595"/>
                    </a:lnTo>
                    <a:lnTo>
                      <a:pt x="55589" y="61584"/>
                    </a:lnTo>
                    <a:lnTo>
                      <a:pt x="55563" y="61569"/>
                    </a:lnTo>
                    <a:lnTo>
                      <a:pt x="55545" y="61559"/>
                    </a:lnTo>
                    <a:lnTo>
                      <a:pt x="55516" y="61544"/>
                    </a:lnTo>
                    <a:lnTo>
                      <a:pt x="55500" y="61536"/>
                    </a:lnTo>
                    <a:cubicBezTo>
                      <a:pt x="55486" y="61529"/>
                      <a:pt x="55470" y="61522"/>
                      <a:pt x="55455" y="61514"/>
                    </a:cubicBezTo>
                    <a:cubicBezTo>
                      <a:pt x="55176" y="61383"/>
                      <a:pt x="54877" y="61319"/>
                      <a:pt x="54580" y="61319"/>
                    </a:cubicBezTo>
                    <a:cubicBezTo>
                      <a:pt x="54137" y="61319"/>
                      <a:pt x="53697" y="61462"/>
                      <a:pt x="53331" y="61739"/>
                    </a:cubicBezTo>
                    <a:cubicBezTo>
                      <a:pt x="50741" y="58426"/>
                      <a:pt x="46920" y="56008"/>
                      <a:pt x="46875" y="55980"/>
                    </a:cubicBezTo>
                    <a:close/>
                    <a:moveTo>
                      <a:pt x="70504" y="1"/>
                    </a:moveTo>
                    <a:cubicBezTo>
                      <a:pt x="68818" y="1"/>
                      <a:pt x="66622" y="2237"/>
                      <a:pt x="64846" y="6039"/>
                    </a:cubicBezTo>
                    <a:cubicBezTo>
                      <a:pt x="62178" y="11747"/>
                      <a:pt x="55163" y="15674"/>
                      <a:pt x="55163" y="15674"/>
                    </a:cubicBezTo>
                    <a:cubicBezTo>
                      <a:pt x="55163" y="15674"/>
                      <a:pt x="57415" y="11190"/>
                      <a:pt x="55075" y="11190"/>
                    </a:cubicBezTo>
                    <a:cubicBezTo>
                      <a:pt x="54951" y="11190"/>
                      <a:pt x="54816" y="11202"/>
                      <a:pt x="54666" y="11228"/>
                    </a:cubicBezTo>
                    <a:cubicBezTo>
                      <a:pt x="53181" y="11488"/>
                      <a:pt x="51136" y="15320"/>
                      <a:pt x="45619" y="20005"/>
                    </a:cubicBezTo>
                    <a:cubicBezTo>
                      <a:pt x="45418" y="19945"/>
                      <a:pt x="45211" y="19915"/>
                      <a:pt x="45006" y="19915"/>
                    </a:cubicBezTo>
                    <a:cubicBezTo>
                      <a:pt x="44531" y="19915"/>
                      <a:pt x="44062" y="20074"/>
                      <a:pt x="43679" y="20376"/>
                    </a:cubicBezTo>
                    <a:cubicBezTo>
                      <a:pt x="43133" y="20808"/>
                      <a:pt x="42830" y="21481"/>
                      <a:pt x="42871" y="22177"/>
                    </a:cubicBezTo>
                    <a:lnTo>
                      <a:pt x="42820" y="22214"/>
                    </a:lnTo>
                    <a:cubicBezTo>
                      <a:pt x="41683" y="22474"/>
                      <a:pt x="39342" y="23073"/>
                      <a:pt x="36951" y="24073"/>
                    </a:cubicBezTo>
                    <a:cubicBezTo>
                      <a:pt x="37006" y="24029"/>
                      <a:pt x="40678" y="21143"/>
                      <a:pt x="42992" y="17469"/>
                    </a:cubicBezTo>
                    <a:cubicBezTo>
                      <a:pt x="43331" y="17675"/>
                      <a:pt x="43716" y="17781"/>
                      <a:pt x="44104" y="17781"/>
                    </a:cubicBezTo>
                    <a:cubicBezTo>
                      <a:pt x="44302" y="17781"/>
                      <a:pt x="44501" y="17753"/>
                      <a:pt x="44695" y="17697"/>
                    </a:cubicBezTo>
                    <a:lnTo>
                      <a:pt x="44696" y="17697"/>
                    </a:lnTo>
                    <a:lnTo>
                      <a:pt x="44733" y="17686"/>
                    </a:lnTo>
                    <a:lnTo>
                      <a:pt x="44743" y="17683"/>
                    </a:lnTo>
                    <a:cubicBezTo>
                      <a:pt x="44755" y="17679"/>
                      <a:pt x="44766" y="17676"/>
                      <a:pt x="44776" y="17673"/>
                    </a:cubicBezTo>
                    <a:lnTo>
                      <a:pt x="44791" y="17668"/>
                    </a:lnTo>
                    <a:lnTo>
                      <a:pt x="44821" y="17657"/>
                    </a:lnTo>
                    <a:lnTo>
                      <a:pt x="44838" y="17651"/>
                    </a:lnTo>
                    <a:lnTo>
                      <a:pt x="44866" y="17640"/>
                    </a:lnTo>
                    <a:lnTo>
                      <a:pt x="44886" y="17632"/>
                    </a:lnTo>
                    <a:cubicBezTo>
                      <a:pt x="44900" y="17626"/>
                      <a:pt x="44913" y="17622"/>
                      <a:pt x="44927" y="17616"/>
                    </a:cubicBezTo>
                    <a:lnTo>
                      <a:pt x="44955" y="17604"/>
                    </a:lnTo>
                    <a:cubicBezTo>
                      <a:pt x="44962" y="17601"/>
                      <a:pt x="44968" y="17598"/>
                      <a:pt x="44974" y="17595"/>
                    </a:cubicBezTo>
                    <a:lnTo>
                      <a:pt x="45001" y="17583"/>
                    </a:lnTo>
                    <a:lnTo>
                      <a:pt x="45021" y="17574"/>
                    </a:lnTo>
                    <a:lnTo>
                      <a:pt x="45047" y="17561"/>
                    </a:lnTo>
                    <a:cubicBezTo>
                      <a:pt x="45054" y="17558"/>
                      <a:pt x="45061" y="17554"/>
                      <a:pt x="45066" y="17551"/>
                    </a:cubicBezTo>
                    <a:lnTo>
                      <a:pt x="45094" y="17538"/>
                    </a:lnTo>
                    <a:lnTo>
                      <a:pt x="45112" y="17527"/>
                    </a:lnTo>
                    <a:lnTo>
                      <a:pt x="45143" y="17512"/>
                    </a:lnTo>
                    <a:lnTo>
                      <a:pt x="45156" y="17503"/>
                    </a:lnTo>
                    <a:cubicBezTo>
                      <a:pt x="45172" y="17495"/>
                      <a:pt x="45186" y="17486"/>
                      <a:pt x="45201" y="17477"/>
                    </a:cubicBezTo>
                    <a:cubicBezTo>
                      <a:pt x="46214" y="16871"/>
                      <a:pt x="46544" y="15557"/>
                      <a:pt x="45938" y="14545"/>
                    </a:cubicBezTo>
                    <a:cubicBezTo>
                      <a:pt x="45929" y="14529"/>
                      <a:pt x="45919" y="14515"/>
                      <a:pt x="45910" y="14500"/>
                    </a:cubicBezTo>
                    <a:lnTo>
                      <a:pt x="45899" y="14484"/>
                    </a:lnTo>
                    <a:cubicBezTo>
                      <a:pt x="45893" y="14475"/>
                      <a:pt x="45887" y="14466"/>
                      <a:pt x="45881" y="14456"/>
                    </a:cubicBezTo>
                    <a:lnTo>
                      <a:pt x="45868" y="14438"/>
                    </a:lnTo>
                    <a:cubicBezTo>
                      <a:pt x="45863" y="14430"/>
                      <a:pt x="45858" y="14422"/>
                      <a:pt x="45852" y="14414"/>
                    </a:cubicBezTo>
                    <a:lnTo>
                      <a:pt x="45838" y="14394"/>
                    </a:lnTo>
                    <a:cubicBezTo>
                      <a:pt x="45833" y="14387"/>
                      <a:pt x="45829" y="14380"/>
                      <a:pt x="45823" y="14373"/>
                    </a:cubicBezTo>
                    <a:cubicBezTo>
                      <a:pt x="45817" y="14366"/>
                      <a:pt x="45813" y="14359"/>
                      <a:pt x="45807" y="14352"/>
                    </a:cubicBezTo>
                    <a:lnTo>
                      <a:pt x="45793" y="14334"/>
                    </a:lnTo>
                    <a:cubicBezTo>
                      <a:pt x="45787" y="14326"/>
                      <a:pt x="45781" y="14319"/>
                      <a:pt x="45775" y="14311"/>
                    </a:cubicBezTo>
                    <a:cubicBezTo>
                      <a:pt x="45771" y="14305"/>
                      <a:pt x="45767" y="14301"/>
                      <a:pt x="45763" y="14296"/>
                    </a:cubicBezTo>
                    <a:cubicBezTo>
                      <a:pt x="45757" y="14289"/>
                      <a:pt x="45750" y="14280"/>
                      <a:pt x="45743" y="14272"/>
                    </a:cubicBezTo>
                    <a:lnTo>
                      <a:pt x="45736" y="14265"/>
                    </a:lnTo>
                    <a:cubicBezTo>
                      <a:pt x="45311" y="13760"/>
                      <a:pt x="44707" y="13506"/>
                      <a:pt x="44102" y="13506"/>
                    </a:cubicBezTo>
                    <a:cubicBezTo>
                      <a:pt x="43534" y="13506"/>
                      <a:pt x="42964" y="13731"/>
                      <a:pt x="42540" y="14185"/>
                    </a:cubicBezTo>
                    <a:cubicBezTo>
                      <a:pt x="41665" y="15122"/>
                      <a:pt x="41806" y="16612"/>
                      <a:pt x="42839" y="17369"/>
                    </a:cubicBezTo>
                    <a:lnTo>
                      <a:pt x="36949" y="24073"/>
                    </a:lnTo>
                    <a:cubicBezTo>
                      <a:pt x="36435" y="24288"/>
                      <a:pt x="35918" y="24520"/>
                      <a:pt x="35412" y="24772"/>
                    </a:cubicBezTo>
                    <a:cubicBezTo>
                      <a:pt x="35627" y="23859"/>
                      <a:pt x="35611" y="23008"/>
                      <a:pt x="34892" y="22833"/>
                    </a:cubicBezTo>
                    <a:cubicBezTo>
                      <a:pt x="35889" y="21265"/>
                      <a:pt x="36721" y="19660"/>
                      <a:pt x="37732" y="18029"/>
                    </a:cubicBezTo>
                    <a:lnTo>
                      <a:pt x="37732" y="18029"/>
                    </a:lnTo>
                    <a:lnTo>
                      <a:pt x="34889" y="21009"/>
                    </a:lnTo>
                    <a:cubicBezTo>
                      <a:pt x="35263" y="19178"/>
                      <a:pt x="35530" y="16800"/>
                      <a:pt x="35092" y="14641"/>
                    </a:cubicBezTo>
                    <a:cubicBezTo>
                      <a:pt x="34568" y="12063"/>
                      <a:pt x="33541" y="10255"/>
                      <a:pt x="32858" y="10255"/>
                    </a:cubicBezTo>
                    <a:cubicBezTo>
                      <a:pt x="32404" y="10255"/>
                      <a:pt x="32102" y="11055"/>
                      <a:pt x="32203" y="12961"/>
                    </a:cubicBezTo>
                    <a:cubicBezTo>
                      <a:pt x="32368" y="16107"/>
                      <a:pt x="32830" y="20338"/>
                      <a:pt x="33127" y="22857"/>
                    </a:cubicBezTo>
                    <a:lnTo>
                      <a:pt x="30668" y="25434"/>
                    </a:lnTo>
                    <a:cubicBezTo>
                      <a:pt x="30686" y="25366"/>
                      <a:pt x="30704" y="25299"/>
                      <a:pt x="30720" y="25231"/>
                    </a:cubicBezTo>
                    <a:cubicBezTo>
                      <a:pt x="31579" y="21802"/>
                      <a:pt x="30921" y="20604"/>
                      <a:pt x="30256" y="20604"/>
                    </a:cubicBezTo>
                    <a:cubicBezTo>
                      <a:pt x="30122" y="20604"/>
                      <a:pt x="29988" y="20653"/>
                      <a:pt x="29866" y="20742"/>
                    </a:cubicBezTo>
                    <a:cubicBezTo>
                      <a:pt x="29427" y="21060"/>
                      <a:pt x="28278" y="25281"/>
                      <a:pt x="27432" y="28595"/>
                    </a:cubicBezTo>
                    <a:cubicBezTo>
                      <a:pt x="25987" y="29869"/>
                      <a:pt x="24147" y="31375"/>
                      <a:pt x="21749" y="33133"/>
                    </a:cubicBezTo>
                    <a:cubicBezTo>
                      <a:pt x="21749" y="33133"/>
                      <a:pt x="21749" y="33132"/>
                      <a:pt x="21749" y="33132"/>
                    </a:cubicBezTo>
                    <a:cubicBezTo>
                      <a:pt x="20609" y="33967"/>
                      <a:pt x="19345" y="34859"/>
                      <a:pt x="17936" y="35811"/>
                    </a:cubicBezTo>
                    <a:lnTo>
                      <a:pt x="17921" y="35821"/>
                    </a:lnTo>
                    <a:lnTo>
                      <a:pt x="17783" y="35914"/>
                    </a:lnTo>
                    <a:lnTo>
                      <a:pt x="17742" y="35941"/>
                    </a:lnTo>
                    <a:lnTo>
                      <a:pt x="17625" y="36020"/>
                    </a:lnTo>
                    <a:lnTo>
                      <a:pt x="17559" y="36064"/>
                    </a:lnTo>
                    <a:lnTo>
                      <a:pt x="17464" y="36128"/>
                    </a:lnTo>
                    <a:lnTo>
                      <a:pt x="17367" y="36193"/>
                    </a:lnTo>
                    <a:lnTo>
                      <a:pt x="17300" y="36237"/>
                    </a:lnTo>
                    <a:lnTo>
                      <a:pt x="17133" y="36348"/>
                    </a:lnTo>
                    <a:cubicBezTo>
                      <a:pt x="17133" y="36348"/>
                      <a:pt x="17136" y="36343"/>
                      <a:pt x="17141" y="36332"/>
                    </a:cubicBezTo>
                    <a:lnTo>
                      <a:pt x="17151" y="36311"/>
                    </a:lnTo>
                    <a:lnTo>
                      <a:pt x="17174" y="36258"/>
                    </a:lnTo>
                    <a:lnTo>
                      <a:pt x="17184" y="36237"/>
                    </a:lnTo>
                    <a:lnTo>
                      <a:pt x="17208" y="36184"/>
                    </a:lnTo>
                    <a:lnTo>
                      <a:pt x="17211" y="36177"/>
                    </a:lnTo>
                    <a:cubicBezTo>
                      <a:pt x="17233" y="36131"/>
                      <a:pt x="17256" y="36076"/>
                      <a:pt x="17283" y="36015"/>
                    </a:cubicBezTo>
                    <a:lnTo>
                      <a:pt x="17290" y="36002"/>
                    </a:lnTo>
                    <a:cubicBezTo>
                      <a:pt x="17512" y="35498"/>
                      <a:pt x="17914" y="34535"/>
                      <a:pt x="18129" y="33714"/>
                    </a:cubicBezTo>
                    <a:cubicBezTo>
                      <a:pt x="18130" y="33709"/>
                      <a:pt x="18132" y="33702"/>
                      <a:pt x="18134" y="33695"/>
                    </a:cubicBezTo>
                    <a:cubicBezTo>
                      <a:pt x="18140" y="33672"/>
                      <a:pt x="18146" y="33649"/>
                      <a:pt x="18152" y="33625"/>
                    </a:cubicBezTo>
                    <a:cubicBezTo>
                      <a:pt x="18156" y="33609"/>
                      <a:pt x="18159" y="33593"/>
                      <a:pt x="18164" y="33576"/>
                    </a:cubicBezTo>
                    <a:cubicBezTo>
                      <a:pt x="18167" y="33560"/>
                      <a:pt x="18170" y="33548"/>
                      <a:pt x="18173" y="33534"/>
                    </a:cubicBezTo>
                    <a:cubicBezTo>
                      <a:pt x="18336" y="32831"/>
                      <a:pt x="18331" y="32274"/>
                      <a:pt x="17906" y="32274"/>
                    </a:cubicBezTo>
                    <a:cubicBezTo>
                      <a:pt x="17677" y="32274"/>
                      <a:pt x="17327" y="32435"/>
                      <a:pt x="16815" y="32821"/>
                    </a:cubicBezTo>
                    <a:cubicBezTo>
                      <a:pt x="16793" y="32838"/>
                      <a:pt x="16771" y="32855"/>
                      <a:pt x="16748" y="32873"/>
                    </a:cubicBezTo>
                    <a:lnTo>
                      <a:pt x="16727" y="32890"/>
                    </a:lnTo>
                    <a:lnTo>
                      <a:pt x="16679" y="32927"/>
                    </a:lnTo>
                    <a:lnTo>
                      <a:pt x="16656" y="32947"/>
                    </a:lnTo>
                    <a:cubicBezTo>
                      <a:pt x="16640" y="32960"/>
                      <a:pt x="16624" y="32972"/>
                      <a:pt x="16609" y="32985"/>
                    </a:cubicBezTo>
                    <a:lnTo>
                      <a:pt x="16585" y="33005"/>
                    </a:lnTo>
                    <a:lnTo>
                      <a:pt x="16529" y="33052"/>
                    </a:lnTo>
                    <a:lnTo>
                      <a:pt x="16515" y="33064"/>
                    </a:lnTo>
                    <a:cubicBezTo>
                      <a:pt x="16492" y="33084"/>
                      <a:pt x="16467" y="33105"/>
                      <a:pt x="16443" y="33126"/>
                    </a:cubicBezTo>
                    <a:cubicBezTo>
                      <a:pt x="16439" y="33131"/>
                      <a:pt x="16434" y="33134"/>
                      <a:pt x="16430" y="33137"/>
                    </a:cubicBezTo>
                    <a:lnTo>
                      <a:pt x="16370" y="33191"/>
                    </a:lnTo>
                    <a:lnTo>
                      <a:pt x="16350" y="33209"/>
                    </a:lnTo>
                    <a:lnTo>
                      <a:pt x="16295" y="33260"/>
                    </a:lnTo>
                    <a:lnTo>
                      <a:pt x="16275" y="33278"/>
                    </a:lnTo>
                    <a:lnTo>
                      <a:pt x="16213" y="33336"/>
                    </a:lnTo>
                    <a:lnTo>
                      <a:pt x="16200" y="33348"/>
                    </a:lnTo>
                    <a:cubicBezTo>
                      <a:pt x="16149" y="33397"/>
                      <a:pt x="16096" y="33448"/>
                      <a:pt x="16042" y="33499"/>
                    </a:cubicBezTo>
                    <a:lnTo>
                      <a:pt x="16036" y="33505"/>
                    </a:lnTo>
                    <a:cubicBezTo>
                      <a:pt x="16011" y="33529"/>
                      <a:pt x="15986" y="33553"/>
                      <a:pt x="15961" y="33579"/>
                    </a:cubicBezTo>
                    <a:lnTo>
                      <a:pt x="15952" y="33587"/>
                    </a:lnTo>
                    <a:cubicBezTo>
                      <a:pt x="15926" y="33613"/>
                      <a:pt x="15900" y="33640"/>
                      <a:pt x="15873" y="33666"/>
                    </a:cubicBezTo>
                    <a:lnTo>
                      <a:pt x="15872" y="33667"/>
                    </a:lnTo>
                    <a:cubicBezTo>
                      <a:pt x="13255" y="36304"/>
                      <a:pt x="9171" y="42264"/>
                      <a:pt x="4058" y="46098"/>
                    </a:cubicBezTo>
                    <a:lnTo>
                      <a:pt x="4055" y="46102"/>
                    </a:lnTo>
                    <a:cubicBezTo>
                      <a:pt x="2767" y="47068"/>
                      <a:pt x="1413" y="47898"/>
                      <a:pt x="0" y="48508"/>
                    </a:cubicBezTo>
                    <a:lnTo>
                      <a:pt x="3872" y="52822"/>
                    </a:lnTo>
                    <a:cubicBezTo>
                      <a:pt x="3872" y="52822"/>
                      <a:pt x="3994" y="52845"/>
                      <a:pt x="4239" y="52845"/>
                    </a:cubicBezTo>
                    <a:cubicBezTo>
                      <a:pt x="5181" y="52845"/>
                      <a:pt x="7951" y="52508"/>
                      <a:pt x="12686" y="49245"/>
                    </a:cubicBezTo>
                    <a:lnTo>
                      <a:pt x="15172" y="50463"/>
                    </a:lnTo>
                    <a:cubicBezTo>
                      <a:pt x="15172" y="50463"/>
                      <a:pt x="29315" y="50145"/>
                      <a:pt x="33398" y="49044"/>
                    </a:cubicBezTo>
                    <a:lnTo>
                      <a:pt x="37171" y="52270"/>
                    </a:lnTo>
                    <a:cubicBezTo>
                      <a:pt x="38319" y="55413"/>
                      <a:pt x="39920" y="59604"/>
                      <a:pt x="40387" y="59877"/>
                    </a:cubicBezTo>
                    <a:cubicBezTo>
                      <a:pt x="40495" y="59940"/>
                      <a:pt x="40610" y="59974"/>
                      <a:pt x="40721" y="59974"/>
                    </a:cubicBezTo>
                    <a:cubicBezTo>
                      <a:pt x="41386" y="59974"/>
                      <a:pt x="41964" y="58780"/>
                      <a:pt x="40770" y="55477"/>
                    </a:cubicBezTo>
                    <a:cubicBezTo>
                      <a:pt x="40746" y="55413"/>
                      <a:pt x="40724" y="55350"/>
                      <a:pt x="40699" y="55287"/>
                    </a:cubicBezTo>
                    <a:lnTo>
                      <a:pt x="40699" y="55287"/>
                    </a:lnTo>
                    <a:lnTo>
                      <a:pt x="43316" y="57524"/>
                    </a:lnTo>
                    <a:cubicBezTo>
                      <a:pt x="43278" y="59975"/>
                      <a:pt x="43248" y="64088"/>
                      <a:pt x="43396" y="67129"/>
                    </a:cubicBezTo>
                    <a:cubicBezTo>
                      <a:pt x="43483" y="68920"/>
                      <a:pt x="43834" y="69669"/>
                      <a:pt x="44255" y="69669"/>
                    </a:cubicBezTo>
                    <a:cubicBezTo>
                      <a:pt x="44918" y="69669"/>
                      <a:pt x="45755" y="67809"/>
                      <a:pt x="46011" y="65232"/>
                    </a:cubicBezTo>
                    <a:cubicBezTo>
                      <a:pt x="46222" y="63113"/>
                      <a:pt x="45732" y="60852"/>
                      <a:pt x="45193" y="59128"/>
                    </a:cubicBezTo>
                    <a:lnTo>
                      <a:pt x="45193" y="59128"/>
                    </a:lnTo>
                    <a:lnTo>
                      <a:pt x="48221" y="61715"/>
                    </a:lnTo>
                    <a:cubicBezTo>
                      <a:pt x="46785" y="59852"/>
                      <a:pt x="45628" y="58000"/>
                      <a:pt x="44082" y="56247"/>
                    </a:cubicBezTo>
                    <a:cubicBezTo>
                      <a:pt x="43232" y="55284"/>
                      <a:pt x="42340" y="54289"/>
                      <a:pt x="41395" y="53321"/>
                    </a:cubicBezTo>
                    <a:lnTo>
                      <a:pt x="41395" y="53321"/>
                    </a:lnTo>
                    <a:cubicBezTo>
                      <a:pt x="42871" y="54528"/>
                      <a:pt x="44902" y="55381"/>
                      <a:pt x="46875" y="55980"/>
                    </a:cubicBezTo>
                    <a:lnTo>
                      <a:pt x="46875" y="55980"/>
                    </a:lnTo>
                    <a:lnTo>
                      <a:pt x="46875" y="55980"/>
                    </a:lnTo>
                    <a:cubicBezTo>
                      <a:pt x="49309" y="56717"/>
                      <a:pt x="51653" y="57064"/>
                      <a:pt x="52752" y="57199"/>
                    </a:cubicBezTo>
                    <a:cubicBezTo>
                      <a:pt x="52760" y="57462"/>
                      <a:pt x="52819" y="57722"/>
                      <a:pt x="52925" y="57962"/>
                    </a:cubicBezTo>
                    <a:cubicBezTo>
                      <a:pt x="52932" y="57978"/>
                      <a:pt x="52939" y="57993"/>
                      <a:pt x="52945" y="58009"/>
                    </a:cubicBezTo>
                    <a:lnTo>
                      <a:pt x="52952" y="58022"/>
                    </a:lnTo>
                    <a:cubicBezTo>
                      <a:pt x="52958" y="58032"/>
                      <a:pt x="52962" y="58042"/>
                      <a:pt x="52967" y="58052"/>
                    </a:cubicBezTo>
                    <a:cubicBezTo>
                      <a:pt x="52969" y="58058"/>
                      <a:pt x="52972" y="58064"/>
                      <a:pt x="52975" y="58069"/>
                    </a:cubicBezTo>
                    <a:cubicBezTo>
                      <a:pt x="52979" y="58078"/>
                      <a:pt x="52985" y="58087"/>
                      <a:pt x="52989" y="58097"/>
                    </a:cubicBezTo>
                    <a:lnTo>
                      <a:pt x="52998" y="58115"/>
                    </a:lnTo>
                    <a:lnTo>
                      <a:pt x="53013" y="58141"/>
                    </a:lnTo>
                    <a:lnTo>
                      <a:pt x="53022" y="58158"/>
                    </a:lnTo>
                    <a:cubicBezTo>
                      <a:pt x="53027" y="58167"/>
                      <a:pt x="53032" y="58176"/>
                      <a:pt x="53037" y="58185"/>
                    </a:cubicBezTo>
                    <a:cubicBezTo>
                      <a:pt x="53041" y="58190"/>
                      <a:pt x="53044" y="58195"/>
                      <a:pt x="53046" y="58201"/>
                    </a:cubicBezTo>
                    <a:cubicBezTo>
                      <a:pt x="53053" y="58211"/>
                      <a:pt x="53060" y="58221"/>
                      <a:pt x="53066" y="58231"/>
                    </a:cubicBezTo>
                    <a:cubicBezTo>
                      <a:pt x="53072" y="58241"/>
                      <a:pt x="53077" y="58248"/>
                      <a:pt x="53082" y="58257"/>
                    </a:cubicBezTo>
                    <a:cubicBezTo>
                      <a:pt x="53087" y="58265"/>
                      <a:pt x="53091" y="58273"/>
                      <a:pt x="53097" y="58281"/>
                    </a:cubicBezTo>
                    <a:lnTo>
                      <a:pt x="53112" y="58302"/>
                    </a:lnTo>
                    <a:lnTo>
                      <a:pt x="53124" y="58319"/>
                    </a:lnTo>
                    <a:cubicBezTo>
                      <a:pt x="53130" y="58327"/>
                      <a:pt x="53135" y="58335"/>
                      <a:pt x="53141" y="58343"/>
                    </a:cubicBezTo>
                    <a:lnTo>
                      <a:pt x="53151" y="58357"/>
                    </a:lnTo>
                    <a:cubicBezTo>
                      <a:pt x="53157" y="58365"/>
                      <a:pt x="53163" y="58373"/>
                      <a:pt x="53169" y="58382"/>
                    </a:cubicBezTo>
                    <a:lnTo>
                      <a:pt x="53177" y="58392"/>
                    </a:lnTo>
                    <a:lnTo>
                      <a:pt x="53198" y="58420"/>
                    </a:lnTo>
                    <a:lnTo>
                      <a:pt x="53202" y="58423"/>
                    </a:lnTo>
                    <a:cubicBezTo>
                      <a:pt x="53598" y="58920"/>
                      <a:pt x="54195" y="59201"/>
                      <a:pt x="54817" y="59201"/>
                    </a:cubicBezTo>
                    <a:cubicBezTo>
                      <a:pt x="54937" y="59201"/>
                      <a:pt x="55058" y="59190"/>
                      <a:pt x="55178" y="59169"/>
                    </a:cubicBezTo>
                    <a:cubicBezTo>
                      <a:pt x="55923" y="59036"/>
                      <a:pt x="56536" y="58507"/>
                      <a:pt x="56776" y="57788"/>
                    </a:cubicBezTo>
                    <a:cubicBezTo>
                      <a:pt x="57016" y="57071"/>
                      <a:pt x="56844" y="56279"/>
                      <a:pt x="56328" y="55726"/>
                    </a:cubicBezTo>
                    <a:cubicBezTo>
                      <a:pt x="55931" y="55300"/>
                      <a:pt x="55381" y="55067"/>
                      <a:pt x="54816" y="55067"/>
                    </a:cubicBezTo>
                    <a:cubicBezTo>
                      <a:pt x="54644" y="55067"/>
                      <a:pt x="54471" y="55089"/>
                      <a:pt x="54300" y="55133"/>
                    </a:cubicBezTo>
                    <a:lnTo>
                      <a:pt x="54293" y="55135"/>
                    </a:lnTo>
                    <a:cubicBezTo>
                      <a:pt x="54282" y="55137"/>
                      <a:pt x="54272" y="55141"/>
                      <a:pt x="54262" y="55143"/>
                    </a:cubicBezTo>
                    <a:lnTo>
                      <a:pt x="54245" y="55147"/>
                    </a:lnTo>
                    <a:lnTo>
                      <a:pt x="54217" y="55156"/>
                    </a:lnTo>
                    <a:lnTo>
                      <a:pt x="54197" y="55162"/>
                    </a:lnTo>
                    <a:lnTo>
                      <a:pt x="54172" y="55170"/>
                    </a:lnTo>
                    <a:lnTo>
                      <a:pt x="54149" y="55179"/>
                    </a:lnTo>
                    <a:lnTo>
                      <a:pt x="54126" y="55187"/>
                    </a:lnTo>
                    <a:cubicBezTo>
                      <a:pt x="54117" y="55189"/>
                      <a:pt x="54109" y="55192"/>
                      <a:pt x="54100" y="55196"/>
                    </a:cubicBezTo>
                    <a:lnTo>
                      <a:pt x="54080" y="55204"/>
                    </a:lnTo>
                    <a:lnTo>
                      <a:pt x="54050" y="55215"/>
                    </a:lnTo>
                    <a:lnTo>
                      <a:pt x="54033" y="55222"/>
                    </a:lnTo>
                    <a:cubicBezTo>
                      <a:pt x="54018" y="55228"/>
                      <a:pt x="54002" y="55234"/>
                      <a:pt x="53987" y="55241"/>
                    </a:cubicBezTo>
                    <a:cubicBezTo>
                      <a:pt x="53261" y="55559"/>
                      <a:pt x="52781" y="56265"/>
                      <a:pt x="52751" y="57057"/>
                    </a:cubicBezTo>
                    <a:lnTo>
                      <a:pt x="50445" y="56299"/>
                    </a:lnTo>
                    <a:cubicBezTo>
                      <a:pt x="52204" y="55824"/>
                      <a:pt x="55180" y="54785"/>
                      <a:pt x="54703" y="53278"/>
                    </a:cubicBezTo>
                    <a:cubicBezTo>
                      <a:pt x="54588" y="52914"/>
                      <a:pt x="54312" y="52764"/>
                      <a:pt x="53934" y="52764"/>
                    </a:cubicBezTo>
                    <a:cubicBezTo>
                      <a:pt x="52578" y="52764"/>
                      <a:pt x="49905" y="54705"/>
                      <a:pt x="48623" y="55700"/>
                    </a:cubicBezTo>
                    <a:lnTo>
                      <a:pt x="41392" y="53320"/>
                    </a:lnTo>
                    <a:cubicBezTo>
                      <a:pt x="40492" y="52399"/>
                      <a:pt x="39543" y="51500"/>
                      <a:pt x="38533" y="50673"/>
                    </a:cubicBezTo>
                    <a:lnTo>
                      <a:pt x="38533" y="50673"/>
                    </a:lnTo>
                    <a:cubicBezTo>
                      <a:pt x="38610" y="50693"/>
                      <a:pt x="41364" y="51413"/>
                      <a:pt x="43878" y="51413"/>
                    </a:cubicBezTo>
                    <a:cubicBezTo>
                      <a:pt x="45465" y="51413"/>
                      <a:pt x="46956" y="51126"/>
                      <a:pt x="47618" y="50195"/>
                    </a:cubicBezTo>
                    <a:cubicBezTo>
                      <a:pt x="47776" y="50219"/>
                      <a:pt x="47923" y="50233"/>
                      <a:pt x="48058" y="50233"/>
                    </a:cubicBezTo>
                    <a:cubicBezTo>
                      <a:pt x="48229" y="50233"/>
                      <a:pt x="48379" y="50211"/>
                      <a:pt x="48507" y="50165"/>
                    </a:cubicBezTo>
                    <a:cubicBezTo>
                      <a:pt x="48591" y="50137"/>
                      <a:pt x="48668" y="50093"/>
                      <a:pt x="48737" y="50038"/>
                    </a:cubicBezTo>
                    <a:cubicBezTo>
                      <a:pt x="49389" y="49506"/>
                      <a:pt x="48858" y="48303"/>
                      <a:pt x="48212" y="47284"/>
                    </a:cubicBezTo>
                    <a:lnTo>
                      <a:pt x="48212" y="47284"/>
                    </a:lnTo>
                    <a:lnTo>
                      <a:pt x="53334" y="47289"/>
                    </a:lnTo>
                    <a:cubicBezTo>
                      <a:pt x="56638" y="48820"/>
                      <a:pt x="59202" y="50840"/>
                      <a:pt x="60342" y="50840"/>
                    </a:cubicBezTo>
                    <a:cubicBezTo>
                      <a:pt x="60433" y="50840"/>
                      <a:pt x="60515" y="50827"/>
                      <a:pt x="60587" y="50800"/>
                    </a:cubicBezTo>
                    <a:cubicBezTo>
                      <a:pt x="62178" y="50206"/>
                      <a:pt x="60017" y="48122"/>
                      <a:pt x="59064" y="47292"/>
                    </a:cubicBezTo>
                    <a:lnTo>
                      <a:pt x="59306" y="47292"/>
                    </a:lnTo>
                    <a:cubicBezTo>
                      <a:pt x="61609" y="48495"/>
                      <a:pt x="69364" y="52434"/>
                      <a:pt x="72165" y="52434"/>
                    </a:cubicBezTo>
                    <a:cubicBezTo>
                      <a:pt x="72561" y="52434"/>
                      <a:pt x="72858" y="52355"/>
                      <a:pt x="73027" y="52178"/>
                    </a:cubicBezTo>
                    <a:cubicBezTo>
                      <a:pt x="74600" y="50529"/>
                      <a:pt x="67284" y="44146"/>
                      <a:pt x="67284" y="44146"/>
                    </a:cubicBezTo>
                    <a:cubicBezTo>
                      <a:pt x="67284" y="44146"/>
                      <a:pt x="71958" y="43701"/>
                      <a:pt x="69758" y="41953"/>
                    </a:cubicBezTo>
                    <a:cubicBezTo>
                      <a:pt x="67559" y="40206"/>
                      <a:pt x="57620" y="38141"/>
                      <a:pt x="57620" y="38141"/>
                    </a:cubicBezTo>
                    <a:cubicBezTo>
                      <a:pt x="57620" y="38141"/>
                      <a:pt x="57704" y="38117"/>
                      <a:pt x="57843" y="38073"/>
                    </a:cubicBezTo>
                    <a:lnTo>
                      <a:pt x="57891" y="38058"/>
                    </a:lnTo>
                    <a:cubicBezTo>
                      <a:pt x="57916" y="38050"/>
                      <a:pt x="57943" y="38042"/>
                      <a:pt x="57970" y="38032"/>
                    </a:cubicBezTo>
                    <a:cubicBezTo>
                      <a:pt x="58799" y="37760"/>
                      <a:pt x="60794" y="37007"/>
                      <a:pt x="60580" y="36143"/>
                    </a:cubicBezTo>
                    <a:cubicBezTo>
                      <a:pt x="60542" y="35988"/>
                      <a:pt x="60432" y="35830"/>
                      <a:pt x="60231" y="35670"/>
                    </a:cubicBezTo>
                    <a:cubicBezTo>
                      <a:pt x="59333" y="34954"/>
                      <a:pt x="55948" y="34716"/>
                      <a:pt x="52470" y="34674"/>
                    </a:cubicBezTo>
                    <a:cubicBezTo>
                      <a:pt x="51080" y="33729"/>
                      <a:pt x="48537" y="33565"/>
                      <a:pt x="48537" y="33565"/>
                    </a:cubicBezTo>
                    <a:cubicBezTo>
                      <a:pt x="48537" y="33565"/>
                      <a:pt x="71650" y="24128"/>
                      <a:pt x="70969" y="22138"/>
                    </a:cubicBezTo>
                    <a:cubicBezTo>
                      <a:pt x="70710" y="21384"/>
                      <a:pt x="69866" y="21150"/>
                      <a:pt x="68919" y="21150"/>
                    </a:cubicBezTo>
                    <a:cubicBezTo>
                      <a:pt x="67370" y="21150"/>
                      <a:pt x="65544" y="21775"/>
                      <a:pt x="65544" y="21775"/>
                    </a:cubicBezTo>
                    <a:cubicBezTo>
                      <a:pt x="65544" y="21775"/>
                      <a:pt x="77164" y="10784"/>
                      <a:pt x="75415" y="9674"/>
                    </a:cubicBezTo>
                    <a:cubicBezTo>
                      <a:pt x="75135" y="9496"/>
                      <a:pt x="74840" y="9421"/>
                      <a:pt x="74543" y="9421"/>
                    </a:cubicBezTo>
                    <a:cubicBezTo>
                      <a:pt x="72985" y="9421"/>
                      <a:pt x="71354" y="11469"/>
                      <a:pt x="71354" y="11469"/>
                    </a:cubicBezTo>
                    <a:cubicBezTo>
                      <a:pt x="71354" y="11469"/>
                      <a:pt x="73948" y="5390"/>
                      <a:pt x="72537" y="1771"/>
                    </a:cubicBezTo>
                    <a:cubicBezTo>
                      <a:pt x="72066" y="563"/>
                      <a:pt x="71349" y="1"/>
                      <a:pt x="70504" y="1"/>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43"/>
              <p:cNvSpPr/>
              <p:nvPr/>
            </p:nvSpPr>
            <p:spPr>
              <a:xfrm>
                <a:off x="5376700" y="3494075"/>
                <a:ext cx="325475" cy="375875"/>
              </a:xfrm>
              <a:custGeom>
                <a:avLst/>
                <a:gdLst/>
                <a:ahLst/>
                <a:cxnLst/>
                <a:rect l="l" t="t" r="r" b="b"/>
                <a:pathLst>
                  <a:path w="13019" h="15035" extrusionOk="0">
                    <a:moveTo>
                      <a:pt x="2268" y="1"/>
                    </a:moveTo>
                    <a:cubicBezTo>
                      <a:pt x="2100" y="1"/>
                      <a:pt x="1930" y="21"/>
                      <a:pt x="1762" y="62"/>
                    </a:cubicBezTo>
                    <a:cubicBezTo>
                      <a:pt x="1005" y="246"/>
                      <a:pt x="409" y="827"/>
                      <a:pt x="205" y="1580"/>
                    </a:cubicBezTo>
                    <a:cubicBezTo>
                      <a:pt x="1" y="2331"/>
                      <a:pt x="222" y="3134"/>
                      <a:pt x="782" y="3676"/>
                    </a:cubicBezTo>
                    <a:cubicBezTo>
                      <a:pt x="1186" y="4068"/>
                      <a:pt x="1722" y="4278"/>
                      <a:pt x="2269" y="4278"/>
                    </a:cubicBezTo>
                    <a:cubicBezTo>
                      <a:pt x="2479" y="4278"/>
                      <a:pt x="2690" y="4247"/>
                      <a:pt x="2897" y="4183"/>
                    </a:cubicBezTo>
                    <a:lnTo>
                      <a:pt x="2935" y="14213"/>
                    </a:lnTo>
                    <a:cubicBezTo>
                      <a:pt x="2754" y="14487"/>
                      <a:pt x="2578" y="14762"/>
                      <a:pt x="2409" y="15035"/>
                    </a:cubicBezTo>
                    <a:lnTo>
                      <a:pt x="9076" y="8049"/>
                    </a:lnTo>
                    <a:cubicBezTo>
                      <a:pt x="9483" y="8474"/>
                      <a:pt x="10044" y="8713"/>
                      <a:pt x="10629" y="8713"/>
                    </a:cubicBezTo>
                    <a:cubicBezTo>
                      <a:pt x="10672" y="8713"/>
                      <a:pt x="10716" y="8712"/>
                      <a:pt x="10759" y="8709"/>
                    </a:cubicBezTo>
                    <a:lnTo>
                      <a:pt x="10769" y="8709"/>
                    </a:lnTo>
                    <a:lnTo>
                      <a:pt x="10804" y="8706"/>
                    </a:lnTo>
                    <a:lnTo>
                      <a:pt x="10819" y="8704"/>
                    </a:lnTo>
                    <a:lnTo>
                      <a:pt x="10851" y="8702"/>
                    </a:lnTo>
                    <a:lnTo>
                      <a:pt x="10868" y="8700"/>
                    </a:lnTo>
                    <a:cubicBezTo>
                      <a:pt x="10878" y="8699"/>
                      <a:pt x="10888" y="8698"/>
                      <a:pt x="10898" y="8697"/>
                    </a:cubicBezTo>
                    <a:lnTo>
                      <a:pt x="10919" y="8693"/>
                    </a:lnTo>
                    <a:cubicBezTo>
                      <a:pt x="10934" y="8691"/>
                      <a:pt x="10949" y="8689"/>
                      <a:pt x="10965" y="8686"/>
                    </a:cubicBezTo>
                    <a:lnTo>
                      <a:pt x="10993" y="8682"/>
                    </a:lnTo>
                    <a:lnTo>
                      <a:pt x="11015" y="8677"/>
                    </a:lnTo>
                    <a:lnTo>
                      <a:pt x="11043" y="8672"/>
                    </a:lnTo>
                    <a:lnTo>
                      <a:pt x="11065" y="8667"/>
                    </a:lnTo>
                    <a:cubicBezTo>
                      <a:pt x="11075" y="8666"/>
                      <a:pt x="11084" y="8664"/>
                      <a:pt x="11093" y="8662"/>
                    </a:cubicBezTo>
                    <a:lnTo>
                      <a:pt x="11114" y="8656"/>
                    </a:lnTo>
                    <a:lnTo>
                      <a:pt x="11145" y="8649"/>
                    </a:lnTo>
                    <a:cubicBezTo>
                      <a:pt x="11150" y="8647"/>
                      <a:pt x="11157" y="8646"/>
                      <a:pt x="11164" y="8644"/>
                    </a:cubicBezTo>
                    <a:cubicBezTo>
                      <a:pt x="11175" y="8641"/>
                      <a:pt x="11186" y="8638"/>
                      <a:pt x="11198" y="8636"/>
                    </a:cubicBezTo>
                    <a:lnTo>
                      <a:pt x="11213" y="8631"/>
                    </a:lnTo>
                    <a:cubicBezTo>
                      <a:pt x="11230" y="8626"/>
                      <a:pt x="11246" y="8621"/>
                      <a:pt x="11263" y="8617"/>
                    </a:cubicBezTo>
                    <a:cubicBezTo>
                      <a:pt x="12390" y="8265"/>
                      <a:pt x="13018" y="7066"/>
                      <a:pt x="12667" y="5939"/>
                    </a:cubicBezTo>
                    <a:cubicBezTo>
                      <a:pt x="12662" y="5922"/>
                      <a:pt x="12656" y="5906"/>
                      <a:pt x="12651" y="5889"/>
                    </a:cubicBezTo>
                    <a:cubicBezTo>
                      <a:pt x="12649" y="5884"/>
                      <a:pt x="12647" y="5878"/>
                      <a:pt x="12645" y="5871"/>
                    </a:cubicBezTo>
                    <a:lnTo>
                      <a:pt x="12634" y="5841"/>
                    </a:lnTo>
                    <a:lnTo>
                      <a:pt x="12626" y="5820"/>
                    </a:lnTo>
                    <a:lnTo>
                      <a:pt x="12616" y="5793"/>
                    </a:lnTo>
                    <a:lnTo>
                      <a:pt x="12607" y="5770"/>
                    </a:lnTo>
                    <a:cubicBezTo>
                      <a:pt x="12603" y="5762"/>
                      <a:pt x="12600" y="5754"/>
                      <a:pt x="12597" y="5747"/>
                    </a:cubicBezTo>
                    <a:cubicBezTo>
                      <a:pt x="12593" y="5739"/>
                      <a:pt x="12590" y="5730"/>
                      <a:pt x="12586" y="5722"/>
                    </a:cubicBezTo>
                    <a:lnTo>
                      <a:pt x="12577" y="5700"/>
                    </a:lnTo>
                    <a:cubicBezTo>
                      <a:pt x="12573" y="5693"/>
                      <a:pt x="12570" y="5684"/>
                      <a:pt x="12565" y="5675"/>
                    </a:cubicBezTo>
                    <a:cubicBezTo>
                      <a:pt x="12562" y="5669"/>
                      <a:pt x="12559" y="5663"/>
                      <a:pt x="12557" y="5658"/>
                    </a:cubicBezTo>
                    <a:lnTo>
                      <a:pt x="12543" y="5627"/>
                    </a:lnTo>
                    <a:lnTo>
                      <a:pt x="12539" y="5621"/>
                    </a:lnTo>
                    <a:cubicBezTo>
                      <a:pt x="12162" y="4866"/>
                      <a:pt x="11405" y="4438"/>
                      <a:pt x="10625" y="4438"/>
                    </a:cubicBezTo>
                    <a:cubicBezTo>
                      <a:pt x="10241" y="4438"/>
                      <a:pt x="9852" y="4542"/>
                      <a:pt x="9499" y="4760"/>
                    </a:cubicBezTo>
                    <a:cubicBezTo>
                      <a:pt x="8430" y="5423"/>
                      <a:pt x="8162" y="6862"/>
                      <a:pt x="8921" y="7865"/>
                    </a:cubicBezTo>
                    <a:cubicBezTo>
                      <a:pt x="6070" y="10004"/>
                      <a:pt x="4311" y="12128"/>
                      <a:pt x="2935" y="14214"/>
                    </a:cubicBezTo>
                    <a:cubicBezTo>
                      <a:pt x="2941" y="14195"/>
                      <a:pt x="4692" y="8520"/>
                      <a:pt x="3169" y="4081"/>
                    </a:cubicBezTo>
                    <a:lnTo>
                      <a:pt x="3179" y="4075"/>
                    </a:lnTo>
                    <a:cubicBezTo>
                      <a:pt x="3187" y="4072"/>
                      <a:pt x="3196" y="4069"/>
                      <a:pt x="3204" y="4064"/>
                    </a:cubicBezTo>
                    <a:lnTo>
                      <a:pt x="3224" y="4054"/>
                    </a:lnTo>
                    <a:cubicBezTo>
                      <a:pt x="3233" y="4050"/>
                      <a:pt x="3241" y="4045"/>
                      <a:pt x="3250" y="4042"/>
                    </a:cubicBezTo>
                    <a:lnTo>
                      <a:pt x="3269" y="4030"/>
                    </a:lnTo>
                    <a:lnTo>
                      <a:pt x="3295" y="4017"/>
                    </a:lnTo>
                    <a:lnTo>
                      <a:pt x="3314" y="4006"/>
                    </a:lnTo>
                    <a:lnTo>
                      <a:pt x="3340" y="3991"/>
                    </a:lnTo>
                    <a:cubicBezTo>
                      <a:pt x="3347" y="3988"/>
                      <a:pt x="3352" y="3984"/>
                      <a:pt x="3358" y="3981"/>
                    </a:cubicBezTo>
                    <a:cubicBezTo>
                      <a:pt x="3368" y="3975"/>
                      <a:pt x="3378" y="3969"/>
                      <a:pt x="3387" y="3963"/>
                    </a:cubicBezTo>
                    <a:lnTo>
                      <a:pt x="3402" y="3954"/>
                    </a:lnTo>
                    <a:cubicBezTo>
                      <a:pt x="3416" y="3945"/>
                      <a:pt x="3431" y="3936"/>
                      <a:pt x="3445" y="3926"/>
                    </a:cubicBezTo>
                    <a:cubicBezTo>
                      <a:pt x="4432" y="3277"/>
                      <a:pt x="4705" y="1951"/>
                      <a:pt x="4055" y="965"/>
                    </a:cubicBezTo>
                    <a:cubicBezTo>
                      <a:pt x="4046" y="950"/>
                      <a:pt x="4036" y="935"/>
                      <a:pt x="4026" y="921"/>
                    </a:cubicBezTo>
                    <a:lnTo>
                      <a:pt x="4016" y="906"/>
                    </a:lnTo>
                    <a:cubicBezTo>
                      <a:pt x="4009" y="897"/>
                      <a:pt x="4003" y="888"/>
                      <a:pt x="3997" y="879"/>
                    </a:cubicBezTo>
                    <a:cubicBezTo>
                      <a:pt x="3992" y="874"/>
                      <a:pt x="3988" y="867"/>
                      <a:pt x="3982" y="861"/>
                    </a:cubicBezTo>
                    <a:lnTo>
                      <a:pt x="3965" y="838"/>
                    </a:lnTo>
                    <a:cubicBezTo>
                      <a:pt x="3959" y="832"/>
                      <a:pt x="3955" y="825"/>
                      <a:pt x="3950" y="818"/>
                    </a:cubicBezTo>
                    <a:cubicBezTo>
                      <a:pt x="3945" y="813"/>
                      <a:pt x="3939" y="805"/>
                      <a:pt x="3934" y="798"/>
                    </a:cubicBezTo>
                    <a:cubicBezTo>
                      <a:pt x="3928" y="793"/>
                      <a:pt x="3922" y="785"/>
                      <a:pt x="3917" y="778"/>
                    </a:cubicBezTo>
                    <a:cubicBezTo>
                      <a:pt x="3911" y="771"/>
                      <a:pt x="3908" y="766"/>
                      <a:pt x="3902" y="760"/>
                    </a:cubicBezTo>
                    <a:lnTo>
                      <a:pt x="3883" y="739"/>
                    </a:lnTo>
                    <a:cubicBezTo>
                      <a:pt x="3880" y="733"/>
                      <a:pt x="3875" y="729"/>
                      <a:pt x="3871" y="724"/>
                    </a:cubicBezTo>
                    <a:lnTo>
                      <a:pt x="3849" y="699"/>
                    </a:lnTo>
                    <a:lnTo>
                      <a:pt x="3844" y="693"/>
                    </a:lnTo>
                    <a:cubicBezTo>
                      <a:pt x="3433" y="246"/>
                      <a:pt x="2859" y="1"/>
                      <a:pt x="2268" y="1"/>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43"/>
              <p:cNvSpPr/>
              <p:nvPr/>
            </p:nvSpPr>
            <p:spPr>
              <a:xfrm>
                <a:off x="5674475" y="4962100"/>
                <a:ext cx="296600" cy="362075"/>
              </a:xfrm>
              <a:custGeom>
                <a:avLst/>
                <a:gdLst/>
                <a:ahLst/>
                <a:cxnLst/>
                <a:rect l="l" t="t" r="r" b="b"/>
                <a:pathLst>
                  <a:path w="11864" h="14483" extrusionOk="0">
                    <a:moveTo>
                      <a:pt x="985" y="0"/>
                    </a:moveTo>
                    <a:cubicBezTo>
                      <a:pt x="1175" y="246"/>
                      <a:pt x="1370" y="494"/>
                      <a:pt x="1572" y="740"/>
                    </a:cubicBezTo>
                    <a:lnTo>
                      <a:pt x="1572" y="743"/>
                    </a:lnTo>
                    <a:lnTo>
                      <a:pt x="1572" y="743"/>
                    </a:lnTo>
                    <a:cubicBezTo>
                      <a:pt x="1572" y="743"/>
                      <a:pt x="1572" y="743"/>
                      <a:pt x="1572" y="742"/>
                    </a:cubicBezTo>
                    <a:lnTo>
                      <a:pt x="1572" y="742"/>
                    </a:lnTo>
                    <a:cubicBezTo>
                      <a:pt x="1572" y="743"/>
                      <a:pt x="1572" y="743"/>
                      <a:pt x="1572" y="743"/>
                    </a:cubicBezTo>
                    <a:lnTo>
                      <a:pt x="1572" y="743"/>
                    </a:lnTo>
                    <a:lnTo>
                      <a:pt x="1572" y="743"/>
                    </a:lnTo>
                    <a:lnTo>
                      <a:pt x="1572" y="743"/>
                    </a:lnTo>
                    <a:cubicBezTo>
                      <a:pt x="3099" y="2614"/>
                      <a:pt x="4999" y="4483"/>
                      <a:pt x="7948" y="6260"/>
                    </a:cubicBezTo>
                    <a:cubicBezTo>
                      <a:pt x="7825" y="6463"/>
                      <a:pt x="7737" y="6687"/>
                      <a:pt x="7690" y="6921"/>
                    </a:cubicBezTo>
                    <a:cubicBezTo>
                      <a:pt x="7686" y="6937"/>
                      <a:pt x="7684" y="6954"/>
                      <a:pt x="7681" y="6969"/>
                    </a:cubicBezTo>
                    <a:cubicBezTo>
                      <a:pt x="7680" y="6975"/>
                      <a:pt x="7678" y="6981"/>
                      <a:pt x="7677" y="6986"/>
                    </a:cubicBezTo>
                    <a:cubicBezTo>
                      <a:pt x="7676" y="6996"/>
                      <a:pt x="7674" y="7008"/>
                      <a:pt x="7673" y="7019"/>
                    </a:cubicBezTo>
                    <a:cubicBezTo>
                      <a:pt x="7672" y="7026"/>
                      <a:pt x="7671" y="7031"/>
                      <a:pt x="7670" y="7038"/>
                    </a:cubicBezTo>
                    <a:cubicBezTo>
                      <a:pt x="7668" y="7048"/>
                      <a:pt x="7667" y="7058"/>
                      <a:pt x="7665" y="7067"/>
                    </a:cubicBezTo>
                    <a:cubicBezTo>
                      <a:pt x="7665" y="7074"/>
                      <a:pt x="7664" y="7082"/>
                      <a:pt x="7663" y="7089"/>
                    </a:cubicBezTo>
                    <a:cubicBezTo>
                      <a:pt x="7662" y="7098"/>
                      <a:pt x="7661" y="7107"/>
                      <a:pt x="7659" y="7117"/>
                    </a:cubicBezTo>
                    <a:lnTo>
                      <a:pt x="7657" y="7137"/>
                    </a:lnTo>
                    <a:lnTo>
                      <a:pt x="7655" y="7165"/>
                    </a:lnTo>
                    <a:lnTo>
                      <a:pt x="7654" y="7187"/>
                    </a:lnTo>
                    <a:cubicBezTo>
                      <a:pt x="7654" y="7197"/>
                      <a:pt x="7652" y="7207"/>
                      <a:pt x="7652" y="7217"/>
                    </a:cubicBezTo>
                    <a:cubicBezTo>
                      <a:pt x="7650" y="7230"/>
                      <a:pt x="7650" y="7244"/>
                      <a:pt x="7649" y="7257"/>
                    </a:cubicBezTo>
                    <a:lnTo>
                      <a:pt x="7648" y="7279"/>
                    </a:lnTo>
                    <a:lnTo>
                      <a:pt x="7648" y="7307"/>
                    </a:lnTo>
                    <a:lnTo>
                      <a:pt x="7648" y="7326"/>
                    </a:lnTo>
                    <a:lnTo>
                      <a:pt x="7648" y="7356"/>
                    </a:lnTo>
                    <a:lnTo>
                      <a:pt x="7648" y="7371"/>
                    </a:lnTo>
                    <a:cubicBezTo>
                      <a:pt x="7648" y="7382"/>
                      <a:pt x="7649" y="7393"/>
                      <a:pt x="7649" y="7405"/>
                    </a:cubicBezTo>
                    <a:lnTo>
                      <a:pt x="7649" y="7415"/>
                    </a:lnTo>
                    <a:cubicBezTo>
                      <a:pt x="7649" y="7427"/>
                      <a:pt x="7650" y="7440"/>
                      <a:pt x="7652" y="7452"/>
                    </a:cubicBezTo>
                    <a:cubicBezTo>
                      <a:pt x="7652" y="7453"/>
                      <a:pt x="7652" y="7453"/>
                      <a:pt x="7652" y="7454"/>
                    </a:cubicBezTo>
                    <a:cubicBezTo>
                      <a:pt x="7695" y="8209"/>
                      <a:pt x="8150" y="8880"/>
                      <a:pt x="8835" y="9202"/>
                    </a:cubicBezTo>
                    <a:cubicBezTo>
                      <a:pt x="9115" y="9334"/>
                      <a:pt x="9416" y="9399"/>
                      <a:pt x="9714" y="9399"/>
                    </a:cubicBezTo>
                    <a:cubicBezTo>
                      <a:pt x="10147" y="9399"/>
                      <a:pt x="10576" y="9263"/>
                      <a:pt x="10937" y="8998"/>
                    </a:cubicBezTo>
                    <a:cubicBezTo>
                      <a:pt x="11547" y="8550"/>
                      <a:pt x="11863" y="7804"/>
                      <a:pt x="11762" y="7054"/>
                    </a:cubicBezTo>
                    <a:cubicBezTo>
                      <a:pt x="11660" y="6304"/>
                      <a:pt x="11156" y="5669"/>
                      <a:pt x="10448" y="5401"/>
                    </a:cubicBezTo>
                    <a:lnTo>
                      <a:pt x="10438" y="5396"/>
                    </a:lnTo>
                    <a:lnTo>
                      <a:pt x="10410" y="5386"/>
                    </a:lnTo>
                    <a:lnTo>
                      <a:pt x="10392" y="5379"/>
                    </a:lnTo>
                    <a:lnTo>
                      <a:pt x="10366" y="5371"/>
                    </a:lnTo>
                    <a:lnTo>
                      <a:pt x="10345" y="5364"/>
                    </a:lnTo>
                    <a:lnTo>
                      <a:pt x="10321" y="5357"/>
                    </a:lnTo>
                    <a:lnTo>
                      <a:pt x="10296" y="5349"/>
                    </a:lnTo>
                    <a:lnTo>
                      <a:pt x="10274" y="5343"/>
                    </a:lnTo>
                    <a:lnTo>
                      <a:pt x="10246" y="5335"/>
                    </a:lnTo>
                    <a:lnTo>
                      <a:pt x="10226" y="5330"/>
                    </a:lnTo>
                    <a:lnTo>
                      <a:pt x="10193" y="5322"/>
                    </a:lnTo>
                    <a:lnTo>
                      <a:pt x="10176" y="5319"/>
                    </a:lnTo>
                    <a:cubicBezTo>
                      <a:pt x="10161" y="5314"/>
                      <a:pt x="10144" y="5311"/>
                      <a:pt x="10128" y="5307"/>
                    </a:cubicBezTo>
                    <a:cubicBezTo>
                      <a:pt x="10111" y="5304"/>
                      <a:pt x="10092" y="5301"/>
                      <a:pt x="10075" y="5297"/>
                    </a:cubicBezTo>
                    <a:cubicBezTo>
                      <a:pt x="9955" y="5276"/>
                      <a:pt x="9835" y="5266"/>
                      <a:pt x="9715" y="5266"/>
                    </a:cubicBezTo>
                    <a:cubicBezTo>
                      <a:pt x="9083" y="5266"/>
                      <a:pt x="8477" y="5557"/>
                      <a:pt x="8081" y="6066"/>
                    </a:cubicBezTo>
                    <a:lnTo>
                      <a:pt x="985" y="0"/>
                    </a:lnTo>
                    <a:close/>
                    <a:moveTo>
                      <a:pt x="1572" y="743"/>
                    </a:moveTo>
                    <a:lnTo>
                      <a:pt x="2515" y="10388"/>
                    </a:lnTo>
                    <a:cubicBezTo>
                      <a:pt x="2383" y="10362"/>
                      <a:pt x="2248" y="10349"/>
                      <a:pt x="2114" y="10349"/>
                    </a:cubicBezTo>
                    <a:cubicBezTo>
                      <a:pt x="1904" y="10349"/>
                      <a:pt x="1695" y="10381"/>
                      <a:pt x="1493" y="10445"/>
                    </a:cubicBezTo>
                    <a:cubicBezTo>
                      <a:pt x="1477" y="10450"/>
                      <a:pt x="1462" y="10455"/>
                      <a:pt x="1446" y="10460"/>
                    </a:cubicBezTo>
                    <a:lnTo>
                      <a:pt x="1430" y="10466"/>
                    </a:lnTo>
                    <a:lnTo>
                      <a:pt x="1399" y="10477"/>
                    </a:lnTo>
                    <a:lnTo>
                      <a:pt x="1381" y="10484"/>
                    </a:lnTo>
                    <a:cubicBezTo>
                      <a:pt x="1372" y="10487"/>
                      <a:pt x="1363" y="10491"/>
                      <a:pt x="1352" y="10495"/>
                    </a:cubicBezTo>
                    <a:lnTo>
                      <a:pt x="1333" y="10502"/>
                    </a:lnTo>
                    <a:lnTo>
                      <a:pt x="1307" y="10513"/>
                    </a:lnTo>
                    <a:lnTo>
                      <a:pt x="1287" y="10522"/>
                    </a:lnTo>
                    <a:cubicBezTo>
                      <a:pt x="1279" y="10526"/>
                      <a:pt x="1270" y="10529"/>
                      <a:pt x="1262" y="10533"/>
                    </a:cubicBezTo>
                    <a:lnTo>
                      <a:pt x="1242" y="10541"/>
                    </a:lnTo>
                    <a:lnTo>
                      <a:pt x="1216" y="10555"/>
                    </a:lnTo>
                    <a:lnTo>
                      <a:pt x="1177" y="10574"/>
                    </a:lnTo>
                    <a:cubicBezTo>
                      <a:pt x="1171" y="10576"/>
                      <a:pt x="1166" y="10580"/>
                      <a:pt x="1159" y="10583"/>
                    </a:cubicBezTo>
                    <a:cubicBezTo>
                      <a:pt x="1150" y="10587"/>
                      <a:pt x="1142" y="10592"/>
                      <a:pt x="1133" y="10596"/>
                    </a:cubicBezTo>
                    <a:lnTo>
                      <a:pt x="1117" y="10605"/>
                    </a:lnTo>
                    <a:lnTo>
                      <a:pt x="1090" y="10620"/>
                    </a:lnTo>
                    <a:lnTo>
                      <a:pt x="1078" y="10628"/>
                    </a:lnTo>
                    <a:cubicBezTo>
                      <a:pt x="1068" y="10634"/>
                      <a:pt x="1059" y="10639"/>
                      <a:pt x="1049" y="10645"/>
                    </a:cubicBezTo>
                    <a:lnTo>
                      <a:pt x="1041" y="10649"/>
                    </a:lnTo>
                    <a:lnTo>
                      <a:pt x="1008" y="10670"/>
                    </a:lnTo>
                    <a:cubicBezTo>
                      <a:pt x="368" y="11074"/>
                      <a:pt x="1" y="11796"/>
                      <a:pt x="51" y="12552"/>
                    </a:cubicBezTo>
                    <a:cubicBezTo>
                      <a:pt x="101" y="13308"/>
                      <a:pt x="560" y="13975"/>
                      <a:pt x="1247" y="14292"/>
                    </a:cubicBezTo>
                    <a:cubicBezTo>
                      <a:pt x="1523" y="14420"/>
                      <a:pt x="1819" y="14482"/>
                      <a:pt x="2113" y="14482"/>
                    </a:cubicBezTo>
                    <a:cubicBezTo>
                      <a:pt x="2550" y="14482"/>
                      <a:pt x="2985" y="14344"/>
                      <a:pt x="3348" y="14073"/>
                    </a:cubicBezTo>
                    <a:cubicBezTo>
                      <a:pt x="3955" y="13621"/>
                      <a:pt x="4265" y="12873"/>
                      <a:pt x="4158" y="12124"/>
                    </a:cubicBezTo>
                    <a:lnTo>
                      <a:pt x="4157" y="12112"/>
                    </a:lnTo>
                    <a:cubicBezTo>
                      <a:pt x="4155" y="12102"/>
                      <a:pt x="4154" y="12092"/>
                      <a:pt x="4152" y="12082"/>
                    </a:cubicBezTo>
                    <a:cubicBezTo>
                      <a:pt x="4151" y="12075"/>
                      <a:pt x="4149" y="12070"/>
                      <a:pt x="4148" y="12063"/>
                    </a:cubicBezTo>
                    <a:cubicBezTo>
                      <a:pt x="4147" y="12054"/>
                      <a:pt x="4146" y="12045"/>
                      <a:pt x="4144" y="12036"/>
                    </a:cubicBezTo>
                    <a:cubicBezTo>
                      <a:pt x="4143" y="12028"/>
                      <a:pt x="4142" y="12021"/>
                      <a:pt x="4139" y="12013"/>
                    </a:cubicBezTo>
                    <a:cubicBezTo>
                      <a:pt x="4138" y="12006"/>
                      <a:pt x="4136" y="11998"/>
                      <a:pt x="4135" y="11990"/>
                    </a:cubicBezTo>
                    <a:cubicBezTo>
                      <a:pt x="4133" y="11981"/>
                      <a:pt x="4131" y="11972"/>
                      <a:pt x="4129" y="11964"/>
                    </a:cubicBezTo>
                    <a:cubicBezTo>
                      <a:pt x="4127" y="11955"/>
                      <a:pt x="4126" y="11949"/>
                      <a:pt x="4124" y="11941"/>
                    </a:cubicBezTo>
                    <a:cubicBezTo>
                      <a:pt x="4121" y="11934"/>
                      <a:pt x="4119" y="11923"/>
                      <a:pt x="4117" y="11913"/>
                    </a:cubicBezTo>
                    <a:cubicBezTo>
                      <a:pt x="4116" y="11907"/>
                      <a:pt x="4113" y="11900"/>
                      <a:pt x="4111" y="11893"/>
                    </a:cubicBezTo>
                    <a:cubicBezTo>
                      <a:pt x="4109" y="11883"/>
                      <a:pt x="4107" y="11872"/>
                      <a:pt x="4103" y="11862"/>
                    </a:cubicBezTo>
                    <a:cubicBezTo>
                      <a:pt x="4101" y="11856"/>
                      <a:pt x="4100" y="11850"/>
                      <a:pt x="4099" y="11845"/>
                    </a:cubicBezTo>
                    <a:cubicBezTo>
                      <a:pt x="4094" y="11829"/>
                      <a:pt x="4089" y="11812"/>
                      <a:pt x="4084" y="11796"/>
                    </a:cubicBezTo>
                    <a:cubicBezTo>
                      <a:pt x="3889" y="11171"/>
                      <a:pt x="3407" y="10676"/>
                      <a:pt x="2789" y="10464"/>
                    </a:cubicBezTo>
                    <a:cubicBezTo>
                      <a:pt x="3814" y="6068"/>
                      <a:pt x="1602" y="816"/>
                      <a:pt x="1572" y="743"/>
                    </a:cubicBezTo>
                    <a:close/>
                  </a:path>
                </a:pathLst>
              </a:custGeom>
              <a:solidFill>
                <a:srgbClr val="FFFFFF"/>
              </a:solid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91" name="Google Shape;1191;p43"/>
            <p:cNvGrpSpPr/>
            <p:nvPr/>
          </p:nvGrpSpPr>
          <p:grpSpPr>
            <a:xfrm>
              <a:off x="3700626" y="2976188"/>
              <a:ext cx="1391635" cy="1374195"/>
              <a:chOff x="3189499" y="2183079"/>
              <a:chExt cx="1391635" cy="1374195"/>
            </a:xfrm>
          </p:grpSpPr>
          <p:sp>
            <p:nvSpPr>
              <p:cNvPr id="1192" name="Google Shape;1192;p43"/>
              <p:cNvSpPr/>
              <p:nvPr/>
            </p:nvSpPr>
            <p:spPr>
              <a:xfrm>
                <a:off x="3376179" y="2761588"/>
                <a:ext cx="1158731" cy="367120"/>
              </a:xfrm>
              <a:custGeom>
                <a:avLst/>
                <a:gdLst/>
                <a:ahLst/>
                <a:cxnLst/>
                <a:rect l="l" t="t" r="r" b="b"/>
                <a:pathLst>
                  <a:path w="64249" h="2035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3" y="18386"/>
                    </a:lnTo>
                    <a:cubicBezTo>
                      <a:pt x="4823" y="18386"/>
                      <a:pt x="22973" y="17977"/>
                      <a:pt x="24087" y="16485"/>
                    </a:cubicBezTo>
                    <a:cubicBezTo>
                      <a:pt x="25199" y="14994"/>
                      <a:pt x="21544" y="13713"/>
                      <a:pt x="21544" y="13713"/>
                    </a:cubicBezTo>
                    <a:cubicBezTo>
                      <a:pt x="21950" y="13661"/>
                      <a:pt x="22363" y="13637"/>
                      <a:pt x="22782" y="13637"/>
                    </a:cubicBezTo>
                    <a:cubicBezTo>
                      <a:pt x="28510" y="13637"/>
                      <a:pt x="35228" y="18156"/>
                      <a:pt x="37706" y="18156"/>
                    </a:cubicBezTo>
                    <a:cubicBezTo>
                      <a:pt x="37993" y="18156"/>
                      <a:pt x="38222" y="18095"/>
                      <a:pt x="38387" y="17961"/>
                    </a:cubicBezTo>
                    <a:cubicBezTo>
                      <a:pt x="39623" y="16952"/>
                      <a:pt x="36611" y="13530"/>
                      <a:pt x="36611" y="13529"/>
                    </a:cubicBezTo>
                    <a:lnTo>
                      <a:pt x="36611" y="13529"/>
                    </a:lnTo>
                    <a:cubicBezTo>
                      <a:pt x="42824" y="13709"/>
                      <a:pt x="48190" y="18762"/>
                      <a:pt x="49992" y="18762"/>
                    </a:cubicBezTo>
                    <a:cubicBezTo>
                      <a:pt x="50083" y="18762"/>
                      <a:pt x="50165" y="18749"/>
                      <a:pt x="50238" y="18722"/>
                    </a:cubicBezTo>
                    <a:cubicBezTo>
                      <a:pt x="52239" y="17974"/>
                      <a:pt x="48304" y="14870"/>
                      <a:pt x="48303" y="14870"/>
                    </a:cubicBezTo>
                    <a:lnTo>
                      <a:pt x="48303" y="14870"/>
                    </a:lnTo>
                    <a:cubicBezTo>
                      <a:pt x="48304" y="14871"/>
                      <a:pt x="58510" y="20355"/>
                      <a:pt x="61815" y="20355"/>
                    </a:cubicBezTo>
                    <a:cubicBezTo>
                      <a:pt x="62211" y="20355"/>
                      <a:pt x="62508" y="20276"/>
                      <a:pt x="62676" y="20100"/>
                    </a:cubicBezTo>
                    <a:cubicBezTo>
                      <a:pt x="64248" y="18449"/>
                      <a:pt x="56933" y="12067"/>
                      <a:pt x="56933" y="12067"/>
                    </a:cubicBezTo>
                    <a:cubicBezTo>
                      <a:pt x="56933" y="12067"/>
                      <a:pt x="61606" y="11622"/>
                      <a:pt x="59407" y="9874"/>
                    </a:cubicBezTo>
                    <a:cubicBezTo>
                      <a:pt x="57207" y="8126"/>
                      <a:pt x="47269" y="6062"/>
                      <a:pt x="47269" y="6062"/>
                    </a:cubicBezTo>
                    <a:cubicBezTo>
                      <a:pt x="47269" y="6062"/>
                      <a:pt x="51487" y="4872"/>
                      <a:pt x="49879" y="3590"/>
                    </a:cubicBezTo>
                    <a:cubicBezTo>
                      <a:pt x="48872" y="2788"/>
                      <a:pt x="44742" y="2587"/>
                      <a:pt x="40857" y="2587"/>
                    </a:cubicBezTo>
                    <a:cubicBezTo>
                      <a:pt x="36958" y="2587"/>
                      <a:pt x="33306" y="2789"/>
                      <a:pt x="33306" y="2789"/>
                    </a:cubicBezTo>
                    <a:cubicBezTo>
                      <a:pt x="33306" y="2789"/>
                      <a:pt x="37244" y="0"/>
                      <a:pt x="321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43"/>
              <p:cNvSpPr/>
              <p:nvPr/>
            </p:nvSpPr>
            <p:spPr>
              <a:xfrm>
                <a:off x="3504625" y="2820761"/>
                <a:ext cx="908964" cy="215338"/>
              </a:xfrm>
              <a:custGeom>
                <a:avLst/>
                <a:gdLst/>
                <a:ahLst/>
                <a:cxnLst/>
                <a:rect l="l" t="t" r="r" b="b"/>
                <a:pathLst>
                  <a:path w="50400" h="11940" fill="none" extrusionOk="0">
                    <a:moveTo>
                      <a:pt x="1" y="11902"/>
                    </a:moveTo>
                    <a:cubicBezTo>
                      <a:pt x="19577" y="1"/>
                      <a:pt x="35704" y="2167"/>
                      <a:pt x="50400" y="1194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43"/>
              <p:cNvSpPr/>
              <p:nvPr/>
            </p:nvSpPr>
            <p:spPr>
              <a:xfrm>
                <a:off x="3376179" y="2761588"/>
                <a:ext cx="928550" cy="331592"/>
              </a:xfrm>
              <a:custGeom>
                <a:avLst/>
                <a:gdLst/>
                <a:ahLst/>
                <a:cxnLst/>
                <a:rect l="l" t="t" r="r" b="b"/>
                <a:pathLst>
                  <a:path w="51486" h="18386" extrusionOk="0">
                    <a:moveTo>
                      <a:pt x="32180" y="0"/>
                    </a:moveTo>
                    <a:cubicBezTo>
                      <a:pt x="32050" y="0"/>
                      <a:pt x="31914" y="2"/>
                      <a:pt x="31772" y="6"/>
                    </a:cubicBezTo>
                    <a:cubicBezTo>
                      <a:pt x="27250" y="125"/>
                      <a:pt x="16446" y="4302"/>
                      <a:pt x="16446" y="4302"/>
                    </a:cubicBezTo>
                    <a:cubicBezTo>
                      <a:pt x="16446" y="4302"/>
                      <a:pt x="17247" y="2387"/>
                      <a:pt x="15188" y="2387"/>
                    </a:cubicBezTo>
                    <a:cubicBezTo>
                      <a:pt x="14703" y="2387"/>
                      <a:pt x="14058" y="2493"/>
                      <a:pt x="13206" y="2757"/>
                    </a:cubicBezTo>
                    <a:cubicBezTo>
                      <a:pt x="8743" y="4137"/>
                      <a:pt x="1" y="16025"/>
                      <a:pt x="1" y="16025"/>
                    </a:cubicBezTo>
                    <a:lnTo>
                      <a:pt x="4822" y="18386"/>
                    </a:lnTo>
                    <a:cubicBezTo>
                      <a:pt x="4822" y="18386"/>
                      <a:pt x="22973" y="17979"/>
                      <a:pt x="24087" y="16486"/>
                    </a:cubicBezTo>
                    <a:cubicBezTo>
                      <a:pt x="25199" y="14994"/>
                      <a:pt x="21544" y="13713"/>
                      <a:pt x="21544" y="13713"/>
                    </a:cubicBezTo>
                    <a:cubicBezTo>
                      <a:pt x="21949" y="13661"/>
                      <a:pt x="22362" y="13637"/>
                      <a:pt x="22780" y="13637"/>
                    </a:cubicBezTo>
                    <a:cubicBezTo>
                      <a:pt x="28509" y="13637"/>
                      <a:pt x="35228" y="18156"/>
                      <a:pt x="37706" y="18156"/>
                    </a:cubicBezTo>
                    <a:cubicBezTo>
                      <a:pt x="37993" y="18156"/>
                      <a:pt x="38222" y="18095"/>
                      <a:pt x="38387" y="17961"/>
                    </a:cubicBezTo>
                    <a:cubicBezTo>
                      <a:pt x="39622" y="16952"/>
                      <a:pt x="36611" y="13529"/>
                      <a:pt x="36611" y="13529"/>
                    </a:cubicBezTo>
                    <a:cubicBezTo>
                      <a:pt x="31197" y="9813"/>
                      <a:pt x="43264" y="8486"/>
                      <a:pt x="43264" y="8486"/>
                    </a:cubicBezTo>
                    <a:cubicBezTo>
                      <a:pt x="43264" y="8486"/>
                      <a:pt x="48539" y="8444"/>
                      <a:pt x="51071" y="6944"/>
                    </a:cubicBezTo>
                    <a:cubicBezTo>
                      <a:pt x="48943" y="6412"/>
                      <a:pt x="47267" y="6064"/>
                      <a:pt x="47267" y="6064"/>
                    </a:cubicBezTo>
                    <a:cubicBezTo>
                      <a:pt x="47267" y="6064"/>
                      <a:pt x="51486" y="4874"/>
                      <a:pt x="49879" y="3592"/>
                    </a:cubicBezTo>
                    <a:cubicBezTo>
                      <a:pt x="48872" y="2790"/>
                      <a:pt x="44737" y="2589"/>
                      <a:pt x="40850" y="2589"/>
                    </a:cubicBezTo>
                    <a:cubicBezTo>
                      <a:pt x="36954" y="2589"/>
                      <a:pt x="33307" y="2790"/>
                      <a:pt x="33307" y="2790"/>
                    </a:cubicBezTo>
                    <a:cubicBezTo>
                      <a:pt x="33307" y="2790"/>
                      <a:pt x="37244" y="0"/>
                      <a:pt x="32180" y="0"/>
                    </a:cubicBezTo>
                    <a:close/>
                  </a:path>
                </a:pathLst>
              </a:custGeom>
              <a:solidFill>
                <a:srgbClr val="000000">
                  <a:alpha val="8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43"/>
              <p:cNvSpPr/>
              <p:nvPr/>
            </p:nvSpPr>
            <p:spPr>
              <a:xfrm>
                <a:off x="3189499" y="2183079"/>
                <a:ext cx="1391635" cy="953042"/>
              </a:xfrm>
              <a:custGeom>
                <a:avLst/>
                <a:gdLst/>
                <a:ahLst/>
                <a:cxnLst/>
                <a:rect l="l" t="t" r="r" b="b"/>
                <a:pathLst>
                  <a:path w="77163" h="52844" extrusionOk="0">
                    <a:moveTo>
                      <a:pt x="70502" y="0"/>
                    </a:moveTo>
                    <a:cubicBezTo>
                      <a:pt x="68817" y="0"/>
                      <a:pt x="66621" y="2236"/>
                      <a:pt x="64844" y="6039"/>
                    </a:cubicBezTo>
                    <a:cubicBezTo>
                      <a:pt x="62177" y="11746"/>
                      <a:pt x="55162" y="15673"/>
                      <a:pt x="55162" y="15673"/>
                    </a:cubicBezTo>
                    <a:cubicBezTo>
                      <a:pt x="55162" y="15673"/>
                      <a:pt x="57415" y="11189"/>
                      <a:pt x="55073" y="11189"/>
                    </a:cubicBezTo>
                    <a:cubicBezTo>
                      <a:pt x="54950" y="11189"/>
                      <a:pt x="54814" y="11202"/>
                      <a:pt x="54664" y="11228"/>
                    </a:cubicBezTo>
                    <a:cubicBezTo>
                      <a:pt x="52442" y="11617"/>
                      <a:pt x="48959" y="20021"/>
                      <a:pt x="34438" y="27299"/>
                    </a:cubicBezTo>
                    <a:cubicBezTo>
                      <a:pt x="34438" y="27299"/>
                      <a:pt x="36783" y="22820"/>
                      <a:pt x="34612" y="22800"/>
                    </a:cubicBezTo>
                    <a:cubicBezTo>
                      <a:pt x="34602" y="22800"/>
                      <a:pt x="34591" y="22800"/>
                      <a:pt x="34581" y="22800"/>
                    </a:cubicBezTo>
                    <a:cubicBezTo>
                      <a:pt x="31698" y="22800"/>
                      <a:pt x="31846" y="26559"/>
                      <a:pt x="17133" y="36349"/>
                    </a:cubicBezTo>
                    <a:cubicBezTo>
                      <a:pt x="17133" y="36349"/>
                      <a:pt x="19057" y="32274"/>
                      <a:pt x="17906" y="32274"/>
                    </a:cubicBezTo>
                    <a:cubicBezTo>
                      <a:pt x="17677" y="32274"/>
                      <a:pt x="17327" y="32435"/>
                      <a:pt x="16816" y="32821"/>
                    </a:cubicBezTo>
                    <a:cubicBezTo>
                      <a:pt x="13733" y="35149"/>
                      <a:pt x="7747" y="45169"/>
                      <a:pt x="0" y="48507"/>
                    </a:cubicBezTo>
                    <a:lnTo>
                      <a:pt x="3873" y="52821"/>
                    </a:lnTo>
                    <a:cubicBezTo>
                      <a:pt x="3873" y="52821"/>
                      <a:pt x="3994" y="52844"/>
                      <a:pt x="4240" y="52844"/>
                    </a:cubicBezTo>
                    <a:cubicBezTo>
                      <a:pt x="5289" y="52844"/>
                      <a:pt x="8602" y="52426"/>
                      <a:pt x="14372" y="48018"/>
                    </a:cubicBezTo>
                    <a:cubicBezTo>
                      <a:pt x="21492" y="42579"/>
                      <a:pt x="38133" y="43175"/>
                      <a:pt x="38390" y="41870"/>
                    </a:cubicBezTo>
                    <a:cubicBezTo>
                      <a:pt x="38645" y="40566"/>
                      <a:pt x="34902" y="39112"/>
                      <a:pt x="34902" y="39112"/>
                    </a:cubicBezTo>
                    <a:cubicBezTo>
                      <a:pt x="34902" y="39112"/>
                      <a:pt x="53054" y="38704"/>
                      <a:pt x="53340" y="36298"/>
                    </a:cubicBezTo>
                    <a:cubicBezTo>
                      <a:pt x="53627" y="33892"/>
                      <a:pt x="48536" y="33564"/>
                      <a:pt x="48536" y="33564"/>
                    </a:cubicBezTo>
                    <a:cubicBezTo>
                      <a:pt x="48536" y="33564"/>
                      <a:pt x="71649" y="24127"/>
                      <a:pt x="70968" y="22138"/>
                    </a:cubicBezTo>
                    <a:cubicBezTo>
                      <a:pt x="70709" y="21383"/>
                      <a:pt x="69865" y="21149"/>
                      <a:pt x="68918" y="21149"/>
                    </a:cubicBezTo>
                    <a:cubicBezTo>
                      <a:pt x="67369" y="21149"/>
                      <a:pt x="65544" y="21774"/>
                      <a:pt x="65544" y="21774"/>
                    </a:cubicBezTo>
                    <a:cubicBezTo>
                      <a:pt x="65544" y="21774"/>
                      <a:pt x="77162" y="10785"/>
                      <a:pt x="75415" y="9675"/>
                    </a:cubicBezTo>
                    <a:cubicBezTo>
                      <a:pt x="75134" y="9496"/>
                      <a:pt x="74839" y="9421"/>
                      <a:pt x="74541" y="9421"/>
                    </a:cubicBezTo>
                    <a:cubicBezTo>
                      <a:pt x="72984" y="9421"/>
                      <a:pt x="71354" y="11468"/>
                      <a:pt x="71354" y="11468"/>
                    </a:cubicBezTo>
                    <a:cubicBezTo>
                      <a:pt x="71354" y="11468"/>
                      <a:pt x="73947" y="5391"/>
                      <a:pt x="72536" y="1771"/>
                    </a:cubicBezTo>
                    <a:cubicBezTo>
                      <a:pt x="72064" y="562"/>
                      <a:pt x="71348" y="0"/>
                      <a:pt x="7050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43"/>
              <p:cNvSpPr/>
              <p:nvPr/>
            </p:nvSpPr>
            <p:spPr>
              <a:xfrm>
                <a:off x="3339857" y="2281064"/>
                <a:ext cx="1125276" cy="806255"/>
              </a:xfrm>
              <a:custGeom>
                <a:avLst/>
                <a:gdLst/>
                <a:ahLst/>
                <a:cxnLst/>
                <a:rect l="l" t="t" r="r" b="b"/>
                <a:pathLst>
                  <a:path w="62394" h="44705" fill="none" extrusionOk="0">
                    <a:moveTo>
                      <a:pt x="0" y="44705"/>
                    </a:moveTo>
                    <a:cubicBezTo>
                      <a:pt x="14776" y="28960"/>
                      <a:pt x="38921" y="27815"/>
                      <a:pt x="50658" y="17300"/>
                    </a:cubicBezTo>
                    <a:cubicBezTo>
                      <a:pt x="62394" y="6785"/>
                      <a:pt x="61992" y="1"/>
                      <a:pt x="61992"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43"/>
              <p:cNvSpPr/>
              <p:nvPr/>
            </p:nvSpPr>
            <p:spPr>
              <a:xfrm>
                <a:off x="3215289" y="2765123"/>
                <a:ext cx="513943" cy="370998"/>
              </a:xfrm>
              <a:custGeom>
                <a:avLst/>
                <a:gdLst/>
                <a:ahLst/>
                <a:cxnLst/>
                <a:rect l="l" t="t" r="r" b="b"/>
                <a:pathLst>
                  <a:path w="28497" h="20571" extrusionOk="0">
                    <a:moveTo>
                      <a:pt x="16476" y="1"/>
                    </a:moveTo>
                    <a:cubicBezTo>
                      <a:pt x="16247" y="1"/>
                      <a:pt x="15897" y="162"/>
                      <a:pt x="15386" y="548"/>
                    </a:cubicBezTo>
                    <a:cubicBezTo>
                      <a:pt x="12867" y="2452"/>
                      <a:pt x="8404" y="9493"/>
                      <a:pt x="2628" y="13824"/>
                    </a:cubicBezTo>
                    <a:lnTo>
                      <a:pt x="1" y="17828"/>
                    </a:lnTo>
                    <a:lnTo>
                      <a:pt x="2443" y="20548"/>
                    </a:lnTo>
                    <a:cubicBezTo>
                      <a:pt x="2443" y="20548"/>
                      <a:pt x="2564" y="20571"/>
                      <a:pt x="2810" y="20571"/>
                    </a:cubicBezTo>
                    <a:cubicBezTo>
                      <a:pt x="3860" y="20571"/>
                      <a:pt x="7173" y="20153"/>
                      <a:pt x="12942" y="15746"/>
                    </a:cubicBezTo>
                    <a:cubicBezTo>
                      <a:pt x="16731" y="12850"/>
                      <a:pt x="23218" y="11666"/>
                      <a:pt x="28497" y="10993"/>
                    </a:cubicBezTo>
                    <a:cubicBezTo>
                      <a:pt x="27608" y="10691"/>
                      <a:pt x="26454" y="10570"/>
                      <a:pt x="25178" y="10570"/>
                    </a:cubicBezTo>
                    <a:cubicBezTo>
                      <a:pt x="20060" y="10570"/>
                      <a:pt x="12960" y="12512"/>
                      <a:pt x="12960" y="12512"/>
                    </a:cubicBezTo>
                    <a:cubicBezTo>
                      <a:pt x="12960" y="12512"/>
                      <a:pt x="17365" y="6290"/>
                      <a:pt x="20319" y="858"/>
                    </a:cubicBezTo>
                    <a:lnTo>
                      <a:pt x="20319" y="858"/>
                    </a:lnTo>
                    <a:cubicBezTo>
                      <a:pt x="18967" y="1849"/>
                      <a:pt x="17439" y="2919"/>
                      <a:pt x="15703" y="4076"/>
                    </a:cubicBezTo>
                    <a:cubicBezTo>
                      <a:pt x="15703" y="4076"/>
                      <a:pt x="17627" y="1"/>
                      <a:pt x="16476"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43"/>
              <p:cNvSpPr/>
              <p:nvPr/>
            </p:nvSpPr>
            <p:spPr>
              <a:xfrm>
                <a:off x="3572274" y="2365251"/>
                <a:ext cx="434175" cy="454969"/>
              </a:xfrm>
              <a:custGeom>
                <a:avLst/>
                <a:gdLst/>
                <a:ahLst/>
                <a:cxnLst/>
                <a:rect l="l" t="t" r="r" b="b"/>
                <a:pathLst>
                  <a:path w="24074" h="25227" fill="none" extrusionOk="0">
                    <a:moveTo>
                      <a:pt x="0" y="25226"/>
                    </a:moveTo>
                    <a:cubicBezTo>
                      <a:pt x="5838" y="23424"/>
                      <a:pt x="9650" y="18417"/>
                      <a:pt x="12822" y="13988"/>
                    </a:cubicBezTo>
                    <a:cubicBezTo>
                      <a:pt x="15996" y="9560"/>
                      <a:pt x="17073" y="4810"/>
                      <a:pt x="24073"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43"/>
              <p:cNvSpPr/>
              <p:nvPr/>
            </p:nvSpPr>
            <p:spPr>
              <a:xfrm>
                <a:off x="3878743" y="2297836"/>
                <a:ext cx="36034" cy="195554"/>
              </a:xfrm>
              <a:custGeom>
                <a:avLst/>
                <a:gdLst/>
                <a:ahLst/>
                <a:cxnLst/>
                <a:rect l="l" t="t" r="r" b="b"/>
                <a:pathLst>
                  <a:path w="1998" h="10843" fill="none" extrusionOk="0">
                    <a:moveTo>
                      <a:pt x="1" y="1"/>
                    </a:moveTo>
                    <a:cubicBezTo>
                      <a:pt x="1998" y="4525"/>
                      <a:pt x="43" y="10842"/>
                      <a:pt x="43" y="10842"/>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43"/>
              <p:cNvSpPr/>
              <p:nvPr/>
            </p:nvSpPr>
            <p:spPr>
              <a:xfrm>
                <a:off x="3759117" y="2580931"/>
                <a:ext cx="215500" cy="96054"/>
              </a:xfrm>
              <a:custGeom>
                <a:avLst/>
                <a:gdLst/>
                <a:ahLst/>
                <a:cxnLst/>
                <a:rect l="l" t="t" r="r" b="b"/>
                <a:pathLst>
                  <a:path w="11949" h="5326" fill="none" extrusionOk="0">
                    <a:moveTo>
                      <a:pt x="0" y="5325"/>
                    </a:moveTo>
                    <a:cubicBezTo>
                      <a:pt x="3758" y="1557"/>
                      <a:pt x="11949" y="0"/>
                      <a:pt x="11949" y="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43"/>
              <p:cNvSpPr/>
              <p:nvPr/>
            </p:nvSpPr>
            <p:spPr>
              <a:xfrm>
                <a:off x="3649608" y="2782815"/>
                <a:ext cx="18" cy="18"/>
              </a:xfrm>
              <a:custGeom>
                <a:avLst/>
                <a:gdLst/>
                <a:ahLst/>
                <a:cxnLst/>
                <a:rect l="l" t="t" r="r" b="b"/>
                <a:pathLst>
                  <a:path w="1" h="1" fill="none" extrusionOk="0">
                    <a:moveTo>
                      <a:pt x="1" y="1"/>
                    </a:moveTo>
                    <a:close/>
                  </a:path>
                </a:pathLst>
              </a:custGeom>
              <a:noFill/>
              <a:ln w="250" cap="rnd" cmpd="sng">
                <a:solidFill>
                  <a:srgbClr val="4134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43"/>
              <p:cNvSpPr/>
              <p:nvPr/>
            </p:nvSpPr>
            <p:spPr>
              <a:xfrm>
                <a:off x="3855856" y="2483128"/>
                <a:ext cx="117841" cy="134108"/>
              </a:xfrm>
              <a:custGeom>
                <a:avLst/>
                <a:gdLst/>
                <a:ahLst/>
                <a:cxnLst/>
                <a:rect l="l" t="t" r="r" b="b"/>
                <a:pathLst>
                  <a:path w="6534" h="7436" fill="none" extrusionOk="0">
                    <a:moveTo>
                      <a:pt x="6534" y="0"/>
                    </a:moveTo>
                    <a:cubicBezTo>
                      <a:pt x="4278" y="4090"/>
                      <a:pt x="1" y="7435"/>
                      <a:pt x="1" y="7435"/>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43"/>
              <p:cNvSpPr/>
              <p:nvPr/>
            </p:nvSpPr>
            <p:spPr>
              <a:xfrm>
                <a:off x="3768441" y="2368010"/>
                <a:ext cx="69651" cy="266016"/>
              </a:xfrm>
              <a:custGeom>
                <a:avLst/>
                <a:gdLst/>
                <a:ahLst/>
                <a:cxnLst/>
                <a:rect l="l" t="t" r="r" b="b"/>
                <a:pathLst>
                  <a:path w="3862" h="14750" extrusionOk="0">
                    <a:moveTo>
                      <a:pt x="756" y="1"/>
                    </a:moveTo>
                    <a:cubicBezTo>
                      <a:pt x="302" y="1"/>
                      <a:pt x="0" y="801"/>
                      <a:pt x="101" y="2707"/>
                    </a:cubicBezTo>
                    <a:cubicBezTo>
                      <a:pt x="352" y="7479"/>
                      <a:pt x="1286" y="14749"/>
                      <a:pt x="1286" y="14749"/>
                    </a:cubicBezTo>
                    <a:lnTo>
                      <a:pt x="1945" y="13835"/>
                    </a:lnTo>
                    <a:cubicBezTo>
                      <a:pt x="1945" y="13835"/>
                      <a:pt x="3862" y="8676"/>
                      <a:pt x="2990" y="4386"/>
                    </a:cubicBezTo>
                    <a:cubicBezTo>
                      <a:pt x="2467" y="1809"/>
                      <a:pt x="1439" y="1"/>
                      <a:pt x="7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43"/>
              <p:cNvSpPr/>
              <p:nvPr/>
            </p:nvSpPr>
            <p:spPr>
              <a:xfrm>
                <a:off x="3666345" y="2554636"/>
                <a:ext cx="92682" cy="216294"/>
              </a:xfrm>
              <a:custGeom>
                <a:avLst/>
                <a:gdLst/>
                <a:ahLst/>
                <a:cxnLst/>
                <a:rect l="l" t="t" r="r" b="b"/>
                <a:pathLst>
                  <a:path w="5139" h="11993" extrusionOk="0">
                    <a:moveTo>
                      <a:pt x="3815" y="1"/>
                    </a:moveTo>
                    <a:cubicBezTo>
                      <a:pt x="3681" y="1"/>
                      <a:pt x="3546" y="50"/>
                      <a:pt x="3424" y="139"/>
                    </a:cubicBezTo>
                    <a:cubicBezTo>
                      <a:pt x="2704" y="663"/>
                      <a:pt x="64" y="11725"/>
                      <a:pt x="2" y="11988"/>
                    </a:cubicBezTo>
                    <a:lnTo>
                      <a:pt x="2" y="11988"/>
                    </a:lnTo>
                    <a:cubicBezTo>
                      <a:pt x="83" y="11709"/>
                      <a:pt x="3252" y="8723"/>
                      <a:pt x="4280" y="4628"/>
                    </a:cubicBezTo>
                    <a:cubicBezTo>
                      <a:pt x="5139" y="1200"/>
                      <a:pt x="4480" y="1"/>
                      <a:pt x="3815" y="1"/>
                    </a:cubicBezTo>
                    <a:close/>
                    <a:moveTo>
                      <a:pt x="2" y="11988"/>
                    </a:moveTo>
                    <a:cubicBezTo>
                      <a:pt x="1" y="11989"/>
                      <a:pt x="1" y="11991"/>
                      <a:pt x="0" y="11993"/>
                    </a:cubicBezTo>
                    <a:cubicBezTo>
                      <a:pt x="0" y="11993"/>
                      <a:pt x="1" y="11991"/>
                      <a:pt x="2" y="11988"/>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43"/>
              <p:cNvSpPr/>
              <p:nvPr/>
            </p:nvSpPr>
            <p:spPr>
              <a:xfrm>
                <a:off x="3695002" y="2706563"/>
                <a:ext cx="193209" cy="45214"/>
              </a:xfrm>
              <a:custGeom>
                <a:avLst/>
                <a:gdLst/>
                <a:ahLst/>
                <a:cxnLst/>
                <a:rect l="l" t="t" r="r" b="b"/>
                <a:pathLst>
                  <a:path w="10713" h="2507" extrusionOk="0">
                    <a:moveTo>
                      <a:pt x="7436" y="0"/>
                    </a:moveTo>
                    <a:cubicBezTo>
                      <a:pt x="4562" y="0"/>
                      <a:pt x="890" y="1383"/>
                      <a:pt x="890" y="1383"/>
                    </a:cubicBezTo>
                    <a:lnTo>
                      <a:pt x="1" y="2238"/>
                    </a:lnTo>
                    <a:cubicBezTo>
                      <a:pt x="1" y="2238"/>
                      <a:pt x="2912" y="2507"/>
                      <a:pt x="5675" y="2507"/>
                    </a:cubicBezTo>
                    <a:cubicBezTo>
                      <a:pt x="6477" y="2507"/>
                      <a:pt x="7266" y="2484"/>
                      <a:pt x="7969" y="2426"/>
                    </a:cubicBezTo>
                    <a:cubicBezTo>
                      <a:pt x="8664" y="2265"/>
                      <a:pt x="9364" y="2123"/>
                      <a:pt x="10070" y="2000"/>
                    </a:cubicBezTo>
                    <a:cubicBezTo>
                      <a:pt x="10561" y="1767"/>
                      <a:pt x="10713" y="1435"/>
                      <a:pt x="10334" y="972"/>
                    </a:cubicBezTo>
                    <a:cubicBezTo>
                      <a:pt x="9745" y="252"/>
                      <a:pt x="8663" y="0"/>
                      <a:pt x="743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43"/>
              <p:cNvSpPr/>
              <p:nvPr/>
            </p:nvSpPr>
            <p:spPr>
              <a:xfrm>
                <a:off x="3874486" y="2601455"/>
                <a:ext cx="140294" cy="62293"/>
              </a:xfrm>
              <a:custGeom>
                <a:avLst/>
                <a:gdLst/>
                <a:ahLst/>
                <a:cxnLst/>
                <a:rect l="l" t="t" r="r" b="b"/>
                <a:pathLst>
                  <a:path w="7779" h="3454" extrusionOk="0">
                    <a:moveTo>
                      <a:pt x="1320" y="0"/>
                    </a:moveTo>
                    <a:lnTo>
                      <a:pt x="0" y="465"/>
                    </a:lnTo>
                    <a:cubicBezTo>
                      <a:pt x="0" y="465"/>
                      <a:pt x="4426" y="3454"/>
                      <a:pt x="6402" y="3454"/>
                    </a:cubicBezTo>
                    <a:cubicBezTo>
                      <a:pt x="6883" y="3454"/>
                      <a:pt x="7219" y="3276"/>
                      <a:pt x="7310" y="2835"/>
                    </a:cubicBezTo>
                    <a:cubicBezTo>
                      <a:pt x="7778" y="584"/>
                      <a:pt x="1320" y="0"/>
                      <a:pt x="13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43"/>
              <p:cNvSpPr/>
              <p:nvPr/>
            </p:nvSpPr>
            <p:spPr>
              <a:xfrm>
                <a:off x="3826604" y="2237058"/>
                <a:ext cx="84837" cy="77136"/>
              </a:xfrm>
              <a:custGeom>
                <a:avLst/>
                <a:gdLst/>
                <a:ahLst/>
                <a:cxnLst/>
                <a:rect l="l" t="t" r="r" b="b"/>
                <a:pathLst>
                  <a:path w="4704" h="4277" extrusionOk="0">
                    <a:moveTo>
                      <a:pt x="2267" y="0"/>
                    </a:moveTo>
                    <a:cubicBezTo>
                      <a:pt x="2134" y="0"/>
                      <a:pt x="2000" y="13"/>
                      <a:pt x="1866" y="38"/>
                    </a:cubicBezTo>
                    <a:cubicBezTo>
                      <a:pt x="1017" y="201"/>
                      <a:pt x="349" y="860"/>
                      <a:pt x="174" y="1707"/>
                    </a:cubicBezTo>
                    <a:cubicBezTo>
                      <a:pt x="0" y="2554"/>
                      <a:pt x="352" y="3422"/>
                      <a:pt x="1069" y="3908"/>
                    </a:cubicBezTo>
                    <a:cubicBezTo>
                      <a:pt x="1430" y="4153"/>
                      <a:pt x="1849" y="4276"/>
                      <a:pt x="2268" y="4276"/>
                    </a:cubicBezTo>
                    <a:cubicBezTo>
                      <a:pt x="2677" y="4276"/>
                      <a:pt x="3087" y="4159"/>
                      <a:pt x="3444" y="3924"/>
                    </a:cubicBezTo>
                    <a:cubicBezTo>
                      <a:pt x="4430" y="3275"/>
                      <a:pt x="4703" y="1949"/>
                      <a:pt x="4054" y="963"/>
                    </a:cubicBezTo>
                    <a:cubicBezTo>
                      <a:pt x="3654" y="355"/>
                      <a:pt x="2978" y="0"/>
                      <a:pt x="22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43"/>
              <p:cNvSpPr/>
              <p:nvPr/>
            </p:nvSpPr>
            <p:spPr>
              <a:xfrm>
                <a:off x="3841086" y="2238699"/>
                <a:ext cx="70336" cy="75476"/>
              </a:xfrm>
              <a:custGeom>
                <a:avLst/>
                <a:gdLst/>
                <a:ahLst/>
                <a:cxnLst/>
                <a:rect l="l" t="t" r="r" b="b"/>
                <a:pathLst>
                  <a:path w="3900" h="4185" extrusionOk="0">
                    <a:moveTo>
                      <a:pt x="2081" y="0"/>
                    </a:moveTo>
                    <a:lnTo>
                      <a:pt x="2081" y="0"/>
                    </a:lnTo>
                    <a:cubicBezTo>
                      <a:pt x="2803" y="680"/>
                      <a:pt x="2962" y="1766"/>
                      <a:pt x="2466" y="2625"/>
                    </a:cubicBezTo>
                    <a:cubicBezTo>
                      <a:pt x="2077" y="3299"/>
                      <a:pt x="1364" y="3693"/>
                      <a:pt x="616" y="3693"/>
                    </a:cubicBezTo>
                    <a:cubicBezTo>
                      <a:pt x="411" y="3693"/>
                      <a:pt x="204" y="3664"/>
                      <a:pt x="0" y="3602"/>
                    </a:cubicBezTo>
                    <a:lnTo>
                      <a:pt x="0" y="3602"/>
                    </a:lnTo>
                    <a:cubicBezTo>
                      <a:pt x="403" y="3982"/>
                      <a:pt x="932" y="4185"/>
                      <a:pt x="1469" y="4185"/>
                    </a:cubicBezTo>
                    <a:cubicBezTo>
                      <a:pt x="1872" y="4185"/>
                      <a:pt x="2279" y="4071"/>
                      <a:pt x="2641" y="3833"/>
                    </a:cubicBezTo>
                    <a:cubicBezTo>
                      <a:pt x="3626" y="3184"/>
                      <a:pt x="3899" y="1858"/>
                      <a:pt x="3251" y="872"/>
                    </a:cubicBezTo>
                    <a:cubicBezTo>
                      <a:pt x="2976" y="452"/>
                      <a:pt x="2561" y="144"/>
                      <a:pt x="2081"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43"/>
              <p:cNvSpPr/>
              <p:nvPr/>
            </p:nvSpPr>
            <p:spPr>
              <a:xfrm>
                <a:off x="3976835" y="2317043"/>
                <a:ext cx="84548" cy="77136"/>
              </a:xfrm>
              <a:custGeom>
                <a:avLst/>
                <a:gdLst/>
                <a:ahLst/>
                <a:cxnLst/>
                <a:rect l="l" t="t" r="r" b="b"/>
                <a:pathLst>
                  <a:path w="4688" h="4277" extrusionOk="0">
                    <a:moveTo>
                      <a:pt x="2293" y="1"/>
                    </a:moveTo>
                    <a:cubicBezTo>
                      <a:pt x="1504" y="1"/>
                      <a:pt x="773" y="438"/>
                      <a:pt x="402" y="1146"/>
                    </a:cubicBezTo>
                    <a:cubicBezTo>
                      <a:pt x="0" y="1911"/>
                      <a:pt x="99" y="2844"/>
                      <a:pt x="653" y="3507"/>
                    </a:cubicBezTo>
                    <a:cubicBezTo>
                      <a:pt x="1066" y="4003"/>
                      <a:pt x="1671" y="4277"/>
                      <a:pt x="2295" y="4277"/>
                    </a:cubicBezTo>
                    <a:cubicBezTo>
                      <a:pt x="2507" y="4277"/>
                      <a:pt x="2721" y="4245"/>
                      <a:pt x="2931" y="4180"/>
                    </a:cubicBezTo>
                    <a:cubicBezTo>
                      <a:pt x="4059" y="3828"/>
                      <a:pt x="4688" y="2629"/>
                      <a:pt x="4336" y="1502"/>
                    </a:cubicBezTo>
                    <a:cubicBezTo>
                      <a:pt x="4078" y="677"/>
                      <a:pt x="3349" y="87"/>
                      <a:pt x="2488" y="10"/>
                    </a:cubicBezTo>
                    <a:cubicBezTo>
                      <a:pt x="2423" y="4"/>
                      <a:pt x="2358" y="1"/>
                      <a:pt x="22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43"/>
              <p:cNvSpPr/>
              <p:nvPr/>
            </p:nvSpPr>
            <p:spPr>
              <a:xfrm>
                <a:off x="3985077" y="2323193"/>
                <a:ext cx="76306" cy="70986"/>
              </a:xfrm>
              <a:custGeom>
                <a:avLst/>
                <a:gdLst/>
                <a:ahLst/>
                <a:cxnLst/>
                <a:rect l="l" t="t" r="r" b="b"/>
                <a:pathLst>
                  <a:path w="4231" h="3936" extrusionOk="0">
                    <a:moveTo>
                      <a:pt x="2995" y="0"/>
                    </a:moveTo>
                    <a:cubicBezTo>
                      <a:pt x="3501" y="853"/>
                      <a:pt x="3355" y="1942"/>
                      <a:pt x="2640" y="2630"/>
                    </a:cubicBezTo>
                    <a:cubicBezTo>
                      <a:pt x="2231" y="3025"/>
                      <a:pt x="1696" y="3229"/>
                      <a:pt x="1157" y="3229"/>
                    </a:cubicBezTo>
                    <a:cubicBezTo>
                      <a:pt x="757" y="3229"/>
                      <a:pt x="356" y="3117"/>
                      <a:pt x="1" y="2888"/>
                    </a:cubicBezTo>
                    <a:lnTo>
                      <a:pt x="1" y="2888"/>
                    </a:lnTo>
                    <a:cubicBezTo>
                      <a:pt x="387" y="3538"/>
                      <a:pt x="1090" y="3936"/>
                      <a:pt x="1840" y="3936"/>
                    </a:cubicBezTo>
                    <a:cubicBezTo>
                      <a:pt x="2050" y="3936"/>
                      <a:pt x="2264" y="3905"/>
                      <a:pt x="2475" y="3839"/>
                    </a:cubicBezTo>
                    <a:cubicBezTo>
                      <a:pt x="3602" y="3487"/>
                      <a:pt x="4231" y="2288"/>
                      <a:pt x="3879" y="1161"/>
                    </a:cubicBezTo>
                    <a:cubicBezTo>
                      <a:pt x="3730" y="682"/>
                      <a:pt x="3416" y="271"/>
                      <a:pt x="2995"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43"/>
              <p:cNvSpPr/>
              <p:nvPr/>
            </p:nvSpPr>
            <p:spPr>
              <a:xfrm>
                <a:off x="3943687" y="2426624"/>
                <a:ext cx="85251" cy="77118"/>
              </a:xfrm>
              <a:custGeom>
                <a:avLst/>
                <a:gdLst/>
                <a:ahLst/>
                <a:cxnLst/>
                <a:rect l="l" t="t" r="r" b="b"/>
                <a:pathLst>
                  <a:path w="4727" h="4276" extrusionOk="0">
                    <a:moveTo>
                      <a:pt x="2286" y="0"/>
                    </a:moveTo>
                    <a:cubicBezTo>
                      <a:pt x="2182" y="0"/>
                      <a:pt x="2077" y="8"/>
                      <a:pt x="1972" y="24"/>
                    </a:cubicBezTo>
                    <a:cubicBezTo>
                      <a:pt x="1117" y="149"/>
                      <a:pt x="422" y="779"/>
                      <a:pt x="212" y="1617"/>
                    </a:cubicBezTo>
                    <a:cubicBezTo>
                      <a:pt x="1" y="2456"/>
                      <a:pt x="317" y="3339"/>
                      <a:pt x="1011" y="3854"/>
                    </a:cubicBezTo>
                    <a:cubicBezTo>
                      <a:pt x="1387" y="4134"/>
                      <a:pt x="1835" y="4276"/>
                      <a:pt x="2285" y="4276"/>
                    </a:cubicBezTo>
                    <a:cubicBezTo>
                      <a:pt x="2664" y="4276"/>
                      <a:pt x="3044" y="4175"/>
                      <a:pt x="3383" y="3972"/>
                    </a:cubicBezTo>
                    <a:cubicBezTo>
                      <a:pt x="4397" y="3366"/>
                      <a:pt x="4726" y="2052"/>
                      <a:pt x="4119" y="1040"/>
                    </a:cubicBezTo>
                    <a:cubicBezTo>
                      <a:pt x="3729" y="389"/>
                      <a:pt x="3030" y="0"/>
                      <a:pt x="228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43"/>
              <p:cNvSpPr/>
              <p:nvPr/>
            </p:nvSpPr>
            <p:spPr>
              <a:xfrm>
                <a:off x="3957303" y="2428770"/>
                <a:ext cx="71635" cy="74971"/>
              </a:xfrm>
              <a:custGeom>
                <a:avLst/>
                <a:gdLst/>
                <a:ahLst/>
                <a:cxnLst/>
                <a:rect l="l" t="t" r="r" b="b"/>
                <a:pathLst>
                  <a:path w="3972" h="4157" extrusionOk="0">
                    <a:moveTo>
                      <a:pt x="2233" y="0"/>
                    </a:moveTo>
                    <a:cubicBezTo>
                      <a:pt x="2924" y="710"/>
                      <a:pt x="3038" y="1802"/>
                      <a:pt x="2506" y="2639"/>
                    </a:cubicBezTo>
                    <a:cubicBezTo>
                      <a:pt x="2105" y="3269"/>
                      <a:pt x="1418" y="3629"/>
                      <a:pt x="703" y="3629"/>
                    </a:cubicBezTo>
                    <a:cubicBezTo>
                      <a:pt x="468" y="3629"/>
                      <a:pt x="231" y="3591"/>
                      <a:pt x="0" y="3510"/>
                    </a:cubicBezTo>
                    <a:lnTo>
                      <a:pt x="0" y="3510"/>
                    </a:lnTo>
                    <a:cubicBezTo>
                      <a:pt x="408" y="3929"/>
                      <a:pt x="965" y="4157"/>
                      <a:pt x="1534" y="4157"/>
                    </a:cubicBezTo>
                    <a:cubicBezTo>
                      <a:pt x="1907" y="4157"/>
                      <a:pt x="2285" y="4059"/>
                      <a:pt x="2628" y="3853"/>
                    </a:cubicBezTo>
                    <a:cubicBezTo>
                      <a:pt x="3642" y="3247"/>
                      <a:pt x="3971" y="1933"/>
                      <a:pt x="3364" y="920"/>
                    </a:cubicBezTo>
                    <a:cubicBezTo>
                      <a:pt x="3108" y="490"/>
                      <a:pt x="2706" y="164"/>
                      <a:pt x="2233"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43"/>
              <p:cNvSpPr/>
              <p:nvPr/>
            </p:nvSpPr>
            <p:spPr>
              <a:xfrm>
                <a:off x="3959828" y="2542228"/>
                <a:ext cx="82023" cy="77136"/>
              </a:xfrm>
              <a:custGeom>
                <a:avLst/>
                <a:gdLst/>
                <a:ahLst/>
                <a:cxnLst/>
                <a:rect l="l" t="t" r="r" b="b"/>
                <a:pathLst>
                  <a:path w="4548" h="4277" extrusionOk="0">
                    <a:moveTo>
                      <a:pt x="2290" y="1"/>
                    </a:moveTo>
                    <a:cubicBezTo>
                      <a:pt x="1651" y="1"/>
                      <a:pt x="1032" y="288"/>
                      <a:pt x="619" y="804"/>
                    </a:cubicBezTo>
                    <a:cubicBezTo>
                      <a:pt x="81" y="1480"/>
                      <a:pt x="1" y="2415"/>
                      <a:pt x="419" y="3172"/>
                    </a:cubicBezTo>
                    <a:cubicBezTo>
                      <a:pt x="799" y="3859"/>
                      <a:pt x="1519" y="4277"/>
                      <a:pt x="2292" y="4277"/>
                    </a:cubicBezTo>
                    <a:cubicBezTo>
                      <a:pt x="2370" y="4277"/>
                      <a:pt x="2450" y="4273"/>
                      <a:pt x="2529" y="4264"/>
                    </a:cubicBezTo>
                    <a:cubicBezTo>
                      <a:pt x="3703" y="4131"/>
                      <a:pt x="4548" y="3074"/>
                      <a:pt x="4416" y="1900"/>
                    </a:cubicBezTo>
                    <a:cubicBezTo>
                      <a:pt x="4319" y="1041"/>
                      <a:pt x="3714" y="324"/>
                      <a:pt x="2883" y="85"/>
                    </a:cubicBezTo>
                    <a:cubicBezTo>
                      <a:pt x="2687" y="28"/>
                      <a:pt x="2488" y="1"/>
                      <a:pt x="229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43"/>
              <p:cNvSpPr/>
              <p:nvPr/>
            </p:nvSpPr>
            <p:spPr>
              <a:xfrm>
                <a:off x="3964860" y="2552905"/>
                <a:ext cx="76973" cy="66459"/>
              </a:xfrm>
              <a:custGeom>
                <a:avLst/>
                <a:gdLst/>
                <a:ahLst/>
                <a:cxnLst/>
                <a:rect l="l" t="t" r="r" b="b"/>
                <a:pathLst>
                  <a:path w="4268" h="3685" extrusionOk="0">
                    <a:moveTo>
                      <a:pt x="3488" y="1"/>
                    </a:moveTo>
                    <a:lnTo>
                      <a:pt x="3488" y="1"/>
                    </a:lnTo>
                    <a:cubicBezTo>
                      <a:pt x="3823" y="933"/>
                      <a:pt x="3474" y="1975"/>
                      <a:pt x="2642" y="2515"/>
                    </a:cubicBezTo>
                    <a:cubicBezTo>
                      <a:pt x="2286" y="2747"/>
                      <a:pt x="1881" y="2860"/>
                      <a:pt x="1478" y="2860"/>
                    </a:cubicBezTo>
                    <a:cubicBezTo>
                      <a:pt x="942" y="2860"/>
                      <a:pt x="410" y="2659"/>
                      <a:pt x="1" y="2268"/>
                    </a:cubicBezTo>
                    <a:lnTo>
                      <a:pt x="1" y="2268"/>
                    </a:lnTo>
                    <a:cubicBezTo>
                      <a:pt x="302" y="3107"/>
                      <a:pt x="1102" y="3684"/>
                      <a:pt x="2010" y="3684"/>
                    </a:cubicBezTo>
                    <a:cubicBezTo>
                      <a:pt x="2089" y="3684"/>
                      <a:pt x="2169" y="3680"/>
                      <a:pt x="2250" y="3671"/>
                    </a:cubicBezTo>
                    <a:cubicBezTo>
                      <a:pt x="3423" y="3539"/>
                      <a:pt x="4268" y="2481"/>
                      <a:pt x="4136" y="1308"/>
                    </a:cubicBezTo>
                    <a:cubicBezTo>
                      <a:pt x="4081" y="810"/>
                      <a:pt x="3851" y="346"/>
                      <a:pt x="3488"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43"/>
              <p:cNvSpPr/>
              <p:nvPr/>
            </p:nvSpPr>
            <p:spPr>
              <a:xfrm>
                <a:off x="3742308" y="3025242"/>
                <a:ext cx="462003" cy="394985"/>
              </a:xfrm>
              <a:custGeom>
                <a:avLst/>
                <a:gdLst/>
                <a:ahLst/>
                <a:cxnLst/>
                <a:rect l="l" t="t" r="r" b="b"/>
                <a:pathLst>
                  <a:path w="25617" h="21901" fill="none" extrusionOk="0">
                    <a:moveTo>
                      <a:pt x="0" y="0"/>
                    </a:moveTo>
                    <a:cubicBezTo>
                      <a:pt x="5791" y="1162"/>
                      <a:pt x="9945" y="5603"/>
                      <a:pt x="13429" y="9551"/>
                    </a:cubicBezTo>
                    <a:cubicBezTo>
                      <a:pt x="16913" y="13498"/>
                      <a:pt x="18416" y="17961"/>
                      <a:pt x="25617" y="2190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43"/>
              <p:cNvSpPr/>
              <p:nvPr/>
            </p:nvSpPr>
            <p:spPr>
              <a:xfrm>
                <a:off x="4069697" y="3309437"/>
                <a:ext cx="45088" cy="188105"/>
              </a:xfrm>
              <a:custGeom>
                <a:avLst/>
                <a:gdLst/>
                <a:ahLst/>
                <a:cxnLst/>
                <a:rect l="l" t="t" r="r" b="b"/>
                <a:pathLst>
                  <a:path w="2500" h="10430" fill="none" extrusionOk="0">
                    <a:moveTo>
                      <a:pt x="1022" y="10429"/>
                    </a:moveTo>
                    <a:cubicBezTo>
                      <a:pt x="2500" y="5883"/>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43"/>
              <p:cNvSpPr/>
              <p:nvPr/>
            </p:nvSpPr>
            <p:spPr>
              <a:xfrm>
                <a:off x="3936004" y="3144688"/>
                <a:ext cx="216600" cy="71238"/>
              </a:xfrm>
              <a:custGeom>
                <a:avLst/>
                <a:gdLst/>
                <a:ahLst/>
                <a:cxnLst/>
                <a:rect l="l" t="t" r="r" b="b"/>
                <a:pathLst>
                  <a:path w="12010" h="3950" fill="none" extrusionOk="0">
                    <a:moveTo>
                      <a:pt x="0" y="0"/>
                    </a:moveTo>
                    <a:cubicBezTo>
                      <a:pt x="3982" y="3256"/>
                      <a:pt x="12009" y="3950"/>
                      <a:pt x="12009" y="3950"/>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43"/>
              <p:cNvSpPr/>
              <p:nvPr/>
            </p:nvSpPr>
            <p:spPr>
              <a:xfrm>
                <a:off x="4034854" y="3192643"/>
                <a:ext cx="126443" cy="117444"/>
              </a:xfrm>
              <a:custGeom>
                <a:avLst/>
                <a:gdLst/>
                <a:ahLst/>
                <a:cxnLst/>
                <a:rect l="l" t="t" r="r" b="b"/>
                <a:pathLst>
                  <a:path w="7011" h="6512" fill="none" extrusionOk="0">
                    <a:moveTo>
                      <a:pt x="7011" y="6511"/>
                    </a:moveTo>
                    <a:cubicBezTo>
                      <a:pt x="4441" y="2799"/>
                      <a:pt x="1" y="1"/>
                      <a:pt x="1" y="1"/>
                    </a:cubicBezTo>
                  </a:path>
                </a:pathLst>
              </a:custGeom>
              <a:noFill/>
              <a:ln w="35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43"/>
              <p:cNvSpPr/>
              <p:nvPr/>
            </p:nvSpPr>
            <p:spPr>
              <a:xfrm>
                <a:off x="3968070" y="3182796"/>
                <a:ext cx="58776" cy="256764"/>
              </a:xfrm>
              <a:custGeom>
                <a:avLst/>
                <a:gdLst/>
                <a:ahLst/>
                <a:cxnLst/>
                <a:rect l="l" t="t" r="r" b="b"/>
                <a:pathLst>
                  <a:path w="3259" h="14237" extrusionOk="0">
                    <a:moveTo>
                      <a:pt x="187" y="0"/>
                    </a:moveTo>
                    <a:cubicBezTo>
                      <a:pt x="187" y="1"/>
                      <a:pt x="0" y="7083"/>
                      <a:pt x="225" y="11697"/>
                    </a:cubicBezTo>
                    <a:cubicBezTo>
                      <a:pt x="313" y="13487"/>
                      <a:pt x="663" y="14237"/>
                      <a:pt x="1084" y="14237"/>
                    </a:cubicBezTo>
                    <a:cubicBezTo>
                      <a:pt x="1747" y="14237"/>
                      <a:pt x="2585" y="12376"/>
                      <a:pt x="2840" y="9799"/>
                    </a:cubicBezTo>
                    <a:cubicBezTo>
                      <a:pt x="3258" y="5589"/>
                      <a:pt x="911" y="815"/>
                      <a:pt x="911" y="815"/>
                    </a:cubicBezTo>
                    <a:lnTo>
                      <a:pt x="18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43"/>
              <p:cNvSpPr/>
              <p:nvPr/>
            </p:nvSpPr>
            <p:spPr>
              <a:xfrm>
                <a:off x="3837587" y="3063404"/>
                <a:ext cx="108769" cy="201307"/>
              </a:xfrm>
              <a:custGeom>
                <a:avLst/>
                <a:gdLst/>
                <a:ahLst/>
                <a:cxnLst/>
                <a:rect l="l" t="t" r="r" b="b"/>
                <a:pathLst>
                  <a:path w="6031" h="11162" extrusionOk="0">
                    <a:moveTo>
                      <a:pt x="1" y="1"/>
                    </a:moveTo>
                    <a:lnTo>
                      <a:pt x="1" y="1"/>
                    </a:lnTo>
                    <a:cubicBezTo>
                      <a:pt x="1" y="2"/>
                      <a:pt x="2" y="4"/>
                      <a:pt x="2" y="5"/>
                    </a:cubicBezTo>
                    <a:lnTo>
                      <a:pt x="2" y="5"/>
                    </a:lnTo>
                    <a:cubicBezTo>
                      <a:pt x="1" y="2"/>
                      <a:pt x="1" y="1"/>
                      <a:pt x="1" y="1"/>
                    </a:cubicBezTo>
                    <a:close/>
                    <a:moveTo>
                      <a:pt x="2" y="5"/>
                    </a:moveTo>
                    <a:lnTo>
                      <a:pt x="2" y="5"/>
                    </a:lnTo>
                    <a:cubicBezTo>
                      <a:pt x="88" y="250"/>
                      <a:pt x="3708" y="10629"/>
                      <a:pt x="4452" y="11064"/>
                    </a:cubicBezTo>
                    <a:cubicBezTo>
                      <a:pt x="4561" y="11127"/>
                      <a:pt x="4675" y="11161"/>
                      <a:pt x="4787" y="11161"/>
                    </a:cubicBezTo>
                    <a:cubicBezTo>
                      <a:pt x="5451" y="11161"/>
                      <a:pt x="6031" y="9967"/>
                      <a:pt x="4835" y="6663"/>
                    </a:cubicBezTo>
                    <a:cubicBezTo>
                      <a:pt x="3447" y="2826"/>
                      <a:pt x="107" y="264"/>
                      <a:pt x="2" y="5"/>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43"/>
              <p:cNvSpPr/>
              <p:nvPr/>
            </p:nvSpPr>
            <p:spPr>
              <a:xfrm>
                <a:off x="3867489" y="3066307"/>
                <a:ext cx="192001" cy="43987"/>
              </a:xfrm>
              <a:custGeom>
                <a:avLst/>
                <a:gdLst/>
                <a:ahLst/>
                <a:cxnLst/>
                <a:rect l="l" t="t" r="r" b="b"/>
                <a:pathLst>
                  <a:path w="10646" h="2439" extrusionOk="0">
                    <a:moveTo>
                      <a:pt x="7923" y="1"/>
                    </a:moveTo>
                    <a:cubicBezTo>
                      <a:pt x="4909" y="1"/>
                      <a:pt x="0" y="963"/>
                      <a:pt x="0" y="963"/>
                    </a:cubicBezTo>
                    <a:lnTo>
                      <a:pt x="939" y="1698"/>
                    </a:lnTo>
                    <a:cubicBezTo>
                      <a:pt x="939" y="1698"/>
                      <a:pt x="3738" y="2439"/>
                      <a:pt x="6288" y="2439"/>
                    </a:cubicBezTo>
                    <a:cubicBezTo>
                      <a:pt x="7903" y="2439"/>
                      <a:pt x="9419" y="2141"/>
                      <a:pt x="10061" y="1170"/>
                    </a:cubicBezTo>
                    <a:cubicBezTo>
                      <a:pt x="10646" y="287"/>
                      <a:pt x="9566" y="1"/>
                      <a:pt x="792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43"/>
              <p:cNvSpPr/>
              <p:nvPr/>
            </p:nvSpPr>
            <p:spPr>
              <a:xfrm>
                <a:off x="4053502" y="3134642"/>
                <a:ext cx="134667" cy="69038"/>
              </a:xfrm>
              <a:custGeom>
                <a:avLst/>
                <a:gdLst/>
                <a:ahLst/>
                <a:cxnLst/>
                <a:rect l="l" t="t" r="r" b="b"/>
                <a:pathLst>
                  <a:path w="7467" h="3828" extrusionOk="0">
                    <a:moveTo>
                      <a:pt x="6029" y="1"/>
                    </a:moveTo>
                    <a:cubicBezTo>
                      <a:pt x="4205" y="1"/>
                      <a:pt x="0" y="3509"/>
                      <a:pt x="0" y="3509"/>
                    </a:cubicBezTo>
                    <a:lnTo>
                      <a:pt x="1314" y="3828"/>
                    </a:lnTo>
                    <a:cubicBezTo>
                      <a:pt x="1314" y="3828"/>
                      <a:pt x="7467" y="2634"/>
                      <a:pt x="6798" y="516"/>
                    </a:cubicBezTo>
                    <a:cubicBezTo>
                      <a:pt x="6683" y="152"/>
                      <a:pt x="6407" y="1"/>
                      <a:pt x="6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43"/>
              <p:cNvSpPr/>
              <p:nvPr/>
            </p:nvSpPr>
            <p:spPr>
              <a:xfrm>
                <a:off x="4041022" y="3482718"/>
                <a:ext cx="78560" cy="74557"/>
              </a:xfrm>
              <a:custGeom>
                <a:avLst/>
                <a:gdLst/>
                <a:ahLst/>
                <a:cxnLst/>
                <a:rect l="l" t="t" r="r" b="b"/>
                <a:pathLst>
                  <a:path w="4356" h="4134" extrusionOk="0">
                    <a:moveTo>
                      <a:pt x="2133" y="0"/>
                    </a:moveTo>
                    <a:cubicBezTo>
                      <a:pt x="1928" y="0"/>
                      <a:pt x="1719" y="31"/>
                      <a:pt x="1513" y="96"/>
                    </a:cubicBezTo>
                    <a:cubicBezTo>
                      <a:pt x="716" y="347"/>
                      <a:pt x="148" y="1053"/>
                      <a:pt x="74" y="1885"/>
                    </a:cubicBezTo>
                    <a:cubicBezTo>
                      <a:pt x="1" y="2717"/>
                      <a:pt x="436" y="3512"/>
                      <a:pt x="1177" y="3899"/>
                    </a:cubicBezTo>
                    <a:cubicBezTo>
                      <a:pt x="1479" y="4057"/>
                      <a:pt x="1806" y="4134"/>
                      <a:pt x="2132" y="4134"/>
                    </a:cubicBezTo>
                    <a:cubicBezTo>
                      <a:pt x="2608" y="4134"/>
                      <a:pt x="3080" y="3970"/>
                      <a:pt x="3460" y="3651"/>
                    </a:cubicBezTo>
                    <a:cubicBezTo>
                      <a:pt x="4101" y="3114"/>
                      <a:pt x="4355" y="2245"/>
                      <a:pt x="4104" y="1448"/>
                    </a:cubicBezTo>
                    <a:cubicBezTo>
                      <a:pt x="3826" y="565"/>
                      <a:pt x="3012" y="0"/>
                      <a:pt x="2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43"/>
              <p:cNvSpPr/>
              <p:nvPr/>
            </p:nvSpPr>
            <p:spPr>
              <a:xfrm>
                <a:off x="4041130" y="3482718"/>
                <a:ext cx="76541" cy="51508"/>
              </a:xfrm>
              <a:custGeom>
                <a:avLst/>
                <a:gdLst/>
                <a:ahLst/>
                <a:cxnLst/>
                <a:rect l="l" t="t" r="r" b="b"/>
                <a:pathLst>
                  <a:path w="4244" h="2856" extrusionOk="0">
                    <a:moveTo>
                      <a:pt x="2127" y="0"/>
                    </a:moveTo>
                    <a:cubicBezTo>
                      <a:pt x="1922" y="0"/>
                      <a:pt x="1713" y="31"/>
                      <a:pt x="1507" y="96"/>
                    </a:cubicBezTo>
                    <a:cubicBezTo>
                      <a:pt x="575" y="388"/>
                      <a:pt x="0" y="1281"/>
                      <a:pt x="68" y="2215"/>
                    </a:cubicBezTo>
                    <a:cubicBezTo>
                      <a:pt x="391" y="1432"/>
                      <a:pt x="1151" y="936"/>
                      <a:pt x="1975" y="936"/>
                    </a:cubicBezTo>
                    <a:cubicBezTo>
                      <a:pt x="2085" y="936"/>
                      <a:pt x="2195" y="945"/>
                      <a:pt x="2306" y="963"/>
                    </a:cubicBezTo>
                    <a:cubicBezTo>
                      <a:pt x="3252" y="1116"/>
                      <a:pt x="3968" y="1900"/>
                      <a:pt x="4037" y="2856"/>
                    </a:cubicBezTo>
                    <a:cubicBezTo>
                      <a:pt x="4222" y="2408"/>
                      <a:pt x="4244" y="1910"/>
                      <a:pt x="4098" y="1448"/>
                    </a:cubicBezTo>
                    <a:cubicBezTo>
                      <a:pt x="3820" y="565"/>
                      <a:pt x="3006" y="0"/>
                      <a:pt x="2127"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43"/>
              <p:cNvSpPr/>
              <p:nvPr/>
            </p:nvSpPr>
            <p:spPr>
              <a:xfrm>
                <a:off x="4177042" y="3391046"/>
                <a:ext cx="79011" cy="74557"/>
              </a:xfrm>
              <a:custGeom>
                <a:avLst/>
                <a:gdLst/>
                <a:ahLst/>
                <a:cxnLst/>
                <a:rect l="l" t="t" r="r" b="b"/>
                <a:pathLst>
                  <a:path w="4381" h="4134" extrusionOk="0">
                    <a:moveTo>
                      <a:pt x="2191" y="1"/>
                    </a:moveTo>
                    <a:cubicBezTo>
                      <a:pt x="1229" y="1"/>
                      <a:pt x="367" y="675"/>
                      <a:pt x="168" y="1655"/>
                    </a:cubicBezTo>
                    <a:cubicBezTo>
                      <a:pt x="0" y="2474"/>
                      <a:pt x="343" y="3313"/>
                      <a:pt x="1036" y="3781"/>
                    </a:cubicBezTo>
                    <a:cubicBezTo>
                      <a:pt x="1385" y="4016"/>
                      <a:pt x="1789" y="4134"/>
                      <a:pt x="2192" y="4134"/>
                    </a:cubicBezTo>
                    <a:cubicBezTo>
                      <a:pt x="2589" y="4134"/>
                      <a:pt x="2987" y="4020"/>
                      <a:pt x="3333" y="3791"/>
                    </a:cubicBezTo>
                    <a:cubicBezTo>
                      <a:pt x="4030" y="3330"/>
                      <a:pt x="4381" y="2494"/>
                      <a:pt x="4221" y="1675"/>
                    </a:cubicBezTo>
                    <a:cubicBezTo>
                      <a:pt x="4063" y="854"/>
                      <a:pt x="3424" y="210"/>
                      <a:pt x="2605" y="43"/>
                    </a:cubicBezTo>
                    <a:cubicBezTo>
                      <a:pt x="2466" y="14"/>
                      <a:pt x="2328" y="1"/>
                      <a:pt x="219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43"/>
              <p:cNvSpPr/>
              <p:nvPr/>
            </p:nvSpPr>
            <p:spPr>
              <a:xfrm>
                <a:off x="4176537" y="3391046"/>
                <a:ext cx="69182" cy="71076"/>
              </a:xfrm>
              <a:custGeom>
                <a:avLst/>
                <a:gdLst/>
                <a:ahLst/>
                <a:cxnLst/>
                <a:rect l="l" t="t" r="r" b="b"/>
                <a:pathLst>
                  <a:path w="3836" h="3941" extrusionOk="0">
                    <a:moveTo>
                      <a:pt x="2219" y="1"/>
                    </a:moveTo>
                    <a:cubicBezTo>
                      <a:pt x="1257" y="1"/>
                      <a:pt x="395" y="675"/>
                      <a:pt x="196" y="1655"/>
                    </a:cubicBezTo>
                    <a:cubicBezTo>
                      <a:pt x="0" y="2612"/>
                      <a:pt x="503" y="3547"/>
                      <a:pt x="1352" y="3941"/>
                    </a:cubicBezTo>
                    <a:cubicBezTo>
                      <a:pt x="754" y="3192"/>
                      <a:pt x="749" y="2130"/>
                      <a:pt x="1341" y="1376"/>
                    </a:cubicBezTo>
                    <a:cubicBezTo>
                      <a:pt x="1743" y="865"/>
                      <a:pt x="2348" y="587"/>
                      <a:pt x="2966" y="587"/>
                    </a:cubicBezTo>
                    <a:cubicBezTo>
                      <a:pt x="3259" y="587"/>
                      <a:pt x="3556" y="649"/>
                      <a:pt x="3835" y="779"/>
                    </a:cubicBezTo>
                    <a:cubicBezTo>
                      <a:pt x="3534" y="400"/>
                      <a:pt x="3108" y="139"/>
                      <a:pt x="2633" y="43"/>
                    </a:cubicBezTo>
                    <a:cubicBezTo>
                      <a:pt x="2494" y="14"/>
                      <a:pt x="2356" y="1"/>
                      <a:pt x="2219"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43"/>
              <p:cNvSpPr/>
              <p:nvPr/>
            </p:nvSpPr>
            <p:spPr>
              <a:xfrm>
                <a:off x="4133649" y="3288950"/>
                <a:ext cx="78092" cy="74575"/>
              </a:xfrm>
              <a:custGeom>
                <a:avLst/>
                <a:gdLst/>
                <a:ahLst/>
                <a:cxnLst/>
                <a:rect l="l" t="t" r="r" b="b"/>
                <a:pathLst>
                  <a:path w="4330" h="4135" extrusionOk="0">
                    <a:moveTo>
                      <a:pt x="2228" y="1"/>
                    </a:moveTo>
                    <a:cubicBezTo>
                      <a:pt x="1451" y="1"/>
                      <a:pt x="707" y="441"/>
                      <a:pt x="356" y="1191"/>
                    </a:cubicBezTo>
                    <a:cubicBezTo>
                      <a:pt x="1" y="1947"/>
                      <a:pt x="138" y="2844"/>
                      <a:pt x="702" y="3461"/>
                    </a:cubicBezTo>
                    <a:cubicBezTo>
                      <a:pt x="1100" y="3898"/>
                      <a:pt x="1657" y="4135"/>
                      <a:pt x="2228" y="4135"/>
                    </a:cubicBezTo>
                    <a:cubicBezTo>
                      <a:pt x="2463" y="4135"/>
                      <a:pt x="2701" y="4094"/>
                      <a:pt x="2931" y="4011"/>
                    </a:cubicBezTo>
                    <a:cubicBezTo>
                      <a:pt x="3717" y="3727"/>
                      <a:pt x="4254" y="2997"/>
                      <a:pt x="4291" y="2161"/>
                    </a:cubicBezTo>
                    <a:cubicBezTo>
                      <a:pt x="4330" y="1327"/>
                      <a:pt x="3861" y="551"/>
                      <a:pt x="3104" y="196"/>
                    </a:cubicBezTo>
                    <a:cubicBezTo>
                      <a:pt x="2820" y="64"/>
                      <a:pt x="2522" y="1"/>
                      <a:pt x="22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43"/>
              <p:cNvSpPr/>
              <p:nvPr/>
            </p:nvSpPr>
            <p:spPr>
              <a:xfrm>
                <a:off x="4132585" y="3288950"/>
                <a:ext cx="74990" cy="66441"/>
              </a:xfrm>
              <a:custGeom>
                <a:avLst/>
                <a:gdLst/>
                <a:ahLst/>
                <a:cxnLst/>
                <a:rect l="l" t="t" r="r" b="b"/>
                <a:pathLst>
                  <a:path w="4158" h="3684" extrusionOk="0">
                    <a:moveTo>
                      <a:pt x="2287" y="1"/>
                    </a:moveTo>
                    <a:cubicBezTo>
                      <a:pt x="1510" y="1"/>
                      <a:pt x="766" y="441"/>
                      <a:pt x="415" y="1191"/>
                    </a:cubicBezTo>
                    <a:cubicBezTo>
                      <a:pt x="0" y="2076"/>
                      <a:pt x="269" y="3102"/>
                      <a:pt x="1002" y="3684"/>
                    </a:cubicBezTo>
                    <a:cubicBezTo>
                      <a:pt x="596" y="2816"/>
                      <a:pt x="841" y="1782"/>
                      <a:pt x="1594" y="1189"/>
                    </a:cubicBezTo>
                    <a:cubicBezTo>
                      <a:pt x="1969" y="893"/>
                      <a:pt x="2421" y="746"/>
                      <a:pt x="2872" y="746"/>
                    </a:cubicBezTo>
                    <a:cubicBezTo>
                      <a:pt x="3327" y="746"/>
                      <a:pt x="3782" y="895"/>
                      <a:pt x="4158" y="1195"/>
                    </a:cubicBezTo>
                    <a:cubicBezTo>
                      <a:pt x="3954" y="755"/>
                      <a:pt x="3602" y="401"/>
                      <a:pt x="3163" y="196"/>
                    </a:cubicBezTo>
                    <a:cubicBezTo>
                      <a:pt x="2879" y="64"/>
                      <a:pt x="2581" y="1"/>
                      <a:pt x="2287" y="1"/>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43"/>
              <p:cNvSpPr/>
              <p:nvPr/>
            </p:nvSpPr>
            <p:spPr>
              <a:xfrm>
                <a:off x="4135723" y="3176195"/>
                <a:ext cx="82618" cy="74575"/>
              </a:xfrm>
              <a:custGeom>
                <a:avLst/>
                <a:gdLst/>
                <a:ahLst/>
                <a:cxnLst/>
                <a:rect l="l" t="t" r="r" b="b"/>
                <a:pathLst>
                  <a:path w="4581" h="4135" extrusionOk="0">
                    <a:moveTo>
                      <a:pt x="2352" y="1"/>
                    </a:moveTo>
                    <a:cubicBezTo>
                      <a:pt x="2071" y="1"/>
                      <a:pt x="1789" y="58"/>
                      <a:pt x="1522" y="175"/>
                    </a:cubicBezTo>
                    <a:cubicBezTo>
                      <a:pt x="476" y="633"/>
                      <a:pt x="1" y="1852"/>
                      <a:pt x="458" y="2897"/>
                    </a:cubicBezTo>
                    <a:cubicBezTo>
                      <a:pt x="789" y="3650"/>
                      <a:pt x="1533" y="4134"/>
                      <a:pt x="2352" y="4134"/>
                    </a:cubicBezTo>
                    <a:cubicBezTo>
                      <a:pt x="2366" y="4134"/>
                      <a:pt x="2380" y="4134"/>
                      <a:pt x="2394" y="4134"/>
                    </a:cubicBezTo>
                    <a:cubicBezTo>
                      <a:pt x="3229" y="4116"/>
                      <a:pt x="3972" y="3597"/>
                      <a:pt x="4276" y="2819"/>
                    </a:cubicBezTo>
                    <a:cubicBezTo>
                      <a:pt x="4580" y="2041"/>
                      <a:pt x="4385" y="1156"/>
                      <a:pt x="3783" y="577"/>
                    </a:cubicBezTo>
                    <a:cubicBezTo>
                      <a:pt x="3390" y="200"/>
                      <a:pt x="2875" y="1"/>
                      <a:pt x="23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43"/>
              <p:cNvSpPr/>
              <p:nvPr/>
            </p:nvSpPr>
            <p:spPr>
              <a:xfrm>
                <a:off x="4135723" y="3176195"/>
                <a:ext cx="52843" cy="74539"/>
              </a:xfrm>
              <a:custGeom>
                <a:avLst/>
                <a:gdLst/>
                <a:ahLst/>
                <a:cxnLst/>
                <a:rect l="l" t="t" r="r" b="b"/>
                <a:pathLst>
                  <a:path w="2930" h="4133" extrusionOk="0">
                    <a:moveTo>
                      <a:pt x="2352" y="0"/>
                    </a:moveTo>
                    <a:cubicBezTo>
                      <a:pt x="2068" y="0"/>
                      <a:pt x="1786" y="59"/>
                      <a:pt x="1522" y="174"/>
                    </a:cubicBezTo>
                    <a:cubicBezTo>
                      <a:pt x="477" y="633"/>
                      <a:pt x="1" y="1851"/>
                      <a:pt x="459" y="2897"/>
                    </a:cubicBezTo>
                    <a:cubicBezTo>
                      <a:pt x="799" y="3671"/>
                      <a:pt x="1556" y="4133"/>
                      <a:pt x="2351" y="4133"/>
                    </a:cubicBezTo>
                    <a:cubicBezTo>
                      <a:pt x="2474" y="4133"/>
                      <a:pt x="2598" y="4122"/>
                      <a:pt x="2721" y="4099"/>
                    </a:cubicBezTo>
                    <a:cubicBezTo>
                      <a:pt x="1801" y="3831"/>
                      <a:pt x="1186" y="2965"/>
                      <a:pt x="1235" y="2008"/>
                    </a:cubicBezTo>
                    <a:cubicBezTo>
                      <a:pt x="1285" y="1051"/>
                      <a:pt x="1987" y="254"/>
                      <a:pt x="2929" y="83"/>
                    </a:cubicBezTo>
                    <a:cubicBezTo>
                      <a:pt x="2740" y="28"/>
                      <a:pt x="2546" y="0"/>
                      <a:pt x="2352" y="0"/>
                    </a:cubicBezTo>
                    <a:close/>
                  </a:path>
                </a:pathLst>
              </a:custGeom>
              <a:solidFill>
                <a:srgbClr val="000000">
                  <a:alpha val="204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 name="Google Shape;1122;p43">
            <a:extLst>
              <a:ext uri="{FF2B5EF4-FFF2-40B4-BE49-F238E27FC236}">
                <a16:creationId xmlns:a16="http://schemas.microsoft.com/office/drawing/2014/main" id="{3026AB7E-E11A-8FD7-402A-E4AFF41F8ACD}"/>
              </a:ext>
            </a:extLst>
          </p:cNvPr>
          <p:cNvSpPr txBox="1">
            <a:spLocks/>
          </p:cNvSpPr>
          <p:nvPr/>
        </p:nvSpPr>
        <p:spPr>
          <a:xfrm>
            <a:off x="627492" y="3239146"/>
            <a:ext cx="3099000" cy="66964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Mulish Medium"/>
              <a:buNone/>
              <a:defRPr sz="16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9pPr>
          </a:lstStyle>
          <a:p>
            <a:pPr marL="0" indent="0"/>
            <a:r>
              <a:rPr lang="en-GB" dirty="0"/>
              <a:t>… be delivered in a safe environment with rules in place.</a:t>
            </a:r>
          </a:p>
        </p:txBody>
      </p:sp>
      <p:sp>
        <p:nvSpPr>
          <p:cNvPr id="5" name="Google Shape;1122;p43">
            <a:extLst>
              <a:ext uri="{FF2B5EF4-FFF2-40B4-BE49-F238E27FC236}">
                <a16:creationId xmlns:a16="http://schemas.microsoft.com/office/drawing/2014/main" id="{5D72A878-2CB5-D472-0E9F-0699AA10FDF9}"/>
              </a:ext>
            </a:extLst>
          </p:cNvPr>
          <p:cNvSpPr txBox="1">
            <a:spLocks/>
          </p:cNvSpPr>
          <p:nvPr/>
        </p:nvSpPr>
        <p:spPr>
          <a:xfrm>
            <a:off x="4572000" y="1828015"/>
            <a:ext cx="3099000" cy="72102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Mulish Medium"/>
              <a:buNone/>
              <a:defRPr sz="16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9pPr>
          </a:lstStyle>
          <a:p>
            <a:pPr marL="0" indent="0"/>
            <a:r>
              <a:rPr lang="en-GB" dirty="0"/>
              <a:t>… give an avenue for children to ask questions.</a:t>
            </a:r>
          </a:p>
        </p:txBody>
      </p:sp>
      <p:sp>
        <p:nvSpPr>
          <p:cNvPr id="6" name="Google Shape;1122;p43">
            <a:extLst>
              <a:ext uri="{FF2B5EF4-FFF2-40B4-BE49-F238E27FC236}">
                <a16:creationId xmlns:a16="http://schemas.microsoft.com/office/drawing/2014/main" id="{2B7A62E4-2366-F42C-F89C-7ABFABAC1699}"/>
              </a:ext>
            </a:extLst>
          </p:cNvPr>
          <p:cNvSpPr txBox="1">
            <a:spLocks/>
          </p:cNvSpPr>
          <p:nvPr/>
        </p:nvSpPr>
        <p:spPr>
          <a:xfrm>
            <a:off x="4178219" y="3015225"/>
            <a:ext cx="3099000" cy="57706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Mulish Medium"/>
              <a:buNone/>
              <a:defRPr sz="16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9pPr>
          </a:lstStyle>
          <a:p>
            <a:pPr marL="0" indent="0"/>
            <a:r>
              <a:rPr lang="en-GB" dirty="0"/>
              <a:t>… not have any </a:t>
            </a:r>
            <a:r>
              <a:rPr lang="en-GB" dirty="0" err="1"/>
              <a:t>biase</a:t>
            </a:r>
            <a:r>
              <a:rPr lang="en-GB" dirty="0"/>
              <a:t> or strong beliefs..</a:t>
            </a:r>
          </a:p>
        </p:txBody>
      </p:sp>
      <p:sp>
        <p:nvSpPr>
          <p:cNvPr id="8" name="Google Shape;1122;p43">
            <a:extLst>
              <a:ext uri="{FF2B5EF4-FFF2-40B4-BE49-F238E27FC236}">
                <a16:creationId xmlns:a16="http://schemas.microsoft.com/office/drawing/2014/main" id="{B1341F45-D31D-58BF-A7CD-F7EBB41ED16A}"/>
              </a:ext>
            </a:extLst>
          </p:cNvPr>
          <p:cNvSpPr txBox="1">
            <a:spLocks/>
          </p:cNvSpPr>
          <p:nvPr/>
        </p:nvSpPr>
        <p:spPr>
          <a:xfrm>
            <a:off x="4466323" y="4054817"/>
            <a:ext cx="3099000" cy="37418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2"/>
              </a:buClr>
              <a:buSzPts val="1400"/>
              <a:buFont typeface="Mulish Medium"/>
              <a:buNone/>
              <a:defRPr sz="1600" b="0" i="0" u="none" strike="noStrike" cap="none">
                <a:solidFill>
                  <a:schemeClr val="dk2"/>
                </a:solidFill>
                <a:latin typeface="Mulish Medium"/>
                <a:ea typeface="Mulish Medium"/>
                <a:cs typeface="Mulish Medium"/>
                <a:sym typeface="Mulish Medium"/>
              </a:defRPr>
            </a:lvl1pPr>
            <a:lvl2pPr marL="914400" marR="0" lvl="1"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2pPr>
            <a:lvl3pPr marL="1371600" marR="0" lvl="2"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3pPr>
            <a:lvl4pPr marL="1828800" marR="0" lvl="3"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4pPr>
            <a:lvl5pPr marL="2286000" marR="0" lvl="4"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5pPr>
            <a:lvl6pPr marL="2743200" marR="0" lvl="5"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6pPr>
            <a:lvl7pPr marL="3200400" marR="0" lvl="6"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7pPr>
            <a:lvl8pPr marL="3657600" marR="0" lvl="7"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8pPr>
            <a:lvl9pPr marL="4114800" marR="0" lvl="8" indent="-317500" algn="ctr" rtl="0">
              <a:lnSpc>
                <a:spcPct val="100000"/>
              </a:lnSpc>
              <a:spcBef>
                <a:spcPts val="0"/>
              </a:spcBef>
              <a:spcAft>
                <a:spcPts val="0"/>
              </a:spcAft>
              <a:buClr>
                <a:schemeClr val="dk2"/>
              </a:buClr>
              <a:buSzPts val="1400"/>
              <a:buFont typeface="Mulish Medium"/>
              <a:buNone/>
              <a:defRPr sz="1400" b="0" i="0" u="none" strike="noStrike" cap="none">
                <a:solidFill>
                  <a:schemeClr val="dk2"/>
                </a:solidFill>
                <a:latin typeface="Mulish Medium"/>
                <a:ea typeface="Mulish Medium"/>
                <a:cs typeface="Mulish Medium"/>
                <a:sym typeface="Mulish Medium"/>
              </a:defRPr>
            </a:lvl9pPr>
          </a:lstStyle>
          <a:p>
            <a:pPr marL="0" indent="0"/>
            <a:r>
              <a:rPr lang="en-GB" dirty="0"/>
              <a:t>… give facts.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54"/>
        <p:cNvGrpSpPr/>
        <p:nvPr/>
      </p:nvGrpSpPr>
      <p:grpSpPr>
        <a:xfrm>
          <a:off x="0" y="0"/>
          <a:ext cx="0" cy="0"/>
          <a:chOff x="0" y="0"/>
          <a:chExt cx="0" cy="0"/>
        </a:xfrm>
      </p:grpSpPr>
      <p:sp>
        <p:nvSpPr>
          <p:cNvPr id="1255" name="Google Shape;1255;p44"/>
          <p:cNvSpPr txBox="1">
            <a:spLocks noGrp="1"/>
          </p:cNvSpPr>
          <p:nvPr>
            <p:ph type="title"/>
          </p:nvPr>
        </p:nvSpPr>
        <p:spPr>
          <a:xfrm>
            <a:off x="720000" y="445025"/>
            <a:ext cx="7704000" cy="6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Where do we get our resources from?</a:t>
            </a:r>
            <a:endParaRPr dirty="0"/>
          </a:p>
        </p:txBody>
      </p:sp>
      <p:sp>
        <p:nvSpPr>
          <p:cNvPr id="1257" name="Google Shape;1257;p44"/>
          <p:cNvSpPr txBox="1">
            <a:spLocks noGrp="1"/>
          </p:cNvSpPr>
          <p:nvPr>
            <p:ph type="subTitle" idx="2"/>
          </p:nvPr>
        </p:nvSpPr>
        <p:spPr>
          <a:xfrm>
            <a:off x="3419850" y="2916938"/>
            <a:ext cx="2304300" cy="1143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1258" name="Google Shape;1258;p44"/>
          <p:cNvSpPr txBox="1">
            <a:spLocks noGrp="1"/>
          </p:cNvSpPr>
          <p:nvPr>
            <p:ph type="subTitle" idx="3"/>
          </p:nvPr>
        </p:nvSpPr>
        <p:spPr>
          <a:xfrm>
            <a:off x="6031075" y="2916938"/>
            <a:ext cx="2304300" cy="1143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dirty="0"/>
          </a:p>
        </p:txBody>
      </p:sp>
      <p:sp>
        <p:nvSpPr>
          <p:cNvPr id="1259" name="Google Shape;1259;p44"/>
          <p:cNvSpPr txBox="1">
            <a:spLocks noGrp="1"/>
          </p:cNvSpPr>
          <p:nvPr>
            <p:ph type="subTitle" idx="4"/>
          </p:nvPr>
        </p:nvSpPr>
        <p:spPr>
          <a:xfrm>
            <a:off x="804325" y="2331725"/>
            <a:ext cx="2308500" cy="557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Local Authority</a:t>
            </a:r>
            <a:endParaRPr dirty="0"/>
          </a:p>
        </p:txBody>
      </p:sp>
      <p:sp>
        <p:nvSpPr>
          <p:cNvPr id="1260" name="Google Shape;1260;p44"/>
          <p:cNvSpPr txBox="1">
            <a:spLocks noGrp="1"/>
          </p:cNvSpPr>
          <p:nvPr>
            <p:ph type="subTitle" idx="5"/>
          </p:nvPr>
        </p:nvSpPr>
        <p:spPr>
          <a:xfrm>
            <a:off x="3419850" y="2331720"/>
            <a:ext cx="2304300" cy="557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CSCJES</a:t>
            </a:r>
            <a:endParaRPr dirty="0"/>
          </a:p>
        </p:txBody>
      </p:sp>
      <p:sp>
        <p:nvSpPr>
          <p:cNvPr id="1261" name="Google Shape;1261;p44"/>
          <p:cNvSpPr txBox="1">
            <a:spLocks noGrp="1"/>
          </p:cNvSpPr>
          <p:nvPr>
            <p:ph type="subTitle" idx="6"/>
          </p:nvPr>
        </p:nvSpPr>
        <p:spPr>
          <a:xfrm>
            <a:off x="6031075" y="2331720"/>
            <a:ext cx="2304300" cy="557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Alice Hoyle</a:t>
            </a:r>
            <a:endParaRPr dirty="0"/>
          </a:p>
        </p:txBody>
      </p:sp>
      <p:sp>
        <p:nvSpPr>
          <p:cNvPr id="1262" name="Google Shape;1262;p44"/>
          <p:cNvSpPr/>
          <p:nvPr/>
        </p:nvSpPr>
        <p:spPr>
          <a:xfrm>
            <a:off x="6812525" y="1517625"/>
            <a:ext cx="745800" cy="745800"/>
          </a:xfrm>
          <a:prstGeom prst="ellipse">
            <a:avLst/>
          </a:prstGeom>
          <a:solidFill>
            <a:schemeClr val="dk2"/>
          </a:solidFill>
          <a:ln w="381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263" name="Google Shape;1263;p44"/>
          <p:cNvGrpSpPr/>
          <p:nvPr/>
        </p:nvGrpSpPr>
        <p:grpSpPr>
          <a:xfrm>
            <a:off x="4301962" y="1743124"/>
            <a:ext cx="441893" cy="433544"/>
            <a:chOff x="6277950" y="3240800"/>
            <a:chExt cx="349350" cy="342750"/>
          </a:xfrm>
        </p:grpSpPr>
        <p:sp>
          <p:nvSpPr>
            <p:cNvPr id="1264" name="Google Shape;1264;p44"/>
            <p:cNvSpPr/>
            <p:nvPr/>
          </p:nvSpPr>
          <p:spPr>
            <a:xfrm>
              <a:off x="6347525" y="3336525"/>
              <a:ext cx="279775" cy="177425"/>
            </a:xfrm>
            <a:custGeom>
              <a:avLst/>
              <a:gdLst/>
              <a:ahLst/>
              <a:cxnLst/>
              <a:rect l="l" t="t" r="r" b="b"/>
              <a:pathLst>
                <a:path w="11191" h="7097" extrusionOk="0">
                  <a:moveTo>
                    <a:pt x="6959" y="1502"/>
                  </a:moveTo>
                  <a:cubicBezTo>
                    <a:pt x="7181" y="1506"/>
                    <a:pt x="7359" y="1688"/>
                    <a:pt x="7359" y="1911"/>
                  </a:cubicBezTo>
                  <a:cubicBezTo>
                    <a:pt x="7359" y="2133"/>
                    <a:pt x="7181" y="2316"/>
                    <a:pt x="6959" y="2320"/>
                  </a:cubicBezTo>
                  <a:lnTo>
                    <a:pt x="6414" y="2320"/>
                  </a:lnTo>
                  <a:cubicBezTo>
                    <a:pt x="6191" y="2316"/>
                    <a:pt x="6012" y="2133"/>
                    <a:pt x="6012" y="1911"/>
                  </a:cubicBezTo>
                  <a:cubicBezTo>
                    <a:pt x="6012" y="1688"/>
                    <a:pt x="6191" y="1506"/>
                    <a:pt x="6414" y="1502"/>
                  </a:cubicBezTo>
                  <a:close/>
                  <a:moveTo>
                    <a:pt x="9144" y="1502"/>
                  </a:moveTo>
                  <a:cubicBezTo>
                    <a:pt x="9366" y="1506"/>
                    <a:pt x="9544" y="1688"/>
                    <a:pt x="9544" y="1911"/>
                  </a:cubicBezTo>
                  <a:cubicBezTo>
                    <a:pt x="9544" y="2133"/>
                    <a:pt x="9366" y="2316"/>
                    <a:pt x="9144" y="2320"/>
                  </a:cubicBezTo>
                  <a:lnTo>
                    <a:pt x="8598" y="2320"/>
                  </a:lnTo>
                  <a:cubicBezTo>
                    <a:pt x="8374" y="2316"/>
                    <a:pt x="8196" y="2133"/>
                    <a:pt x="8196" y="1911"/>
                  </a:cubicBezTo>
                  <a:cubicBezTo>
                    <a:pt x="8196" y="1688"/>
                    <a:pt x="8374" y="1506"/>
                    <a:pt x="8598" y="1502"/>
                  </a:cubicBezTo>
                  <a:close/>
                  <a:moveTo>
                    <a:pt x="2601" y="1502"/>
                  </a:moveTo>
                  <a:cubicBezTo>
                    <a:pt x="2827" y="1502"/>
                    <a:pt x="3012" y="1684"/>
                    <a:pt x="3012" y="1911"/>
                  </a:cubicBezTo>
                  <a:cubicBezTo>
                    <a:pt x="3012" y="2137"/>
                    <a:pt x="2828" y="2320"/>
                    <a:pt x="2603" y="2320"/>
                  </a:cubicBezTo>
                  <a:cubicBezTo>
                    <a:pt x="2600" y="2320"/>
                    <a:pt x="2596" y="2320"/>
                    <a:pt x="2593" y="2320"/>
                  </a:cubicBezTo>
                  <a:lnTo>
                    <a:pt x="2048" y="2320"/>
                  </a:lnTo>
                  <a:cubicBezTo>
                    <a:pt x="2044" y="2320"/>
                    <a:pt x="2041" y="2320"/>
                    <a:pt x="2037" y="2320"/>
                  </a:cubicBezTo>
                  <a:cubicBezTo>
                    <a:pt x="1812" y="2320"/>
                    <a:pt x="1630" y="2137"/>
                    <a:pt x="1630" y="1911"/>
                  </a:cubicBezTo>
                  <a:cubicBezTo>
                    <a:pt x="1630" y="1684"/>
                    <a:pt x="1814" y="1502"/>
                    <a:pt x="2040" y="1502"/>
                  </a:cubicBezTo>
                  <a:cubicBezTo>
                    <a:pt x="2042" y="1502"/>
                    <a:pt x="2045" y="1502"/>
                    <a:pt x="2048" y="1502"/>
                  </a:cubicBezTo>
                  <a:lnTo>
                    <a:pt x="2593" y="1502"/>
                  </a:lnTo>
                  <a:cubicBezTo>
                    <a:pt x="2596" y="1502"/>
                    <a:pt x="2598" y="1502"/>
                    <a:pt x="2601" y="1502"/>
                  </a:cubicBezTo>
                  <a:close/>
                  <a:moveTo>
                    <a:pt x="4223" y="1502"/>
                  </a:moveTo>
                  <a:cubicBezTo>
                    <a:pt x="4225" y="1502"/>
                    <a:pt x="4228" y="1502"/>
                    <a:pt x="4231" y="1502"/>
                  </a:cubicBezTo>
                  <a:lnTo>
                    <a:pt x="4776" y="1502"/>
                  </a:lnTo>
                  <a:cubicBezTo>
                    <a:pt x="4998" y="1506"/>
                    <a:pt x="5176" y="1688"/>
                    <a:pt x="5176" y="1911"/>
                  </a:cubicBezTo>
                  <a:cubicBezTo>
                    <a:pt x="5176" y="2133"/>
                    <a:pt x="4998" y="2316"/>
                    <a:pt x="4776" y="2320"/>
                  </a:cubicBezTo>
                  <a:lnTo>
                    <a:pt x="4231" y="2320"/>
                  </a:lnTo>
                  <a:cubicBezTo>
                    <a:pt x="4227" y="2320"/>
                    <a:pt x="4224" y="2320"/>
                    <a:pt x="4220" y="2320"/>
                  </a:cubicBezTo>
                  <a:cubicBezTo>
                    <a:pt x="3995" y="2320"/>
                    <a:pt x="3813" y="2137"/>
                    <a:pt x="3813" y="1911"/>
                  </a:cubicBezTo>
                  <a:cubicBezTo>
                    <a:pt x="3813" y="1684"/>
                    <a:pt x="3997" y="1502"/>
                    <a:pt x="4223" y="1502"/>
                  </a:cubicBezTo>
                  <a:close/>
                  <a:moveTo>
                    <a:pt x="2593" y="3139"/>
                  </a:moveTo>
                  <a:cubicBezTo>
                    <a:pt x="2820" y="3139"/>
                    <a:pt x="3003" y="3322"/>
                    <a:pt x="3003" y="3549"/>
                  </a:cubicBezTo>
                  <a:cubicBezTo>
                    <a:pt x="3003" y="3775"/>
                    <a:pt x="2820" y="3958"/>
                    <a:pt x="2593" y="3958"/>
                  </a:cubicBezTo>
                  <a:lnTo>
                    <a:pt x="2048" y="3958"/>
                  </a:lnTo>
                  <a:cubicBezTo>
                    <a:pt x="1822" y="3958"/>
                    <a:pt x="1638" y="3775"/>
                    <a:pt x="1638" y="3549"/>
                  </a:cubicBezTo>
                  <a:cubicBezTo>
                    <a:pt x="1638" y="3322"/>
                    <a:pt x="1822" y="3139"/>
                    <a:pt x="2048" y="3139"/>
                  </a:cubicBezTo>
                  <a:close/>
                  <a:moveTo>
                    <a:pt x="4776" y="3139"/>
                  </a:moveTo>
                  <a:cubicBezTo>
                    <a:pt x="5003" y="3139"/>
                    <a:pt x="5185" y="3322"/>
                    <a:pt x="5185" y="3549"/>
                  </a:cubicBezTo>
                  <a:cubicBezTo>
                    <a:pt x="5185" y="3775"/>
                    <a:pt x="5003" y="3958"/>
                    <a:pt x="4776" y="3958"/>
                  </a:cubicBezTo>
                  <a:lnTo>
                    <a:pt x="4231" y="3958"/>
                  </a:lnTo>
                  <a:cubicBezTo>
                    <a:pt x="4004" y="3958"/>
                    <a:pt x="3822" y="3775"/>
                    <a:pt x="3822" y="3549"/>
                  </a:cubicBezTo>
                  <a:cubicBezTo>
                    <a:pt x="3822" y="3322"/>
                    <a:pt x="4004" y="3139"/>
                    <a:pt x="4231" y="3139"/>
                  </a:cubicBezTo>
                  <a:close/>
                  <a:moveTo>
                    <a:pt x="6959" y="3139"/>
                  </a:moveTo>
                  <a:cubicBezTo>
                    <a:pt x="7186" y="3139"/>
                    <a:pt x="7368" y="3322"/>
                    <a:pt x="7368" y="3549"/>
                  </a:cubicBezTo>
                  <a:cubicBezTo>
                    <a:pt x="7368" y="3775"/>
                    <a:pt x="7186" y="3958"/>
                    <a:pt x="6959" y="3958"/>
                  </a:cubicBezTo>
                  <a:lnTo>
                    <a:pt x="6414" y="3958"/>
                  </a:lnTo>
                  <a:cubicBezTo>
                    <a:pt x="6187" y="3958"/>
                    <a:pt x="6005" y="3775"/>
                    <a:pt x="6005" y="3549"/>
                  </a:cubicBezTo>
                  <a:cubicBezTo>
                    <a:pt x="6005" y="3322"/>
                    <a:pt x="6187" y="3139"/>
                    <a:pt x="6414" y="3139"/>
                  </a:cubicBezTo>
                  <a:close/>
                  <a:moveTo>
                    <a:pt x="9144" y="3139"/>
                  </a:moveTo>
                  <a:cubicBezTo>
                    <a:pt x="9369" y="3139"/>
                    <a:pt x="9553" y="3322"/>
                    <a:pt x="9553" y="3549"/>
                  </a:cubicBezTo>
                  <a:cubicBezTo>
                    <a:pt x="9553" y="3775"/>
                    <a:pt x="9369" y="3958"/>
                    <a:pt x="9144" y="3958"/>
                  </a:cubicBezTo>
                  <a:lnTo>
                    <a:pt x="8598" y="3958"/>
                  </a:lnTo>
                  <a:cubicBezTo>
                    <a:pt x="8371" y="3958"/>
                    <a:pt x="8188" y="3775"/>
                    <a:pt x="8188" y="3549"/>
                  </a:cubicBezTo>
                  <a:cubicBezTo>
                    <a:pt x="8188" y="3322"/>
                    <a:pt x="8371" y="3139"/>
                    <a:pt x="8598" y="3139"/>
                  </a:cubicBezTo>
                  <a:close/>
                  <a:moveTo>
                    <a:pt x="6959" y="4777"/>
                  </a:moveTo>
                  <a:cubicBezTo>
                    <a:pt x="7181" y="4781"/>
                    <a:pt x="7359" y="4964"/>
                    <a:pt x="7359" y="5186"/>
                  </a:cubicBezTo>
                  <a:cubicBezTo>
                    <a:pt x="7359" y="5409"/>
                    <a:pt x="7181" y="5591"/>
                    <a:pt x="6959" y="5595"/>
                  </a:cubicBezTo>
                  <a:lnTo>
                    <a:pt x="6414" y="5595"/>
                  </a:lnTo>
                  <a:cubicBezTo>
                    <a:pt x="6191" y="5591"/>
                    <a:pt x="6012" y="5409"/>
                    <a:pt x="6012" y="5186"/>
                  </a:cubicBezTo>
                  <a:cubicBezTo>
                    <a:pt x="6012" y="4964"/>
                    <a:pt x="6191" y="4781"/>
                    <a:pt x="6414" y="4777"/>
                  </a:cubicBezTo>
                  <a:close/>
                  <a:moveTo>
                    <a:pt x="9144" y="4777"/>
                  </a:moveTo>
                  <a:cubicBezTo>
                    <a:pt x="9366" y="4781"/>
                    <a:pt x="9544" y="4964"/>
                    <a:pt x="9544" y="5186"/>
                  </a:cubicBezTo>
                  <a:cubicBezTo>
                    <a:pt x="9544" y="5409"/>
                    <a:pt x="9366" y="5591"/>
                    <a:pt x="9144" y="5595"/>
                  </a:cubicBezTo>
                  <a:lnTo>
                    <a:pt x="8598" y="5595"/>
                  </a:lnTo>
                  <a:cubicBezTo>
                    <a:pt x="8374" y="5591"/>
                    <a:pt x="8196" y="5409"/>
                    <a:pt x="8196" y="5186"/>
                  </a:cubicBezTo>
                  <a:cubicBezTo>
                    <a:pt x="8196" y="4964"/>
                    <a:pt x="8374" y="4781"/>
                    <a:pt x="8598" y="4777"/>
                  </a:cubicBezTo>
                  <a:close/>
                  <a:moveTo>
                    <a:pt x="4220" y="4777"/>
                  </a:moveTo>
                  <a:cubicBezTo>
                    <a:pt x="4224" y="4777"/>
                    <a:pt x="4227" y="4777"/>
                    <a:pt x="4231" y="4777"/>
                  </a:cubicBezTo>
                  <a:lnTo>
                    <a:pt x="4776" y="4777"/>
                  </a:lnTo>
                  <a:cubicBezTo>
                    <a:pt x="4998" y="4781"/>
                    <a:pt x="5176" y="4964"/>
                    <a:pt x="5176" y="5186"/>
                  </a:cubicBezTo>
                  <a:cubicBezTo>
                    <a:pt x="5176" y="5409"/>
                    <a:pt x="4998" y="5591"/>
                    <a:pt x="4776" y="5595"/>
                  </a:cubicBezTo>
                  <a:lnTo>
                    <a:pt x="4231" y="5595"/>
                  </a:lnTo>
                  <a:cubicBezTo>
                    <a:pt x="4228" y="5595"/>
                    <a:pt x="4225" y="5595"/>
                    <a:pt x="4223" y="5595"/>
                  </a:cubicBezTo>
                  <a:cubicBezTo>
                    <a:pt x="3997" y="5595"/>
                    <a:pt x="3813" y="5413"/>
                    <a:pt x="3813" y="5186"/>
                  </a:cubicBezTo>
                  <a:cubicBezTo>
                    <a:pt x="3813" y="4960"/>
                    <a:pt x="3995" y="4777"/>
                    <a:pt x="4220" y="4777"/>
                  </a:cubicBezTo>
                  <a:close/>
                  <a:moveTo>
                    <a:pt x="1" y="1"/>
                  </a:moveTo>
                  <a:lnTo>
                    <a:pt x="1" y="3494"/>
                  </a:lnTo>
                  <a:cubicBezTo>
                    <a:pt x="1987" y="3494"/>
                    <a:pt x="3603" y="5110"/>
                    <a:pt x="3603" y="7097"/>
                  </a:cubicBezTo>
                  <a:lnTo>
                    <a:pt x="9962" y="7097"/>
                  </a:lnTo>
                  <a:cubicBezTo>
                    <a:pt x="10639" y="7095"/>
                    <a:pt x="11189" y="6545"/>
                    <a:pt x="11190" y="5868"/>
                  </a:cubicBezTo>
                  <a:lnTo>
                    <a:pt x="11190" y="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44"/>
            <p:cNvSpPr/>
            <p:nvPr/>
          </p:nvSpPr>
          <p:spPr>
            <a:xfrm>
              <a:off x="6277950" y="3444350"/>
              <a:ext cx="139225" cy="139200"/>
            </a:xfrm>
            <a:custGeom>
              <a:avLst/>
              <a:gdLst/>
              <a:ahLst/>
              <a:cxnLst/>
              <a:rect l="l" t="t" r="r" b="b"/>
              <a:pathLst>
                <a:path w="5569" h="5568" extrusionOk="0">
                  <a:moveTo>
                    <a:pt x="2784" y="1275"/>
                  </a:moveTo>
                  <a:cubicBezTo>
                    <a:pt x="3013" y="1275"/>
                    <a:pt x="3197" y="1463"/>
                    <a:pt x="3193" y="1693"/>
                  </a:cubicBezTo>
                  <a:lnTo>
                    <a:pt x="3193" y="2784"/>
                  </a:lnTo>
                  <a:cubicBezTo>
                    <a:pt x="3193" y="3010"/>
                    <a:pt x="3011" y="3193"/>
                    <a:pt x="2784" y="3193"/>
                  </a:cubicBezTo>
                  <a:lnTo>
                    <a:pt x="1693" y="3193"/>
                  </a:lnTo>
                  <a:cubicBezTo>
                    <a:pt x="1690" y="3193"/>
                    <a:pt x="1686" y="3193"/>
                    <a:pt x="1683" y="3193"/>
                  </a:cubicBezTo>
                  <a:cubicBezTo>
                    <a:pt x="1458" y="3193"/>
                    <a:pt x="1274" y="3010"/>
                    <a:pt x="1274" y="2784"/>
                  </a:cubicBezTo>
                  <a:cubicBezTo>
                    <a:pt x="1274" y="2557"/>
                    <a:pt x="1459" y="2374"/>
                    <a:pt x="1685" y="2374"/>
                  </a:cubicBezTo>
                  <a:cubicBezTo>
                    <a:pt x="1688" y="2374"/>
                    <a:pt x="1690" y="2374"/>
                    <a:pt x="1693" y="2374"/>
                  </a:cubicBezTo>
                  <a:lnTo>
                    <a:pt x="2375" y="2374"/>
                  </a:lnTo>
                  <a:lnTo>
                    <a:pt x="2375" y="1693"/>
                  </a:lnTo>
                  <a:cubicBezTo>
                    <a:pt x="2369" y="1463"/>
                    <a:pt x="2554" y="1275"/>
                    <a:pt x="2784" y="1275"/>
                  </a:cubicBezTo>
                  <a:close/>
                  <a:moveTo>
                    <a:pt x="2784" y="1"/>
                  </a:moveTo>
                  <a:cubicBezTo>
                    <a:pt x="1250" y="1"/>
                    <a:pt x="1" y="1249"/>
                    <a:pt x="1" y="2784"/>
                  </a:cubicBezTo>
                  <a:cubicBezTo>
                    <a:pt x="1" y="4318"/>
                    <a:pt x="1250" y="5568"/>
                    <a:pt x="2784" y="5568"/>
                  </a:cubicBezTo>
                  <a:cubicBezTo>
                    <a:pt x="4318" y="5568"/>
                    <a:pt x="5568" y="4319"/>
                    <a:pt x="5568" y="2784"/>
                  </a:cubicBezTo>
                  <a:cubicBezTo>
                    <a:pt x="5568" y="1249"/>
                    <a:pt x="4320" y="1"/>
                    <a:pt x="278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44"/>
            <p:cNvSpPr/>
            <p:nvPr/>
          </p:nvSpPr>
          <p:spPr>
            <a:xfrm>
              <a:off x="6477175" y="3241000"/>
              <a:ext cx="20475" cy="20525"/>
            </a:xfrm>
            <a:custGeom>
              <a:avLst/>
              <a:gdLst/>
              <a:ahLst/>
              <a:cxnLst/>
              <a:rect l="l" t="t" r="r" b="b"/>
              <a:pathLst>
                <a:path w="819" h="821" extrusionOk="0">
                  <a:moveTo>
                    <a:pt x="410" y="1"/>
                  </a:moveTo>
                  <a:cubicBezTo>
                    <a:pt x="183" y="1"/>
                    <a:pt x="0" y="185"/>
                    <a:pt x="0" y="411"/>
                  </a:cubicBezTo>
                  <a:lnTo>
                    <a:pt x="0" y="820"/>
                  </a:lnTo>
                  <a:lnTo>
                    <a:pt x="819" y="820"/>
                  </a:lnTo>
                  <a:lnTo>
                    <a:pt x="819" y="411"/>
                  </a:lnTo>
                  <a:cubicBezTo>
                    <a:pt x="819" y="185"/>
                    <a:pt x="635" y="1"/>
                    <a:pt x="41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44"/>
            <p:cNvSpPr/>
            <p:nvPr/>
          </p:nvSpPr>
          <p:spPr>
            <a:xfrm>
              <a:off x="6520275" y="3240800"/>
              <a:ext cx="20725" cy="20725"/>
            </a:xfrm>
            <a:custGeom>
              <a:avLst/>
              <a:gdLst/>
              <a:ahLst/>
              <a:cxnLst/>
              <a:rect l="l" t="t" r="r" b="b"/>
              <a:pathLst>
                <a:path w="829" h="829" extrusionOk="0">
                  <a:moveTo>
                    <a:pt x="414" y="0"/>
                  </a:moveTo>
                  <a:cubicBezTo>
                    <a:pt x="184" y="0"/>
                    <a:pt x="0" y="190"/>
                    <a:pt x="5" y="419"/>
                  </a:cubicBezTo>
                  <a:lnTo>
                    <a:pt x="5" y="828"/>
                  </a:lnTo>
                  <a:lnTo>
                    <a:pt x="823" y="828"/>
                  </a:lnTo>
                  <a:lnTo>
                    <a:pt x="823" y="419"/>
                  </a:lnTo>
                  <a:cubicBezTo>
                    <a:pt x="828" y="190"/>
                    <a:pt x="643" y="0"/>
                    <a:pt x="4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44"/>
            <p:cNvSpPr/>
            <p:nvPr/>
          </p:nvSpPr>
          <p:spPr>
            <a:xfrm>
              <a:off x="6563475" y="3240800"/>
              <a:ext cx="20725" cy="20725"/>
            </a:xfrm>
            <a:custGeom>
              <a:avLst/>
              <a:gdLst/>
              <a:ahLst/>
              <a:cxnLst/>
              <a:rect l="l" t="t" r="r" b="b"/>
              <a:pathLst>
                <a:path w="829" h="829" extrusionOk="0">
                  <a:moveTo>
                    <a:pt x="414" y="0"/>
                  </a:moveTo>
                  <a:cubicBezTo>
                    <a:pt x="184" y="0"/>
                    <a:pt x="0" y="190"/>
                    <a:pt x="5" y="419"/>
                  </a:cubicBezTo>
                  <a:lnTo>
                    <a:pt x="5" y="828"/>
                  </a:lnTo>
                  <a:lnTo>
                    <a:pt x="824" y="828"/>
                  </a:lnTo>
                  <a:lnTo>
                    <a:pt x="824" y="419"/>
                  </a:lnTo>
                  <a:cubicBezTo>
                    <a:pt x="828" y="190"/>
                    <a:pt x="643" y="0"/>
                    <a:pt x="4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44"/>
            <p:cNvSpPr/>
            <p:nvPr/>
          </p:nvSpPr>
          <p:spPr>
            <a:xfrm>
              <a:off x="6390625" y="3240800"/>
              <a:ext cx="20725" cy="20725"/>
            </a:xfrm>
            <a:custGeom>
              <a:avLst/>
              <a:gdLst/>
              <a:ahLst/>
              <a:cxnLst/>
              <a:rect l="l" t="t" r="r" b="b"/>
              <a:pathLst>
                <a:path w="829" h="829" extrusionOk="0">
                  <a:moveTo>
                    <a:pt x="414" y="0"/>
                  </a:moveTo>
                  <a:cubicBezTo>
                    <a:pt x="186" y="0"/>
                    <a:pt x="1" y="190"/>
                    <a:pt x="5" y="419"/>
                  </a:cubicBezTo>
                  <a:lnTo>
                    <a:pt x="5" y="828"/>
                  </a:lnTo>
                  <a:lnTo>
                    <a:pt x="824" y="828"/>
                  </a:lnTo>
                  <a:lnTo>
                    <a:pt x="824" y="419"/>
                  </a:lnTo>
                  <a:cubicBezTo>
                    <a:pt x="829" y="190"/>
                    <a:pt x="644" y="0"/>
                    <a:pt x="4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44"/>
            <p:cNvSpPr/>
            <p:nvPr/>
          </p:nvSpPr>
          <p:spPr>
            <a:xfrm>
              <a:off x="6433825" y="3240800"/>
              <a:ext cx="20725" cy="20725"/>
            </a:xfrm>
            <a:custGeom>
              <a:avLst/>
              <a:gdLst/>
              <a:ahLst/>
              <a:cxnLst/>
              <a:rect l="l" t="t" r="r" b="b"/>
              <a:pathLst>
                <a:path w="829" h="829" extrusionOk="0">
                  <a:moveTo>
                    <a:pt x="415" y="0"/>
                  </a:moveTo>
                  <a:cubicBezTo>
                    <a:pt x="186" y="0"/>
                    <a:pt x="1" y="190"/>
                    <a:pt x="6" y="419"/>
                  </a:cubicBezTo>
                  <a:lnTo>
                    <a:pt x="6" y="828"/>
                  </a:lnTo>
                  <a:lnTo>
                    <a:pt x="824" y="828"/>
                  </a:lnTo>
                  <a:lnTo>
                    <a:pt x="824" y="419"/>
                  </a:lnTo>
                  <a:cubicBezTo>
                    <a:pt x="829" y="190"/>
                    <a:pt x="645" y="0"/>
                    <a:pt x="4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44"/>
            <p:cNvSpPr/>
            <p:nvPr/>
          </p:nvSpPr>
          <p:spPr>
            <a:xfrm>
              <a:off x="6347525" y="3261500"/>
              <a:ext cx="279775" cy="54600"/>
            </a:xfrm>
            <a:custGeom>
              <a:avLst/>
              <a:gdLst/>
              <a:ahLst/>
              <a:cxnLst/>
              <a:rect l="l" t="t" r="r" b="b"/>
              <a:pathLst>
                <a:path w="11191" h="2184" extrusionOk="0">
                  <a:moveTo>
                    <a:pt x="1229" y="0"/>
                  </a:moveTo>
                  <a:cubicBezTo>
                    <a:pt x="551" y="0"/>
                    <a:pt x="2" y="550"/>
                    <a:pt x="1" y="1228"/>
                  </a:cubicBezTo>
                  <a:lnTo>
                    <a:pt x="1" y="2183"/>
                  </a:lnTo>
                  <a:lnTo>
                    <a:pt x="11190" y="2183"/>
                  </a:lnTo>
                  <a:lnTo>
                    <a:pt x="11190" y="1228"/>
                  </a:lnTo>
                  <a:cubicBezTo>
                    <a:pt x="11189" y="550"/>
                    <a:pt x="10639" y="0"/>
                    <a:pt x="9962" y="0"/>
                  </a:cubicBezTo>
                  <a:lnTo>
                    <a:pt x="9462" y="0"/>
                  </a:lnTo>
                  <a:lnTo>
                    <a:pt x="9462" y="1228"/>
                  </a:lnTo>
                  <a:cubicBezTo>
                    <a:pt x="9466" y="1457"/>
                    <a:pt x="9281" y="1645"/>
                    <a:pt x="9052" y="1645"/>
                  </a:cubicBezTo>
                  <a:cubicBezTo>
                    <a:pt x="8822" y="1645"/>
                    <a:pt x="8638" y="1457"/>
                    <a:pt x="8643" y="1228"/>
                  </a:cubicBezTo>
                  <a:lnTo>
                    <a:pt x="8643" y="0"/>
                  </a:lnTo>
                  <a:lnTo>
                    <a:pt x="7733" y="0"/>
                  </a:lnTo>
                  <a:lnTo>
                    <a:pt x="7733" y="1228"/>
                  </a:lnTo>
                  <a:cubicBezTo>
                    <a:pt x="7738" y="1457"/>
                    <a:pt x="7553" y="1645"/>
                    <a:pt x="7324" y="1645"/>
                  </a:cubicBezTo>
                  <a:cubicBezTo>
                    <a:pt x="7094" y="1645"/>
                    <a:pt x="6910" y="1457"/>
                    <a:pt x="6915" y="1228"/>
                  </a:cubicBezTo>
                  <a:lnTo>
                    <a:pt x="6915" y="0"/>
                  </a:lnTo>
                  <a:lnTo>
                    <a:pt x="6005" y="0"/>
                  </a:lnTo>
                  <a:lnTo>
                    <a:pt x="6005" y="1228"/>
                  </a:lnTo>
                  <a:cubicBezTo>
                    <a:pt x="6005" y="1454"/>
                    <a:pt x="5821" y="1637"/>
                    <a:pt x="5596" y="1637"/>
                  </a:cubicBezTo>
                  <a:cubicBezTo>
                    <a:pt x="5369" y="1637"/>
                    <a:pt x="5186" y="1454"/>
                    <a:pt x="5186" y="1228"/>
                  </a:cubicBezTo>
                  <a:lnTo>
                    <a:pt x="5186" y="0"/>
                  </a:lnTo>
                  <a:lnTo>
                    <a:pt x="4276" y="0"/>
                  </a:lnTo>
                  <a:lnTo>
                    <a:pt x="4276" y="1228"/>
                  </a:lnTo>
                  <a:cubicBezTo>
                    <a:pt x="4281" y="1457"/>
                    <a:pt x="4097" y="1645"/>
                    <a:pt x="3867" y="1645"/>
                  </a:cubicBezTo>
                  <a:cubicBezTo>
                    <a:pt x="3638" y="1645"/>
                    <a:pt x="3453" y="1457"/>
                    <a:pt x="3458" y="1228"/>
                  </a:cubicBezTo>
                  <a:lnTo>
                    <a:pt x="3458" y="0"/>
                  </a:lnTo>
                  <a:lnTo>
                    <a:pt x="2548" y="0"/>
                  </a:lnTo>
                  <a:lnTo>
                    <a:pt x="2548" y="1228"/>
                  </a:lnTo>
                  <a:cubicBezTo>
                    <a:pt x="2553" y="1457"/>
                    <a:pt x="2368" y="1645"/>
                    <a:pt x="2138" y="1645"/>
                  </a:cubicBezTo>
                  <a:cubicBezTo>
                    <a:pt x="1910" y="1645"/>
                    <a:pt x="1725" y="1457"/>
                    <a:pt x="1729" y="1228"/>
                  </a:cubicBezTo>
                  <a:lnTo>
                    <a:pt x="172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72" name="Google Shape;1272;p44"/>
          <p:cNvSpPr/>
          <p:nvPr/>
        </p:nvSpPr>
        <p:spPr>
          <a:xfrm>
            <a:off x="1585675" y="1517625"/>
            <a:ext cx="745800" cy="745800"/>
          </a:xfrm>
          <a:prstGeom prst="ellipse">
            <a:avLst/>
          </a:prstGeom>
          <a:solidFill>
            <a:schemeClr val="dk2"/>
          </a:solidFill>
          <a:ln w="381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73" name="Google Shape;1273;p44"/>
          <p:cNvGrpSpPr/>
          <p:nvPr/>
        </p:nvGrpSpPr>
        <p:grpSpPr>
          <a:xfrm>
            <a:off x="6996624" y="1683317"/>
            <a:ext cx="422888" cy="441893"/>
            <a:chOff x="1003375" y="3237575"/>
            <a:chExt cx="334325" cy="349350"/>
          </a:xfrm>
        </p:grpSpPr>
        <p:sp>
          <p:nvSpPr>
            <p:cNvPr id="1274" name="Google Shape;1274;p44"/>
            <p:cNvSpPr/>
            <p:nvPr/>
          </p:nvSpPr>
          <p:spPr>
            <a:xfrm>
              <a:off x="1044300" y="3237575"/>
              <a:ext cx="116000" cy="255875"/>
            </a:xfrm>
            <a:custGeom>
              <a:avLst/>
              <a:gdLst/>
              <a:ahLst/>
              <a:cxnLst/>
              <a:rect l="l" t="t" r="r" b="b"/>
              <a:pathLst>
                <a:path w="4640" h="10235" extrusionOk="0">
                  <a:moveTo>
                    <a:pt x="3003" y="1639"/>
                  </a:moveTo>
                  <a:cubicBezTo>
                    <a:pt x="3226" y="1643"/>
                    <a:pt x="3404" y="1826"/>
                    <a:pt x="3404" y="2048"/>
                  </a:cubicBezTo>
                  <a:cubicBezTo>
                    <a:pt x="3404" y="2271"/>
                    <a:pt x="3226" y="2453"/>
                    <a:pt x="3003" y="2457"/>
                  </a:cubicBezTo>
                  <a:lnTo>
                    <a:pt x="1638" y="2457"/>
                  </a:lnTo>
                  <a:cubicBezTo>
                    <a:pt x="1416" y="2453"/>
                    <a:pt x="1238" y="2271"/>
                    <a:pt x="1238" y="2048"/>
                  </a:cubicBezTo>
                  <a:cubicBezTo>
                    <a:pt x="1238" y="1826"/>
                    <a:pt x="1416" y="1643"/>
                    <a:pt x="1638" y="1639"/>
                  </a:cubicBezTo>
                  <a:close/>
                  <a:moveTo>
                    <a:pt x="3003" y="3277"/>
                  </a:moveTo>
                  <a:cubicBezTo>
                    <a:pt x="3226" y="3281"/>
                    <a:pt x="3404" y="3463"/>
                    <a:pt x="3404" y="3686"/>
                  </a:cubicBezTo>
                  <a:cubicBezTo>
                    <a:pt x="3404" y="3908"/>
                    <a:pt x="3226" y="4091"/>
                    <a:pt x="3003" y="4095"/>
                  </a:cubicBezTo>
                  <a:lnTo>
                    <a:pt x="1638" y="4095"/>
                  </a:lnTo>
                  <a:cubicBezTo>
                    <a:pt x="1416" y="4091"/>
                    <a:pt x="1238" y="3908"/>
                    <a:pt x="1238" y="3686"/>
                  </a:cubicBezTo>
                  <a:cubicBezTo>
                    <a:pt x="1238" y="3463"/>
                    <a:pt x="1416" y="3281"/>
                    <a:pt x="1638" y="3277"/>
                  </a:cubicBezTo>
                  <a:close/>
                  <a:moveTo>
                    <a:pt x="3003" y="4914"/>
                  </a:moveTo>
                  <a:cubicBezTo>
                    <a:pt x="3229" y="4914"/>
                    <a:pt x="3412" y="5097"/>
                    <a:pt x="3412" y="5323"/>
                  </a:cubicBezTo>
                  <a:cubicBezTo>
                    <a:pt x="3412" y="5549"/>
                    <a:pt x="3229" y="5733"/>
                    <a:pt x="3003" y="5733"/>
                  </a:cubicBezTo>
                  <a:lnTo>
                    <a:pt x="1638" y="5733"/>
                  </a:lnTo>
                  <a:cubicBezTo>
                    <a:pt x="1412" y="5733"/>
                    <a:pt x="1229" y="5549"/>
                    <a:pt x="1229" y="5323"/>
                  </a:cubicBezTo>
                  <a:cubicBezTo>
                    <a:pt x="1229" y="5097"/>
                    <a:pt x="1412" y="4914"/>
                    <a:pt x="1638" y="4914"/>
                  </a:cubicBezTo>
                  <a:close/>
                  <a:moveTo>
                    <a:pt x="3003" y="6551"/>
                  </a:moveTo>
                  <a:cubicBezTo>
                    <a:pt x="3226" y="6556"/>
                    <a:pt x="3404" y="6737"/>
                    <a:pt x="3404" y="6961"/>
                  </a:cubicBezTo>
                  <a:cubicBezTo>
                    <a:pt x="3404" y="7184"/>
                    <a:pt x="3226" y="7366"/>
                    <a:pt x="3003" y="7370"/>
                  </a:cubicBezTo>
                  <a:lnTo>
                    <a:pt x="1638" y="7370"/>
                  </a:lnTo>
                  <a:cubicBezTo>
                    <a:pt x="1416" y="7366"/>
                    <a:pt x="1238" y="7184"/>
                    <a:pt x="1238" y="6961"/>
                  </a:cubicBezTo>
                  <a:cubicBezTo>
                    <a:pt x="1238" y="6737"/>
                    <a:pt x="1416" y="6556"/>
                    <a:pt x="1638" y="6551"/>
                  </a:cubicBezTo>
                  <a:close/>
                  <a:moveTo>
                    <a:pt x="3412" y="0"/>
                  </a:moveTo>
                  <a:lnTo>
                    <a:pt x="3412" y="2"/>
                  </a:lnTo>
                  <a:lnTo>
                    <a:pt x="410" y="2"/>
                  </a:lnTo>
                  <a:cubicBezTo>
                    <a:pt x="184" y="2"/>
                    <a:pt x="1" y="185"/>
                    <a:pt x="1" y="411"/>
                  </a:cubicBezTo>
                  <a:lnTo>
                    <a:pt x="1" y="8597"/>
                  </a:lnTo>
                  <a:cubicBezTo>
                    <a:pt x="1" y="8824"/>
                    <a:pt x="184" y="9006"/>
                    <a:pt x="410" y="9006"/>
                  </a:cubicBezTo>
                  <a:lnTo>
                    <a:pt x="3412" y="9006"/>
                  </a:lnTo>
                  <a:cubicBezTo>
                    <a:pt x="4090" y="9008"/>
                    <a:pt x="4640" y="9558"/>
                    <a:pt x="4640" y="10235"/>
                  </a:cubicBezTo>
                  <a:lnTo>
                    <a:pt x="4640" y="1229"/>
                  </a:lnTo>
                  <a:cubicBezTo>
                    <a:pt x="4640" y="550"/>
                    <a:pt x="4090" y="0"/>
                    <a:pt x="341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275" name="Google Shape;1275;p44"/>
            <p:cNvSpPr/>
            <p:nvPr/>
          </p:nvSpPr>
          <p:spPr>
            <a:xfrm>
              <a:off x="1003375" y="3271725"/>
              <a:ext cx="136475" cy="232000"/>
            </a:xfrm>
            <a:custGeom>
              <a:avLst/>
              <a:gdLst/>
              <a:ahLst/>
              <a:cxnLst/>
              <a:rect l="l" t="t" r="r" b="b"/>
              <a:pathLst>
                <a:path w="5459" h="9280" extrusionOk="0">
                  <a:moveTo>
                    <a:pt x="411" y="0"/>
                  </a:moveTo>
                  <a:cubicBezTo>
                    <a:pt x="184" y="0"/>
                    <a:pt x="0" y="184"/>
                    <a:pt x="0" y="410"/>
                  </a:cubicBezTo>
                  <a:lnTo>
                    <a:pt x="0" y="8869"/>
                  </a:lnTo>
                  <a:cubicBezTo>
                    <a:pt x="0" y="9096"/>
                    <a:pt x="184" y="9279"/>
                    <a:pt x="411" y="9279"/>
                  </a:cubicBezTo>
                  <a:lnTo>
                    <a:pt x="5458" y="9279"/>
                  </a:lnTo>
                  <a:lnTo>
                    <a:pt x="5458" y="8869"/>
                  </a:lnTo>
                  <a:cubicBezTo>
                    <a:pt x="5457" y="8644"/>
                    <a:pt x="5275" y="8460"/>
                    <a:pt x="5048" y="8460"/>
                  </a:cubicBezTo>
                  <a:lnTo>
                    <a:pt x="2047" y="8460"/>
                  </a:lnTo>
                  <a:cubicBezTo>
                    <a:pt x="1369" y="8460"/>
                    <a:pt x="820" y="7910"/>
                    <a:pt x="820" y="7231"/>
                  </a:cubicBezTo>
                  <a:lnTo>
                    <a:pt x="82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44"/>
            <p:cNvSpPr/>
            <p:nvPr/>
          </p:nvSpPr>
          <p:spPr>
            <a:xfrm>
              <a:off x="1201225" y="3271725"/>
              <a:ext cx="136475" cy="232000"/>
            </a:xfrm>
            <a:custGeom>
              <a:avLst/>
              <a:gdLst/>
              <a:ahLst/>
              <a:cxnLst/>
              <a:rect l="l" t="t" r="r" b="b"/>
              <a:pathLst>
                <a:path w="5459" h="9280" extrusionOk="0">
                  <a:moveTo>
                    <a:pt x="4640" y="0"/>
                  </a:moveTo>
                  <a:lnTo>
                    <a:pt x="4640" y="7231"/>
                  </a:lnTo>
                  <a:cubicBezTo>
                    <a:pt x="4639" y="7910"/>
                    <a:pt x="4089" y="8460"/>
                    <a:pt x="3412" y="8460"/>
                  </a:cubicBezTo>
                  <a:lnTo>
                    <a:pt x="411" y="8460"/>
                  </a:lnTo>
                  <a:cubicBezTo>
                    <a:pt x="184" y="8460"/>
                    <a:pt x="0" y="8644"/>
                    <a:pt x="0" y="8869"/>
                  </a:cubicBezTo>
                  <a:lnTo>
                    <a:pt x="0" y="9279"/>
                  </a:lnTo>
                  <a:lnTo>
                    <a:pt x="5049" y="9279"/>
                  </a:lnTo>
                  <a:cubicBezTo>
                    <a:pt x="5275" y="9279"/>
                    <a:pt x="5459" y="9096"/>
                    <a:pt x="5459" y="8869"/>
                  </a:cubicBezTo>
                  <a:lnTo>
                    <a:pt x="5459" y="411"/>
                  </a:lnTo>
                  <a:cubicBezTo>
                    <a:pt x="5459" y="185"/>
                    <a:pt x="5276" y="2"/>
                    <a:pt x="5052" y="2"/>
                  </a:cubicBezTo>
                  <a:cubicBezTo>
                    <a:pt x="5051" y="2"/>
                    <a:pt x="5050" y="2"/>
                    <a:pt x="5049" y="2"/>
                  </a:cubicBezTo>
                  <a:lnTo>
                    <a:pt x="504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44"/>
            <p:cNvSpPr/>
            <p:nvPr/>
          </p:nvSpPr>
          <p:spPr>
            <a:xfrm>
              <a:off x="1003375" y="3525525"/>
              <a:ext cx="40950" cy="61400"/>
            </a:xfrm>
            <a:custGeom>
              <a:avLst/>
              <a:gdLst/>
              <a:ahLst/>
              <a:cxnLst/>
              <a:rect l="l" t="t" r="r" b="b"/>
              <a:pathLst>
                <a:path w="1638" h="2456" extrusionOk="0">
                  <a:moveTo>
                    <a:pt x="956" y="0"/>
                  </a:moveTo>
                  <a:cubicBezTo>
                    <a:pt x="428" y="2"/>
                    <a:pt x="2" y="428"/>
                    <a:pt x="0" y="956"/>
                  </a:cubicBezTo>
                  <a:lnTo>
                    <a:pt x="0" y="1501"/>
                  </a:lnTo>
                  <a:cubicBezTo>
                    <a:pt x="2" y="2028"/>
                    <a:pt x="428" y="2456"/>
                    <a:pt x="956" y="2456"/>
                  </a:cubicBezTo>
                  <a:lnTo>
                    <a:pt x="1638" y="2456"/>
                  </a:lnTo>
                  <a:lnTo>
                    <a:pt x="16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44"/>
            <p:cNvSpPr/>
            <p:nvPr/>
          </p:nvSpPr>
          <p:spPr>
            <a:xfrm>
              <a:off x="1064750" y="3525525"/>
              <a:ext cx="197875" cy="61400"/>
            </a:xfrm>
            <a:custGeom>
              <a:avLst/>
              <a:gdLst/>
              <a:ahLst/>
              <a:cxnLst/>
              <a:rect l="l" t="t" r="r" b="b"/>
              <a:pathLst>
                <a:path w="7915" h="2456" extrusionOk="0">
                  <a:moveTo>
                    <a:pt x="1" y="0"/>
                  </a:moveTo>
                  <a:lnTo>
                    <a:pt x="1" y="2456"/>
                  </a:lnTo>
                  <a:lnTo>
                    <a:pt x="7915" y="2456"/>
                  </a:lnTo>
                  <a:lnTo>
                    <a:pt x="791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44"/>
            <p:cNvSpPr/>
            <p:nvPr/>
          </p:nvSpPr>
          <p:spPr>
            <a:xfrm>
              <a:off x="1283100" y="3528675"/>
              <a:ext cx="54600" cy="55125"/>
            </a:xfrm>
            <a:custGeom>
              <a:avLst/>
              <a:gdLst/>
              <a:ahLst/>
              <a:cxnLst/>
              <a:rect l="l" t="t" r="r" b="b"/>
              <a:pathLst>
                <a:path w="2184" h="2205" extrusionOk="0">
                  <a:moveTo>
                    <a:pt x="0" y="0"/>
                  </a:moveTo>
                  <a:lnTo>
                    <a:pt x="0" y="2205"/>
                  </a:lnTo>
                  <a:lnTo>
                    <a:pt x="1918" y="1486"/>
                  </a:lnTo>
                  <a:cubicBezTo>
                    <a:pt x="2077" y="1426"/>
                    <a:pt x="2184" y="1273"/>
                    <a:pt x="2184" y="1103"/>
                  </a:cubicBezTo>
                  <a:cubicBezTo>
                    <a:pt x="2184" y="932"/>
                    <a:pt x="2077" y="778"/>
                    <a:pt x="1918" y="719"/>
                  </a:cubicBezTo>
                  <a:lnTo>
                    <a:pt x="1918" y="718"/>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44"/>
            <p:cNvSpPr/>
            <p:nvPr/>
          </p:nvSpPr>
          <p:spPr>
            <a:xfrm>
              <a:off x="1180775" y="3237600"/>
              <a:ext cx="115975" cy="255900"/>
            </a:xfrm>
            <a:custGeom>
              <a:avLst/>
              <a:gdLst/>
              <a:ahLst/>
              <a:cxnLst/>
              <a:rect l="l" t="t" r="r" b="b"/>
              <a:pathLst>
                <a:path w="4639" h="10236" extrusionOk="0">
                  <a:moveTo>
                    <a:pt x="3001" y="4913"/>
                  </a:moveTo>
                  <a:cubicBezTo>
                    <a:pt x="3228" y="4913"/>
                    <a:pt x="3412" y="5096"/>
                    <a:pt x="3412" y="5322"/>
                  </a:cubicBezTo>
                  <a:cubicBezTo>
                    <a:pt x="3412" y="5548"/>
                    <a:pt x="3228" y="5732"/>
                    <a:pt x="3001" y="5732"/>
                  </a:cubicBezTo>
                  <a:lnTo>
                    <a:pt x="1638" y="5732"/>
                  </a:lnTo>
                  <a:cubicBezTo>
                    <a:pt x="1411" y="5732"/>
                    <a:pt x="1227" y="5548"/>
                    <a:pt x="1227" y="5322"/>
                  </a:cubicBezTo>
                  <a:cubicBezTo>
                    <a:pt x="1227" y="5096"/>
                    <a:pt x="1411" y="4913"/>
                    <a:pt x="1638" y="4913"/>
                  </a:cubicBezTo>
                  <a:close/>
                  <a:moveTo>
                    <a:pt x="3001" y="6550"/>
                  </a:moveTo>
                  <a:cubicBezTo>
                    <a:pt x="3225" y="6555"/>
                    <a:pt x="3403" y="6736"/>
                    <a:pt x="3403" y="6960"/>
                  </a:cubicBezTo>
                  <a:cubicBezTo>
                    <a:pt x="3403" y="7183"/>
                    <a:pt x="3225" y="7365"/>
                    <a:pt x="3001" y="7369"/>
                  </a:cubicBezTo>
                  <a:lnTo>
                    <a:pt x="1638" y="7369"/>
                  </a:lnTo>
                  <a:cubicBezTo>
                    <a:pt x="1414" y="7365"/>
                    <a:pt x="1236" y="7183"/>
                    <a:pt x="1236" y="6960"/>
                  </a:cubicBezTo>
                  <a:cubicBezTo>
                    <a:pt x="1236" y="6736"/>
                    <a:pt x="1414" y="6555"/>
                    <a:pt x="1638" y="6550"/>
                  </a:cubicBezTo>
                  <a:close/>
                  <a:moveTo>
                    <a:pt x="3548" y="1"/>
                  </a:moveTo>
                  <a:lnTo>
                    <a:pt x="3548" y="3139"/>
                  </a:lnTo>
                  <a:cubicBezTo>
                    <a:pt x="3548" y="3380"/>
                    <a:pt x="3351" y="3550"/>
                    <a:pt x="3138" y="3550"/>
                  </a:cubicBezTo>
                  <a:cubicBezTo>
                    <a:pt x="3062" y="3550"/>
                    <a:pt x="2984" y="3528"/>
                    <a:pt x="2912" y="3480"/>
                  </a:cubicBezTo>
                  <a:lnTo>
                    <a:pt x="2319" y="3085"/>
                  </a:lnTo>
                  <a:lnTo>
                    <a:pt x="1728" y="3480"/>
                  </a:lnTo>
                  <a:cubicBezTo>
                    <a:pt x="1656" y="3528"/>
                    <a:pt x="1578" y="3550"/>
                    <a:pt x="1501" y="3550"/>
                  </a:cubicBezTo>
                  <a:cubicBezTo>
                    <a:pt x="1288" y="3550"/>
                    <a:pt x="1091" y="3380"/>
                    <a:pt x="1091" y="3139"/>
                  </a:cubicBezTo>
                  <a:lnTo>
                    <a:pt x="1091" y="9"/>
                  </a:lnTo>
                  <a:cubicBezTo>
                    <a:pt x="469" y="78"/>
                    <a:pt x="0" y="603"/>
                    <a:pt x="0" y="1229"/>
                  </a:cubicBezTo>
                  <a:lnTo>
                    <a:pt x="0" y="10235"/>
                  </a:lnTo>
                  <a:cubicBezTo>
                    <a:pt x="0" y="9557"/>
                    <a:pt x="550" y="9007"/>
                    <a:pt x="1227" y="9007"/>
                  </a:cubicBezTo>
                  <a:lnTo>
                    <a:pt x="4230" y="9007"/>
                  </a:lnTo>
                  <a:cubicBezTo>
                    <a:pt x="4455" y="9007"/>
                    <a:pt x="4639" y="8823"/>
                    <a:pt x="4639" y="8598"/>
                  </a:cubicBezTo>
                  <a:lnTo>
                    <a:pt x="4639" y="410"/>
                  </a:lnTo>
                  <a:cubicBezTo>
                    <a:pt x="4639" y="184"/>
                    <a:pt x="4455" y="1"/>
                    <a:pt x="42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44"/>
            <p:cNvSpPr/>
            <p:nvPr/>
          </p:nvSpPr>
          <p:spPr>
            <a:xfrm>
              <a:off x="1228525" y="3237600"/>
              <a:ext cx="20475" cy="59375"/>
            </a:xfrm>
            <a:custGeom>
              <a:avLst/>
              <a:gdLst/>
              <a:ahLst/>
              <a:cxnLst/>
              <a:rect l="l" t="t" r="r" b="b"/>
              <a:pathLst>
                <a:path w="819" h="2375" extrusionOk="0">
                  <a:moveTo>
                    <a:pt x="0" y="1"/>
                  </a:moveTo>
                  <a:lnTo>
                    <a:pt x="0" y="2374"/>
                  </a:lnTo>
                  <a:lnTo>
                    <a:pt x="183" y="2252"/>
                  </a:lnTo>
                  <a:cubicBezTo>
                    <a:pt x="252" y="2207"/>
                    <a:pt x="331" y="2184"/>
                    <a:pt x="409" y="2184"/>
                  </a:cubicBezTo>
                  <a:cubicBezTo>
                    <a:pt x="488" y="2184"/>
                    <a:pt x="567" y="2207"/>
                    <a:pt x="636" y="2252"/>
                  </a:cubicBezTo>
                  <a:lnTo>
                    <a:pt x="819" y="2374"/>
                  </a:lnTo>
                  <a:lnTo>
                    <a:pt x="81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82" name="Google Shape;1282;p44"/>
          <p:cNvSpPr/>
          <p:nvPr/>
        </p:nvSpPr>
        <p:spPr>
          <a:xfrm>
            <a:off x="4178649" y="1557666"/>
            <a:ext cx="745800" cy="745800"/>
          </a:xfrm>
          <a:prstGeom prst="ellipse">
            <a:avLst/>
          </a:prstGeom>
          <a:solidFill>
            <a:schemeClr val="dk2"/>
          </a:solidFill>
          <a:ln w="38100" cap="flat" cmpd="sng">
            <a:solidFill>
              <a:srgbClr val="FFFFFF"/>
            </a:solidFill>
            <a:prstDash val="solid"/>
            <a:round/>
            <a:headEnd type="none" w="sm" len="sm"/>
            <a:tailEnd type="none" w="sm" len="sm"/>
          </a:ln>
          <a:effectLst>
            <a:outerShdw blurRad="57150" dist="19050" dir="5400000" algn="bl" rotWithShape="0">
              <a:schemeClr val="dk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283" name="Google Shape;1283;p44"/>
          <p:cNvGrpSpPr/>
          <p:nvPr/>
        </p:nvGrpSpPr>
        <p:grpSpPr>
          <a:xfrm>
            <a:off x="1723413" y="1669594"/>
            <a:ext cx="444043" cy="441861"/>
            <a:chOff x="3267725" y="2126500"/>
            <a:chExt cx="351050" cy="349325"/>
          </a:xfrm>
        </p:grpSpPr>
        <p:sp>
          <p:nvSpPr>
            <p:cNvPr id="1284" name="Google Shape;1284;p44"/>
            <p:cNvSpPr/>
            <p:nvPr/>
          </p:nvSpPr>
          <p:spPr>
            <a:xfrm>
              <a:off x="3367400" y="2126500"/>
              <a:ext cx="151775" cy="165075"/>
            </a:xfrm>
            <a:custGeom>
              <a:avLst/>
              <a:gdLst/>
              <a:ahLst/>
              <a:cxnLst/>
              <a:rect l="l" t="t" r="r" b="b"/>
              <a:pathLst>
                <a:path w="6071" h="6603" extrusionOk="0">
                  <a:moveTo>
                    <a:pt x="4140" y="1"/>
                  </a:moveTo>
                  <a:cubicBezTo>
                    <a:pt x="4109" y="1"/>
                    <a:pt x="4078" y="4"/>
                    <a:pt x="4047" y="12"/>
                  </a:cubicBezTo>
                  <a:cubicBezTo>
                    <a:pt x="3200" y="222"/>
                    <a:pt x="2604" y="983"/>
                    <a:pt x="2606" y="1857"/>
                  </a:cubicBezTo>
                  <a:lnTo>
                    <a:pt x="2606" y="1860"/>
                  </a:lnTo>
                  <a:cubicBezTo>
                    <a:pt x="2512" y="1830"/>
                    <a:pt x="2422" y="1790"/>
                    <a:pt x="2336" y="1741"/>
                  </a:cubicBezTo>
                  <a:cubicBezTo>
                    <a:pt x="2124" y="1620"/>
                    <a:pt x="1900" y="1554"/>
                    <a:pt x="1675" y="1554"/>
                  </a:cubicBezTo>
                  <a:cubicBezTo>
                    <a:pt x="1608" y="1554"/>
                    <a:pt x="1541" y="1560"/>
                    <a:pt x="1475" y="1572"/>
                  </a:cubicBezTo>
                  <a:cubicBezTo>
                    <a:pt x="552" y="1734"/>
                    <a:pt x="1" y="2988"/>
                    <a:pt x="245" y="4373"/>
                  </a:cubicBezTo>
                  <a:cubicBezTo>
                    <a:pt x="471" y="5657"/>
                    <a:pt x="1303" y="6602"/>
                    <a:pt x="2159" y="6602"/>
                  </a:cubicBezTo>
                  <a:cubicBezTo>
                    <a:pt x="2226" y="6602"/>
                    <a:pt x="2292" y="6597"/>
                    <a:pt x="2359" y="6585"/>
                  </a:cubicBezTo>
                  <a:cubicBezTo>
                    <a:pt x="2617" y="6539"/>
                    <a:pt x="2845" y="6406"/>
                    <a:pt x="3035" y="6210"/>
                  </a:cubicBezTo>
                  <a:cubicBezTo>
                    <a:pt x="3226" y="6406"/>
                    <a:pt x="3454" y="6539"/>
                    <a:pt x="3712" y="6585"/>
                  </a:cubicBezTo>
                  <a:cubicBezTo>
                    <a:pt x="3779" y="6597"/>
                    <a:pt x="3845" y="6602"/>
                    <a:pt x="3912" y="6602"/>
                  </a:cubicBezTo>
                  <a:cubicBezTo>
                    <a:pt x="4768" y="6602"/>
                    <a:pt x="5599" y="5657"/>
                    <a:pt x="5826" y="4373"/>
                  </a:cubicBezTo>
                  <a:cubicBezTo>
                    <a:pt x="6070" y="2988"/>
                    <a:pt x="5519" y="1734"/>
                    <a:pt x="4596" y="1572"/>
                  </a:cubicBezTo>
                  <a:lnTo>
                    <a:pt x="4595" y="1572"/>
                  </a:lnTo>
                  <a:cubicBezTo>
                    <a:pt x="4528" y="1560"/>
                    <a:pt x="4461" y="1554"/>
                    <a:pt x="4395" y="1554"/>
                  </a:cubicBezTo>
                  <a:cubicBezTo>
                    <a:pt x="4169" y="1554"/>
                    <a:pt x="3944" y="1620"/>
                    <a:pt x="3734" y="1741"/>
                  </a:cubicBezTo>
                  <a:cubicBezTo>
                    <a:pt x="3636" y="1797"/>
                    <a:pt x="3533" y="1841"/>
                    <a:pt x="3424" y="1872"/>
                  </a:cubicBezTo>
                  <a:lnTo>
                    <a:pt x="3424" y="1857"/>
                  </a:lnTo>
                  <a:cubicBezTo>
                    <a:pt x="3424" y="1359"/>
                    <a:pt x="3762" y="926"/>
                    <a:pt x="4246" y="805"/>
                  </a:cubicBezTo>
                  <a:cubicBezTo>
                    <a:pt x="4461" y="748"/>
                    <a:pt x="4591" y="527"/>
                    <a:pt x="4536" y="310"/>
                  </a:cubicBezTo>
                  <a:cubicBezTo>
                    <a:pt x="4491" y="124"/>
                    <a:pt x="4324" y="1"/>
                    <a:pt x="41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44"/>
            <p:cNvSpPr/>
            <p:nvPr/>
          </p:nvSpPr>
          <p:spPr>
            <a:xfrm>
              <a:off x="3268575" y="2404150"/>
              <a:ext cx="350200" cy="71675"/>
            </a:xfrm>
            <a:custGeom>
              <a:avLst/>
              <a:gdLst/>
              <a:ahLst/>
              <a:cxnLst/>
              <a:rect l="l" t="t" r="r" b="b"/>
              <a:pathLst>
                <a:path w="14008" h="2867" extrusionOk="0">
                  <a:moveTo>
                    <a:pt x="11081" y="1023"/>
                  </a:moveTo>
                  <a:cubicBezTo>
                    <a:pt x="11307" y="1023"/>
                    <a:pt x="11490" y="1207"/>
                    <a:pt x="11490" y="1434"/>
                  </a:cubicBezTo>
                  <a:cubicBezTo>
                    <a:pt x="11490" y="1659"/>
                    <a:pt x="11307" y="1843"/>
                    <a:pt x="11081" y="1843"/>
                  </a:cubicBezTo>
                  <a:lnTo>
                    <a:pt x="3440" y="1843"/>
                  </a:lnTo>
                  <a:cubicBezTo>
                    <a:pt x="3213" y="1843"/>
                    <a:pt x="3029" y="1659"/>
                    <a:pt x="3029" y="1434"/>
                  </a:cubicBezTo>
                  <a:cubicBezTo>
                    <a:pt x="3029" y="1207"/>
                    <a:pt x="3213" y="1023"/>
                    <a:pt x="3440" y="1023"/>
                  </a:cubicBezTo>
                  <a:close/>
                  <a:moveTo>
                    <a:pt x="1433" y="0"/>
                  </a:moveTo>
                  <a:cubicBezTo>
                    <a:pt x="642" y="0"/>
                    <a:pt x="1" y="642"/>
                    <a:pt x="1" y="1434"/>
                  </a:cubicBezTo>
                  <a:cubicBezTo>
                    <a:pt x="1" y="2225"/>
                    <a:pt x="642" y="2866"/>
                    <a:pt x="1433" y="2866"/>
                  </a:cubicBezTo>
                  <a:lnTo>
                    <a:pt x="13564" y="2866"/>
                  </a:lnTo>
                  <a:cubicBezTo>
                    <a:pt x="13746" y="2866"/>
                    <a:pt x="13907" y="2744"/>
                    <a:pt x="13957" y="2569"/>
                  </a:cubicBezTo>
                  <a:cubicBezTo>
                    <a:pt x="14008" y="2394"/>
                    <a:pt x="13936" y="2206"/>
                    <a:pt x="13781" y="2110"/>
                  </a:cubicBezTo>
                  <a:cubicBezTo>
                    <a:pt x="13281" y="1797"/>
                    <a:pt x="13281" y="1069"/>
                    <a:pt x="13781" y="757"/>
                  </a:cubicBezTo>
                  <a:cubicBezTo>
                    <a:pt x="13936" y="660"/>
                    <a:pt x="14008" y="472"/>
                    <a:pt x="13957" y="297"/>
                  </a:cubicBezTo>
                  <a:cubicBezTo>
                    <a:pt x="13907" y="121"/>
                    <a:pt x="13746" y="0"/>
                    <a:pt x="1356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44"/>
            <p:cNvSpPr/>
            <p:nvPr/>
          </p:nvSpPr>
          <p:spPr>
            <a:xfrm>
              <a:off x="3267725" y="2312025"/>
              <a:ext cx="350200" cy="71650"/>
            </a:xfrm>
            <a:custGeom>
              <a:avLst/>
              <a:gdLst/>
              <a:ahLst/>
              <a:cxnLst/>
              <a:rect l="l" t="t" r="r" b="b"/>
              <a:pathLst>
                <a:path w="14008" h="2866" extrusionOk="0">
                  <a:moveTo>
                    <a:pt x="11115" y="1024"/>
                  </a:moveTo>
                  <a:cubicBezTo>
                    <a:pt x="11341" y="1024"/>
                    <a:pt x="11524" y="1208"/>
                    <a:pt x="11524" y="1433"/>
                  </a:cubicBezTo>
                  <a:cubicBezTo>
                    <a:pt x="11524" y="1660"/>
                    <a:pt x="11341" y="1842"/>
                    <a:pt x="11115" y="1842"/>
                  </a:cubicBezTo>
                  <a:lnTo>
                    <a:pt x="3474" y="1842"/>
                  </a:lnTo>
                  <a:cubicBezTo>
                    <a:pt x="3247" y="1842"/>
                    <a:pt x="3063" y="1660"/>
                    <a:pt x="3063" y="1433"/>
                  </a:cubicBezTo>
                  <a:cubicBezTo>
                    <a:pt x="3063" y="1208"/>
                    <a:pt x="3247" y="1024"/>
                    <a:pt x="3474" y="1024"/>
                  </a:cubicBezTo>
                  <a:close/>
                  <a:moveTo>
                    <a:pt x="444" y="1"/>
                  </a:moveTo>
                  <a:cubicBezTo>
                    <a:pt x="262" y="1"/>
                    <a:pt x="101" y="121"/>
                    <a:pt x="51" y="296"/>
                  </a:cubicBezTo>
                  <a:cubicBezTo>
                    <a:pt x="0" y="473"/>
                    <a:pt x="72" y="660"/>
                    <a:pt x="227" y="757"/>
                  </a:cubicBezTo>
                  <a:cubicBezTo>
                    <a:pt x="727" y="1069"/>
                    <a:pt x="727" y="1798"/>
                    <a:pt x="227" y="2109"/>
                  </a:cubicBezTo>
                  <a:cubicBezTo>
                    <a:pt x="72" y="2207"/>
                    <a:pt x="0" y="2393"/>
                    <a:pt x="51" y="2570"/>
                  </a:cubicBezTo>
                  <a:cubicBezTo>
                    <a:pt x="101" y="2745"/>
                    <a:pt x="262" y="2866"/>
                    <a:pt x="444" y="2866"/>
                  </a:cubicBezTo>
                  <a:lnTo>
                    <a:pt x="12575" y="2866"/>
                  </a:lnTo>
                  <a:cubicBezTo>
                    <a:pt x="13366" y="2866"/>
                    <a:pt x="14007" y="2224"/>
                    <a:pt x="14007" y="1433"/>
                  </a:cubicBezTo>
                  <a:cubicBezTo>
                    <a:pt x="14007" y="642"/>
                    <a:pt x="13366" y="1"/>
                    <a:pt x="125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7" name="Google Shape;1287;p44"/>
          <p:cNvGrpSpPr/>
          <p:nvPr/>
        </p:nvGrpSpPr>
        <p:grpSpPr>
          <a:xfrm rot="-1237238">
            <a:off x="7931079" y="1274126"/>
            <a:ext cx="364798" cy="290645"/>
            <a:chOff x="1881101" y="889998"/>
            <a:chExt cx="763818" cy="608555"/>
          </a:xfrm>
        </p:grpSpPr>
        <p:sp>
          <p:nvSpPr>
            <p:cNvPr id="1288" name="Google Shape;1288;p44"/>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44"/>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0" name="Google Shape;1290;p44"/>
          <p:cNvGrpSpPr/>
          <p:nvPr/>
        </p:nvGrpSpPr>
        <p:grpSpPr>
          <a:xfrm rot="1545308">
            <a:off x="3181285" y="4300472"/>
            <a:ext cx="258575" cy="206014"/>
            <a:chOff x="1881101" y="889998"/>
            <a:chExt cx="763818" cy="608555"/>
          </a:xfrm>
        </p:grpSpPr>
        <p:sp>
          <p:nvSpPr>
            <p:cNvPr id="1291" name="Google Shape;1291;p44"/>
            <p:cNvSpPr/>
            <p:nvPr/>
          </p:nvSpPr>
          <p:spPr>
            <a:xfrm>
              <a:off x="1881101" y="890007"/>
              <a:ext cx="763818" cy="608537"/>
            </a:xfrm>
            <a:custGeom>
              <a:avLst/>
              <a:gdLst/>
              <a:ahLst/>
              <a:cxnLst/>
              <a:rect l="l" t="t" r="r" b="b"/>
              <a:pathLst>
                <a:path w="42352" h="33742" extrusionOk="0">
                  <a:moveTo>
                    <a:pt x="8053" y="0"/>
                  </a:moveTo>
                  <a:cubicBezTo>
                    <a:pt x="6754" y="0"/>
                    <a:pt x="5583" y="535"/>
                    <a:pt x="4678" y="1860"/>
                  </a:cubicBezTo>
                  <a:cubicBezTo>
                    <a:pt x="1" y="8691"/>
                    <a:pt x="21186" y="33741"/>
                    <a:pt x="21186" y="33741"/>
                  </a:cubicBezTo>
                  <a:cubicBezTo>
                    <a:pt x="21186" y="33741"/>
                    <a:pt x="42352" y="8662"/>
                    <a:pt x="37695" y="1861"/>
                  </a:cubicBezTo>
                  <a:cubicBezTo>
                    <a:pt x="36790" y="536"/>
                    <a:pt x="35620" y="2"/>
                    <a:pt x="34320" y="2"/>
                  </a:cubicBezTo>
                  <a:cubicBezTo>
                    <a:pt x="28884" y="2"/>
                    <a:pt x="21188" y="9363"/>
                    <a:pt x="21188" y="9363"/>
                  </a:cubicBezTo>
                  <a:lnTo>
                    <a:pt x="21188" y="9362"/>
                  </a:lnTo>
                  <a:cubicBezTo>
                    <a:pt x="21188" y="9362"/>
                    <a:pt x="13490" y="0"/>
                    <a:pt x="8053"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44"/>
            <p:cNvSpPr/>
            <p:nvPr/>
          </p:nvSpPr>
          <p:spPr>
            <a:xfrm>
              <a:off x="1881101" y="889998"/>
              <a:ext cx="763818" cy="608555"/>
            </a:xfrm>
            <a:custGeom>
              <a:avLst/>
              <a:gdLst/>
              <a:ahLst/>
              <a:cxnLst/>
              <a:rect l="l" t="t" r="r" b="b"/>
              <a:pathLst>
                <a:path w="42352" h="33743" extrusionOk="0">
                  <a:moveTo>
                    <a:pt x="8053" y="0"/>
                  </a:moveTo>
                  <a:cubicBezTo>
                    <a:pt x="6754" y="0"/>
                    <a:pt x="5583" y="535"/>
                    <a:pt x="4678" y="1860"/>
                  </a:cubicBezTo>
                  <a:cubicBezTo>
                    <a:pt x="1" y="8691"/>
                    <a:pt x="21186" y="33742"/>
                    <a:pt x="21186" y="33742"/>
                  </a:cubicBezTo>
                  <a:cubicBezTo>
                    <a:pt x="21186" y="33742"/>
                    <a:pt x="42352" y="8662"/>
                    <a:pt x="37695" y="1861"/>
                  </a:cubicBezTo>
                  <a:cubicBezTo>
                    <a:pt x="36790" y="536"/>
                    <a:pt x="35619" y="1"/>
                    <a:pt x="34320" y="1"/>
                  </a:cubicBezTo>
                  <a:cubicBezTo>
                    <a:pt x="28884" y="1"/>
                    <a:pt x="21187" y="9363"/>
                    <a:pt x="21187" y="9363"/>
                  </a:cubicBezTo>
                  <a:lnTo>
                    <a:pt x="21187" y="9361"/>
                  </a:lnTo>
                  <a:cubicBezTo>
                    <a:pt x="21187" y="9361"/>
                    <a:pt x="13490" y="0"/>
                    <a:pt x="80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3" name="Google Shape;1293;p44"/>
          <p:cNvGrpSpPr/>
          <p:nvPr/>
        </p:nvGrpSpPr>
        <p:grpSpPr>
          <a:xfrm rot="1857455">
            <a:off x="5815674" y="4472302"/>
            <a:ext cx="269884" cy="263398"/>
            <a:chOff x="1997678" y="1628379"/>
            <a:chExt cx="565037" cy="551456"/>
          </a:xfrm>
        </p:grpSpPr>
        <p:sp>
          <p:nvSpPr>
            <p:cNvPr id="1294" name="Google Shape;1294;p44"/>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chemeClr val="accent1"/>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44"/>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Subtitle 2">
            <a:extLst>
              <a:ext uri="{FF2B5EF4-FFF2-40B4-BE49-F238E27FC236}">
                <a16:creationId xmlns:a16="http://schemas.microsoft.com/office/drawing/2014/main" id="{B97774DA-6445-1FBA-2679-6966F61BE9DE}"/>
              </a:ext>
            </a:extLst>
          </p:cNvPr>
          <p:cNvSpPr>
            <a:spLocks noGrp="1"/>
          </p:cNvSpPr>
          <p:nvPr>
            <p:ph type="subTitle" idx="1"/>
          </p:nvPr>
        </p:nvSpPr>
        <p:spPr/>
        <p:txBody>
          <a:bodyPr/>
          <a:lstStyle/>
          <a:p>
            <a:endParaRPr lang="en-US" dirty="0"/>
          </a:p>
        </p:txBody>
      </p:sp>
      <p:grpSp>
        <p:nvGrpSpPr>
          <p:cNvPr id="1296" name="Google Shape;1296;p44"/>
          <p:cNvGrpSpPr/>
          <p:nvPr/>
        </p:nvGrpSpPr>
        <p:grpSpPr>
          <a:xfrm>
            <a:off x="496023" y="987485"/>
            <a:ext cx="269861" cy="263375"/>
            <a:chOff x="1997678" y="1628379"/>
            <a:chExt cx="565037" cy="551456"/>
          </a:xfrm>
        </p:grpSpPr>
        <p:sp>
          <p:nvSpPr>
            <p:cNvPr id="1297" name="Google Shape;1297;p44"/>
            <p:cNvSpPr/>
            <p:nvPr/>
          </p:nvSpPr>
          <p:spPr>
            <a:xfrm>
              <a:off x="1997696" y="1628379"/>
              <a:ext cx="565000" cy="551456"/>
            </a:xfrm>
            <a:custGeom>
              <a:avLst/>
              <a:gdLst/>
              <a:ahLst/>
              <a:cxnLst/>
              <a:rect l="l" t="t" r="r" b="b"/>
              <a:pathLst>
                <a:path w="31328" h="30577" extrusionOk="0">
                  <a:moveTo>
                    <a:pt x="11644" y="0"/>
                  </a:moveTo>
                  <a:cubicBezTo>
                    <a:pt x="11101" y="0"/>
                    <a:pt x="10570" y="388"/>
                    <a:pt x="10516" y="1031"/>
                  </a:cubicBezTo>
                  <a:lnTo>
                    <a:pt x="10029" y="6894"/>
                  </a:lnTo>
                  <a:cubicBezTo>
                    <a:pt x="9763" y="10086"/>
                    <a:pt x="8135" y="13008"/>
                    <a:pt x="5561" y="14914"/>
                  </a:cubicBezTo>
                  <a:lnTo>
                    <a:pt x="833" y="18414"/>
                  </a:lnTo>
                  <a:cubicBezTo>
                    <a:pt x="0" y="19031"/>
                    <a:pt x="376" y="20350"/>
                    <a:pt x="1407" y="20437"/>
                  </a:cubicBezTo>
                  <a:lnTo>
                    <a:pt x="7270" y="20924"/>
                  </a:lnTo>
                  <a:cubicBezTo>
                    <a:pt x="10462" y="21189"/>
                    <a:pt x="13385" y="22818"/>
                    <a:pt x="15290" y="25392"/>
                  </a:cubicBezTo>
                  <a:lnTo>
                    <a:pt x="18791" y="30120"/>
                  </a:lnTo>
                  <a:cubicBezTo>
                    <a:pt x="19023" y="30434"/>
                    <a:pt x="19356" y="30576"/>
                    <a:pt x="19684" y="30576"/>
                  </a:cubicBezTo>
                  <a:cubicBezTo>
                    <a:pt x="20227" y="30576"/>
                    <a:pt x="20758" y="30188"/>
                    <a:pt x="20812" y="29545"/>
                  </a:cubicBezTo>
                  <a:lnTo>
                    <a:pt x="21300" y="23683"/>
                  </a:lnTo>
                  <a:cubicBezTo>
                    <a:pt x="21565" y="20491"/>
                    <a:pt x="23192" y="17568"/>
                    <a:pt x="25767" y="15662"/>
                  </a:cubicBezTo>
                  <a:lnTo>
                    <a:pt x="30495" y="12162"/>
                  </a:lnTo>
                  <a:cubicBezTo>
                    <a:pt x="31328" y="11546"/>
                    <a:pt x="30952" y="10226"/>
                    <a:pt x="29920" y="10141"/>
                  </a:cubicBezTo>
                  <a:lnTo>
                    <a:pt x="24058" y="9652"/>
                  </a:lnTo>
                  <a:cubicBezTo>
                    <a:pt x="20867" y="9386"/>
                    <a:pt x="17944" y="7759"/>
                    <a:pt x="16038" y="5185"/>
                  </a:cubicBezTo>
                  <a:lnTo>
                    <a:pt x="12538" y="457"/>
                  </a:lnTo>
                  <a:cubicBezTo>
                    <a:pt x="12305" y="142"/>
                    <a:pt x="11972" y="0"/>
                    <a:pt x="11644" y="0"/>
                  </a:cubicBezTo>
                  <a:close/>
                </a:path>
              </a:pathLst>
            </a:custGeom>
            <a:solidFill>
              <a:srgbClr val="FFFFFF"/>
            </a:solidFill>
            <a:ln w="114300" cap="flat" cmpd="sng">
              <a:solidFill>
                <a:srgbClr val="FFFFFF"/>
              </a:solidFill>
              <a:prstDash val="solid"/>
              <a:round/>
              <a:headEnd type="none" w="sm" len="sm"/>
              <a:tailEnd type="none" w="sm" len="sm"/>
            </a:ln>
            <a:effectLst>
              <a:outerShdw blurRad="57150" dist="19050" dir="5400000" algn="bl" rotWithShape="0">
                <a:schemeClr val="lt2">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44"/>
            <p:cNvSpPr/>
            <p:nvPr/>
          </p:nvSpPr>
          <p:spPr>
            <a:xfrm>
              <a:off x="1997678" y="1628379"/>
              <a:ext cx="565037" cy="551456"/>
            </a:xfrm>
            <a:custGeom>
              <a:avLst/>
              <a:gdLst/>
              <a:ahLst/>
              <a:cxnLst/>
              <a:rect l="l" t="t" r="r" b="b"/>
              <a:pathLst>
                <a:path w="31330" h="30577" extrusionOk="0">
                  <a:moveTo>
                    <a:pt x="11645" y="1"/>
                  </a:moveTo>
                  <a:cubicBezTo>
                    <a:pt x="11102" y="1"/>
                    <a:pt x="10570" y="389"/>
                    <a:pt x="10517" y="1032"/>
                  </a:cubicBezTo>
                  <a:lnTo>
                    <a:pt x="10029" y="6895"/>
                  </a:lnTo>
                  <a:cubicBezTo>
                    <a:pt x="9764" y="10087"/>
                    <a:pt x="8135" y="13008"/>
                    <a:pt x="5562" y="14915"/>
                  </a:cubicBezTo>
                  <a:lnTo>
                    <a:pt x="833" y="18416"/>
                  </a:lnTo>
                  <a:cubicBezTo>
                    <a:pt x="1" y="19032"/>
                    <a:pt x="376" y="20350"/>
                    <a:pt x="1409" y="20437"/>
                  </a:cubicBezTo>
                  <a:lnTo>
                    <a:pt x="7272" y="20925"/>
                  </a:lnTo>
                  <a:cubicBezTo>
                    <a:pt x="10464" y="21190"/>
                    <a:pt x="13386" y="22819"/>
                    <a:pt x="15292" y="25392"/>
                  </a:cubicBezTo>
                  <a:lnTo>
                    <a:pt x="18792" y="30121"/>
                  </a:lnTo>
                  <a:cubicBezTo>
                    <a:pt x="19025" y="30435"/>
                    <a:pt x="19357" y="30577"/>
                    <a:pt x="19686" y="30577"/>
                  </a:cubicBezTo>
                  <a:cubicBezTo>
                    <a:pt x="20228" y="30577"/>
                    <a:pt x="20760" y="30189"/>
                    <a:pt x="20814" y="29546"/>
                  </a:cubicBezTo>
                  <a:lnTo>
                    <a:pt x="21301" y="23682"/>
                  </a:lnTo>
                  <a:cubicBezTo>
                    <a:pt x="21567" y="20491"/>
                    <a:pt x="23194" y="17568"/>
                    <a:pt x="25768" y="15661"/>
                  </a:cubicBezTo>
                  <a:lnTo>
                    <a:pt x="30496" y="12162"/>
                  </a:lnTo>
                  <a:cubicBezTo>
                    <a:pt x="31330" y="11545"/>
                    <a:pt x="30954" y="10226"/>
                    <a:pt x="29922" y="10141"/>
                  </a:cubicBezTo>
                  <a:lnTo>
                    <a:pt x="24060" y="9653"/>
                  </a:lnTo>
                  <a:cubicBezTo>
                    <a:pt x="20867" y="9387"/>
                    <a:pt x="17944" y="7760"/>
                    <a:pt x="16039" y="5185"/>
                  </a:cubicBezTo>
                  <a:lnTo>
                    <a:pt x="12538" y="458"/>
                  </a:lnTo>
                  <a:cubicBezTo>
                    <a:pt x="12306" y="143"/>
                    <a:pt x="11973" y="1"/>
                    <a:pt x="116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Positive Behavior for Learning: Elementary by Slidesgo">
  <a:themeElements>
    <a:clrScheme name="Simple Light">
      <a:dk1>
        <a:srgbClr val="778586"/>
      </a:dk1>
      <a:lt1>
        <a:srgbClr val="FFF1D4"/>
      </a:lt1>
      <a:dk2>
        <a:srgbClr val="391A30"/>
      </a:dk2>
      <a:lt2>
        <a:srgbClr val="413459"/>
      </a:lt2>
      <a:accent1>
        <a:srgbClr val="8068A4"/>
      </a:accent1>
      <a:accent2>
        <a:srgbClr val="F9F5FF"/>
      </a:accent2>
      <a:accent3>
        <a:srgbClr val="B1CCCE"/>
      </a:accent3>
      <a:accent4>
        <a:srgbClr val="FFCC60"/>
      </a:accent4>
      <a:accent5>
        <a:srgbClr val="E76A28"/>
      </a:accent5>
      <a:accent6>
        <a:srgbClr val="F56D85"/>
      </a:accent6>
      <a:hlink>
        <a:srgbClr val="391A3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1333</TotalTime>
  <Words>478</Words>
  <Application>Microsoft Macintosh PowerPoint</Application>
  <PresentationFormat>On-screen Show (16:9)</PresentationFormat>
  <Paragraphs>82</Paragraphs>
  <Slides>13</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Anaheim</vt:lpstr>
      <vt:lpstr>Architects Daughter</vt:lpstr>
      <vt:lpstr>Arial</vt:lpstr>
      <vt:lpstr>Bebas Neue</vt:lpstr>
      <vt:lpstr>Mulish</vt:lpstr>
      <vt:lpstr>Mulish Medium</vt:lpstr>
      <vt:lpstr>Nunito Light</vt:lpstr>
      <vt:lpstr>Viga</vt:lpstr>
      <vt:lpstr>Positive Behavior for Learning: Elementary by Slidesgo</vt:lpstr>
      <vt:lpstr>RSE Relationships and Sex Education</vt:lpstr>
      <vt:lpstr>Our aims</vt:lpstr>
      <vt:lpstr>Why teach RSE?</vt:lpstr>
      <vt:lpstr>Why teach RSE?</vt:lpstr>
      <vt:lpstr>How?</vt:lpstr>
      <vt:lpstr>How?</vt:lpstr>
      <vt:lpstr>We need to also think about..</vt:lpstr>
      <vt:lpstr>When?</vt:lpstr>
      <vt:lpstr>We’ve already started.</vt:lpstr>
      <vt:lpstr>We’ve already started.</vt:lpstr>
      <vt:lpstr>What does RSE look like?</vt:lpstr>
      <vt:lpstr>It must…</vt:lpstr>
      <vt:lpstr>Where do we get our resources from?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Relationships and Sex Education</dc:title>
  <cp:lastModifiedBy>Tracy Finucane</cp:lastModifiedBy>
  <cp:revision>8</cp:revision>
  <dcterms:modified xsi:type="dcterms:W3CDTF">2023-04-19T18:44:51Z</dcterms:modified>
</cp:coreProperties>
</file>