
<file path=[Content_Types].xml><?xml version="1.0" encoding="utf-8"?>
<Types xmlns="http://schemas.openxmlformats.org/package/2006/content-types">
  <Default Extension="fntdata" ContentType="application/x-fontdat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12192000" cy="6858000"/>
  <p:notesSz cx="6858000" cy="9144000"/>
  <p:embeddedFontLst>
    <p:embeddedFont>
      <p:font typeface="Play" pitchFamily="2" charset="0"/>
      <p:regular r:id="rId4"/>
      <p:bold r:id="rId5"/>
    </p:embeddedFont>
    <p:embeddedFont>
      <p:font typeface="Twinkl Cursive Unlooped Light" panose="02000000000000000000" pitchFamily="2" charset="77"/>
      <p:italic r:id="rId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1"/>
    <p:restoredTop sz="94676"/>
  </p:normalViewPr>
  <p:slideViewPr>
    <p:cSldViewPr snapToGrid="0">
      <p:cViewPr varScale="1">
        <p:scale>
          <a:sx n="114" d="100"/>
          <a:sy n="114" d="100"/>
        </p:scale>
        <p:origin x="57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5" Type="http://schemas.openxmlformats.org/officeDocument/2006/relationships/font" Target="fonts/font2.fntdata"/><Relationship Id="rId10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575"/>
              </a:buClr>
              <a:buSzPts val="2400"/>
              <a:buNone/>
              <a:defRPr sz="2400">
                <a:solidFill>
                  <a:srgbClr val="757575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2000"/>
              <a:buNone/>
              <a:defRPr sz="2000">
                <a:solidFill>
                  <a:srgbClr val="757575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  <a:defRPr sz="44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>
            <a:spLocks noGrp="1"/>
          </p:cNvSpPr>
          <p:nvPr>
            <p:ph type="ctrTitle"/>
          </p:nvPr>
        </p:nvSpPr>
        <p:spPr>
          <a:xfrm>
            <a:off x="1120573" y="482381"/>
            <a:ext cx="3267307" cy="4859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>
              <a:buSzPct val="100000"/>
            </a:pPr>
            <a:r>
              <a:rPr lang="en-US" sz="3100" dirty="0">
                <a:solidFill>
                  <a:srgbClr val="0070C0"/>
                </a:solidFill>
                <a:latin typeface="Twinkl Cursive Unlooped Light" panose="02000000000000000000" pitchFamily="2" charset="77"/>
                <a:ea typeface="Arial"/>
                <a:cs typeface="Arial"/>
                <a:sym typeface="Arial"/>
              </a:rPr>
              <a:t>Beginning</a:t>
            </a:r>
            <a:br>
              <a:rPr lang="en-US" sz="3100" dirty="0">
                <a:solidFill>
                  <a:srgbClr val="0070C0"/>
                </a:solidFill>
                <a:latin typeface="Twinkl Cursive Unlooped Light" panose="02000000000000000000" pitchFamily="2" charset="77"/>
                <a:ea typeface="Arial"/>
                <a:cs typeface="Arial"/>
                <a:sym typeface="Arial"/>
              </a:rPr>
            </a:br>
            <a:r>
              <a:rPr lang="en-US" sz="3100" dirty="0" err="1">
                <a:solidFill>
                  <a:srgbClr val="0070C0"/>
                </a:solidFill>
                <a:latin typeface="Twinkl Cursive Unlooped Light" panose="02000000000000000000" pitchFamily="2" charset="77"/>
                <a:ea typeface="Arial"/>
                <a:cs typeface="Arial"/>
                <a:sym typeface="Arial"/>
              </a:rPr>
              <a:t>Glas</a:t>
            </a:r>
            <a:r>
              <a:rPr lang="en-US" sz="3100" dirty="0">
                <a:solidFill>
                  <a:srgbClr val="0070C0"/>
                </a:solidFill>
                <a:latin typeface="Twinkl Cursive Unlooped Light" panose="02000000000000000000" pitchFamily="2" charset="77"/>
                <a:ea typeface="Arial"/>
                <a:cs typeface="Arial"/>
                <a:sym typeface="Arial"/>
              </a:rPr>
              <a:t> </a:t>
            </a:r>
            <a:br>
              <a:rPr lang="en-US" sz="3100" dirty="0">
                <a:latin typeface="Twinkl Cursive Unlooped Light" panose="02000000000000000000" pitchFamily="2" charset="77"/>
                <a:ea typeface="Arial"/>
                <a:cs typeface="Arial"/>
                <a:sym typeface="Arial"/>
              </a:rPr>
            </a:br>
            <a:br>
              <a:rPr lang="en-US" sz="3100" dirty="0">
                <a:latin typeface="Twinkl Cursive Unlooped Light" panose="02000000000000000000" pitchFamily="2" charset="77"/>
                <a:ea typeface="Arial"/>
                <a:cs typeface="Arial"/>
                <a:sym typeface="Arial"/>
              </a:rPr>
            </a:br>
            <a:r>
              <a:rPr lang="en-GB" sz="27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ambitious </a:t>
            </a:r>
            <a:br>
              <a:rPr lang="en-GB" sz="27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</a:br>
            <a:r>
              <a:rPr lang="en-GB" sz="27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amphibious </a:t>
            </a:r>
            <a:br>
              <a:rPr lang="en-GB" sz="27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</a:br>
            <a:r>
              <a:rPr lang="en-GB" sz="27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curious</a:t>
            </a:r>
            <a:br>
              <a:rPr lang="en-GB" sz="27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</a:br>
            <a:r>
              <a:rPr lang="en-GB" sz="27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devious</a:t>
            </a:r>
            <a:br>
              <a:rPr lang="en-GB" sz="2700" dirty="0">
                <a:latin typeface="Twinkl Cursive Unlooped Light" panose="02000000000000000000" pitchFamily="2" charset="77"/>
                <a:cs typeface="Arial" panose="020B0604020202020204" pitchFamily="34" charset="0"/>
              </a:rPr>
            </a:br>
            <a:r>
              <a:rPr lang="en-GB" sz="27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 fictitious </a:t>
            </a:r>
            <a:br>
              <a:rPr lang="en-GB" sz="27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</a:br>
            <a:r>
              <a:rPr lang="en-GB" sz="27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infectious </a:t>
            </a:r>
            <a:br>
              <a:rPr lang="en-GB" sz="27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</a:br>
            <a:r>
              <a:rPr lang="en-GB" sz="27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notorious </a:t>
            </a:r>
            <a:br>
              <a:rPr lang="en-GB" sz="27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</a:br>
            <a:r>
              <a:rPr lang="en-GB" sz="27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nutritious </a:t>
            </a:r>
            <a:br>
              <a:rPr lang="en-GB" sz="27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</a:br>
            <a:r>
              <a:rPr lang="en-GB" sz="27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repetitious </a:t>
            </a:r>
            <a:br>
              <a:rPr lang="en-GB" sz="27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</a:br>
            <a:r>
              <a:rPr lang="en-GB" sz="27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obvious </a:t>
            </a:r>
            <a:br>
              <a:rPr lang="en-GB" sz="2700" dirty="0">
                <a:latin typeface="Twinkl Cursive Unlooped Light" panose="02000000000000000000" pitchFamily="2" charset="77"/>
                <a:cs typeface="Arial" panose="020B0604020202020204" pitchFamily="34" charset="0"/>
              </a:rPr>
            </a:br>
            <a:br>
              <a:rPr lang="en-US" sz="2000" dirty="0"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</a:br>
            <a:endParaRPr sz="2000" dirty="0"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85" name="Google Shape;85;p13"/>
          <p:cNvSpPr txBox="1"/>
          <p:nvPr/>
        </p:nvSpPr>
        <p:spPr>
          <a:xfrm>
            <a:off x="4834747" y="380581"/>
            <a:ext cx="2522505" cy="50626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0" i="0" u="none" strike="noStrike" cap="none" dirty="0">
                <a:solidFill>
                  <a:schemeClr val="accent6">
                    <a:lumMod val="75000"/>
                  </a:schemeClr>
                </a:solidFill>
                <a:latin typeface="Twinkl Cursive Unlooped Light" panose="02000000000000000000" pitchFamily="2" charset="77"/>
                <a:sym typeface="Arial"/>
              </a:rPr>
              <a:t>Developing</a:t>
            </a:r>
            <a:endParaRPr dirty="0">
              <a:solidFill>
                <a:schemeClr val="accent6">
                  <a:lumMod val="75000"/>
                </a:schemeClr>
              </a:solidFill>
              <a:latin typeface="Twinkl Cursive Unlooped Light" panose="02000000000000000000" pitchFamily="2" charset="77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0" i="0" u="none" strike="noStrike" cap="none" dirty="0" err="1">
                <a:solidFill>
                  <a:schemeClr val="accent6">
                    <a:lumMod val="75000"/>
                  </a:schemeClr>
                </a:solidFill>
                <a:latin typeface="Twinkl Cursive Unlooped Light" panose="02000000000000000000" pitchFamily="2" charset="77"/>
                <a:sym typeface="Arial"/>
              </a:rPr>
              <a:t>Gwyrdd</a:t>
            </a:r>
            <a:endParaRPr sz="2800" b="0" i="0" u="none" strike="noStrike" cap="none" dirty="0">
              <a:solidFill>
                <a:schemeClr val="accent6">
                  <a:lumMod val="75000"/>
                </a:schemeClr>
              </a:solidFill>
              <a:latin typeface="Twinkl Cursive Unlooped Light" panose="02000000000000000000" pitchFamily="2" charset="77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lay"/>
              <a:buNone/>
            </a:pPr>
            <a:endParaRPr sz="2800" b="0" i="0" u="none" strike="noStrike" cap="none" dirty="0">
              <a:solidFill>
                <a:schemeClr val="dk1"/>
              </a:solidFill>
              <a:latin typeface="Twinkl Cursive Unlooped Light" panose="02000000000000000000" pitchFamily="2" charset="77"/>
              <a:sym typeface="Arial"/>
            </a:endParaRPr>
          </a:p>
          <a:p>
            <a:pPr algn="ctr">
              <a:lnSpc>
                <a:spcPct val="90000"/>
              </a:lnSpc>
              <a:buClr>
                <a:schemeClr val="dk1"/>
              </a:buClr>
              <a:buSzPts val="2800"/>
            </a:pPr>
            <a:r>
              <a:rPr lang="en-GB" sz="24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ancient</a:t>
            </a:r>
          </a:p>
          <a:p>
            <a:pPr algn="ctr">
              <a:lnSpc>
                <a:spcPct val="90000"/>
              </a:lnSpc>
              <a:buClr>
                <a:schemeClr val="dk1"/>
              </a:buClr>
              <a:buSzPts val="2800"/>
            </a:pPr>
            <a:r>
              <a:rPr lang="en-GB" sz="24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amateur </a:t>
            </a:r>
          </a:p>
          <a:p>
            <a:pPr algn="ctr">
              <a:lnSpc>
                <a:spcPct val="90000"/>
              </a:lnSpc>
              <a:buClr>
                <a:schemeClr val="dk1"/>
              </a:buClr>
              <a:buSzPts val="2800"/>
            </a:pPr>
            <a:r>
              <a:rPr lang="en-GB" sz="24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awkward </a:t>
            </a:r>
          </a:p>
          <a:p>
            <a:pPr algn="ctr">
              <a:lnSpc>
                <a:spcPct val="90000"/>
              </a:lnSpc>
              <a:buClr>
                <a:schemeClr val="dk1"/>
              </a:buClr>
              <a:buSzPts val="2800"/>
            </a:pPr>
            <a:r>
              <a:rPr lang="en-GB" sz="24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criticise </a:t>
            </a:r>
          </a:p>
          <a:p>
            <a:pPr algn="ctr">
              <a:lnSpc>
                <a:spcPct val="90000"/>
              </a:lnSpc>
              <a:buClr>
                <a:schemeClr val="dk1"/>
              </a:buClr>
              <a:buSzPts val="2800"/>
            </a:pPr>
            <a:r>
              <a:rPr lang="en-GB" sz="24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equipment </a:t>
            </a:r>
          </a:p>
          <a:p>
            <a:pPr algn="ctr">
              <a:lnSpc>
                <a:spcPct val="90000"/>
              </a:lnSpc>
              <a:buClr>
                <a:schemeClr val="dk1"/>
              </a:buClr>
              <a:buSzPts val="2800"/>
            </a:pPr>
            <a:r>
              <a:rPr lang="en-GB" sz="24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excellent </a:t>
            </a:r>
          </a:p>
          <a:p>
            <a:pPr algn="ctr">
              <a:lnSpc>
                <a:spcPct val="90000"/>
              </a:lnSpc>
              <a:buClr>
                <a:schemeClr val="dk1"/>
              </a:buClr>
              <a:buSzPts val="2800"/>
            </a:pPr>
            <a:r>
              <a:rPr lang="en-GB" sz="24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foreign </a:t>
            </a:r>
          </a:p>
          <a:p>
            <a:pPr algn="ctr">
              <a:lnSpc>
                <a:spcPct val="90000"/>
              </a:lnSpc>
              <a:buClr>
                <a:schemeClr val="dk1"/>
              </a:buClr>
              <a:buSzPts val="2800"/>
            </a:pPr>
            <a:r>
              <a:rPr lang="en-GB" sz="24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pronunciation </a:t>
            </a:r>
          </a:p>
          <a:p>
            <a:pPr algn="ctr">
              <a:lnSpc>
                <a:spcPct val="90000"/>
              </a:lnSpc>
              <a:buClr>
                <a:schemeClr val="dk1"/>
              </a:buClr>
              <a:buSzPts val="2800"/>
            </a:pPr>
            <a:r>
              <a:rPr lang="en-GB" sz="24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symbol</a:t>
            </a:r>
          </a:p>
          <a:p>
            <a:pPr algn="ctr">
              <a:lnSpc>
                <a:spcPct val="90000"/>
              </a:lnSpc>
              <a:buClr>
                <a:schemeClr val="dk1"/>
              </a:buClr>
              <a:buSzPts val="2800"/>
            </a:pPr>
            <a:r>
              <a:rPr lang="en-GB" sz="24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yacht </a:t>
            </a:r>
            <a:endParaRPr lang="en-GB" sz="2400" dirty="0">
              <a:latin typeface="Twinkl Cursive Unlooped Light" panose="02000000000000000000" pitchFamily="2" charset="77"/>
              <a:cs typeface="Arial" panose="020B0604020202020204" pitchFamily="34" charset="0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lay"/>
              <a:buNone/>
            </a:pPr>
            <a:endParaRPr sz="2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dirty="0"/>
          </a:p>
        </p:txBody>
      </p:sp>
      <p:sp>
        <p:nvSpPr>
          <p:cNvPr id="86" name="Google Shape;86;p13"/>
          <p:cNvSpPr txBox="1"/>
          <p:nvPr/>
        </p:nvSpPr>
        <p:spPr>
          <a:xfrm>
            <a:off x="7554951" y="191011"/>
            <a:ext cx="3267308" cy="48220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77500" lnSpcReduction="20000"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en-US" sz="3600" b="0" i="0" u="none" strike="noStrike" cap="none" dirty="0">
                <a:solidFill>
                  <a:srgbClr val="7030A0"/>
                </a:solidFill>
                <a:latin typeface="Twinkl Cursive Unlooped Light" panose="02000000000000000000" pitchFamily="2" charset="77"/>
                <a:sym typeface="Arial"/>
              </a:rPr>
              <a:t>Mastery</a:t>
            </a:r>
            <a:endParaRPr sz="3600" dirty="0">
              <a:solidFill>
                <a:srgbClr val="7030A0"/>
              </a:solidFill>
              <a:latin typeface="Twinkl Cursive Unlooped Light" panose="02000000000000000000" pitchFamily="2" charset="77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en-US" sz="3600" b="0" i="0" u="none" strike="noStrike" cap="none" dirty="0" err="1">
                <a:solidFill>
                  <a:srgbClr val="7030A0"/>
                </a:solidFill>
                <a:latin typeface="Twinkl Cursive Unlooped Light" panose="02000000000000000000" pitchFamily="2" charset="77"/>
                <a:sym typeface="Arial"/>
              </a:rPr>
              <a:t>Porffor</a:t>
            </a:r>
            <a:r>
              <a:rPr lang="en-US" sz="3600" b="0" i="0" u="none" strike="noStrike" cap="none" dirty="0">
                <a:solidFill>
                  <a:srgbClr val="7030A0"/>
                </a:solidFill>
                <a:latin typeface="Twinkl Cursive Unlooped Light" panose="02000000000000000000" pitchFamily="2" charset="77"/>
                <a:sym typeface="Arial"/>
              </a:rPr>
              <a:t> </a:t>
            </a:r>
            <a:endParaRPr sz="3600" dirty="0">
              <a:solidFill>
                <a:srgbClr val="7030A0"/>
              </a:solidFill>
              <a:latin typeface="Twinkl Cursive Unlooped Light" panose="02000000000000000000" pitchFamily="2" charset="77"/>
            </a:endParaRPr>
          </a:p>
          <a:p>
            <a:pPr algn="ctr">
              <a:lnSpc>
                <a:spcPct val="90000"/>
              </a:lnSpc>
              <a:buClr>
                <a:schemeClr val="dk1"/>
              </a:buClr>
              <a:buSzPct val="100000"/>
            </a:pPr>
            <a:endParaRPr lang="en-GB" sz="1800" b="0" dirty="0">
              <a:effectLst/>
              <a:latin typeface="Twinkl Cursive Unlooped Light" panose="02000000000000000000" pitchFamily="2" charset="77"/>
            </a:endParaRPr>
          </a:p>
          <a:p>
            <a:pPr algn="ctr">
              <a:lnSpc>
                <a:spcPct val="90000"/>
              </a:lnSpc>
              <a:buClr>
                <a:schemeClr val="dk1"/>
              </a:buClr>
              <a:buSzPct val="100000"/>
            </a:pPr>
            <a:endParaRPr lang="en-GB" sz="2600" b="0" dirty="0">
              <a:effectLst/>
              <a:latin typeface="Twinkl Cursive Unlooped Light" panose="02000000000000000000" pitchFamily="2" charset="77"/>
            </a:endParaRPr>
          </a:p>
          <a:p>
            <a:pPr algn="ctr">
              <a:lnSpc>
                <a:spcPct val="90000"/>
              </a:lnSpc>
              <a:buClr>
                <a:schemeClr val="dk1"/>
              </a:buClr>
              <a:buSzPct val="100000"/>
            </a:pPr>
            <a:r>
              <a:rPr lang="en-GB" sz="3100" dirty="0">
                <a:latin typeface="Twinkl Cursive Unlooped Light" panose="02000000000000000000" pitchFamily="2" charset="77"/>
                <a:cs typeface="Arial" panose="020B0604020202020204" pitchFamily="34" charset="0"/>
              </a:rPr>
              <a:t>a</a:t>
            </a:r>
            <a:r>
              <a:rPr lang="en-GB" sz="31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ntonym</a:t>
            </a:r>
          </a:p>
          <a:p>
            <a:pPr algn="ctr">
              <a:lnSpc>
                <a:spcPct val="90000"/>
              </a:lnSpc>
              <a:buClr>
                <a:schemeClr val="dk1"/>
              </a:buClr>
              <a:buSzPct val="100000"/>
            </a:pPr>
            <a:r>
              <a:rPr lang="en-GB" sz="3100" dirty="0">
                <a:latin typeface="Twinkl Cursive Unlooped Light" panose="02000000000000000000" pitchFamily="2" charset="77"/>
                <a:cs typeface="Arial" panose="020B0604020202020204" pitchFamily="34" charset="0"/>
              </a:rPr>
              <a:t>c</a:t>
            </a:r>
            <a:r>
              <a:rPr lang="en-GB" sz="31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rystal</a:t>
            </a:r>
          </a:p>
          <a:p>
            <a:pPr algn="ctr">
              <a:lnSpc>
                <a:spcPct val="90000"/>
              </a:lnSpc>
              <a:buClr>
                <a:schemeClr val="dk1"/>
              </a:buClr>
              <a:buSzPct val="100000"/>
            </a:pPr>
            <a:r>
              <a:rPr lang="en-GB" sz="3100" dirty="0">
                <a:latin typeface="Twinkl Cursive Unlooped Light" panose="02000000000000000000" pitchFamily="2" charset="77"/>
                <a:cs typeface="Arial" panose="020B0604020202020204" pitchFamily="34" charset="0"/>
              </a:rPr>
              <a:t>l</a:t>
            </a:r>
            <a:r>
              <a:rPr lang="en-GB" sz="31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yrics</a:t>
            </a:r>
          </a:p>
          <a:p>
            <a:pPr algn="ctr">
              <a:lnSpc>
                <a:spcPct val="90000"/>
              </a:lnSpc>
              <a:buClr>
                <a:schemeClr val="dk1"/>
              </a:buClr>
              <a:buSzPct val="100000"/>
            </a:pPr>
            <a:r>
              <a:rPr lang="en-GB" sz="3100" dirty="0">
                <a:latin typeface="Twinkl Cursive Unlooped Light" panose="02000000000000000000" pitchFamily="2" charset="77"/>
                <a:cs typeface="Arial" panose="020B0604020202020204" pitchFamily="34" charset="0"/>
              </a:rPr>
              <a:t>m</a:t>
            </a:r>
            <a:r>
              <a:rPr lang="en-GB" sz="31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ystery</a:t>
            </a:r>
          </a:p>
          <a:p>
            <a:pPr algn="ctr">
              <a:lnSpc>
                <a:spcPct val="90000"/>
              </a:lnSpc>
              <a:buClr>
                <a:schemeClr val="dk1"/>
              </a:buClr>
              <a:buSzPct val="100000"/>
            </a:pPr>
            <a:r>
              <a:rPr lang="en-GB" sz="3100" dirty="0">
                <a:latin typeface="Twinkl Cursive Unlooped Light" panose="02000000000000000000" pitchFamily="2" charset="77"/>
                <a:cs typeface="Arial" panose="020B0604020202020204" pitchFamily="34" charset="0"/>
              </a:rPr>
              <a:t>o</a:t>
            </a:r>
            <a:r>
              <a:rPr lang="en-GB" sz="31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xygen</a:t>
            </a:r>
          </a:p>
          <a:p>
            <a:pPr algn="ctr">
              <a:lnSpc>
                <a:spcPct val="90000"/>
              </a:lnSpc>
              <a:buClr>
                <a:schemeClr val="dk1"/>
              </a:buClr>
              <a:buSzPct val="100000"/>
            </a:pPr>
            <a:r>
              <a:rPr lang="en-GB" sz="3100" dirty="0">
                <a:latin typeface="Twinkl Cursive Unlooped Light" panose="02000000000000000000" pitchFamily="2" charset="77"/>
                <a:cs typeface="Arial" panose="020B0604020202020204" pitchFamily="34" charset="0"/>
              </a:rPr>
              <a:t>r</a:t>
            </a:r>
            <a:r>
              <a:rPr lang="en-GB" sz="31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hythm</a:t>
            </a:r>
            <a:endParaRPr lang="en-GB" sz="3100" dirty="0">
              <a:latin typeface="Twinkl Cursive Unlooped Light" panose="02000000000000000000" pitchFamily="2" charset="77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  <a:buClr>
                <a:schemeClr val="dk1"/>
              </a:buClr>
              <a:buSzPct val="100000"/>
            </a:pPr>
            <a:r>
              <a:rPr lang="en-GB" sz="31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 symbol</a:t>
            </a:r>
          </a:p>
          <a:p>
            <a:pPr algn="ctr">
              <a:lnSpc>
                <a:spcPct val="90000"/>
              </a:lnSpc>
              <a:buClr>
                <a:schemeClr val="dk1"/>
              </a:buClr>
              <a:buSzPct val="100000"/>
            </a:pPr>
            <a:r>
              <a:rPr lang="en-GB" sz="3100" dirty="0">
                <a:latin typeface="Twinkl Cursive Unlooped Light" panose="02000000000000000000" pitchFamily="2" charset="77"/>
                <a:cs typeface="Arial" panose="020B0604020202020204" pitchFamily="34" charset="0"/>
              </a:rPr>
              <a:t>s</a:t>
            </a:r>
            <a:r>
              <a:rPr lang="en-GB" sz="31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ymptom</a:t>
            </a:r>
          </a:p>
          <a:p>
            <a:pPr algn="ctr">
              <a:lnSpc>
                <a:spcPct val="90000"/>
              </a:lnSpc>
              <a:buClr>
                <a:schemeClr val="dk1"/>
              </a:buClr>
              <a:buSzPct val="100000"/>
            </a:pPr>
            <a:r>
              <a:rPr lang="en-GB" sz="3100" dirty="0">
                <a:latin typeface="Twinkl Cursive Unlooped Light" panose="02000000000000000000" pitchFamily="2" charset="77"/>
                <a:cs typeface="Arial" panose="020B0604020202020204" pitchFamily="34" charset="0"/>
              </a:rPr>
              <a:t>s</a:t>
            </a:r>
            <a:r>
              <a:rPr lang="en-GB" sz="31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ystem</a:t>
            </a:r>
          </a:p>
          <a:p>
            <a:pPr algn="ctr">
              <a:lnSpc>
                <a:spcPct val="90000"/>
              </a:lnSpc>
              <a:buClr>
                <a:schemeClr val="dk1"/>
              </a:buClr>
              <a:buSzPct val="100000"/>
            </a:pPr>
            <a:r>
              <a:rPr lang="en-GB" sz="3100" b="0" dirty="0">
                <a:effectLst/>
                <a:latin typeface="Twinkl Cursive Unlooped Light" panose="02000000000000000000" pitchFamily="2" charset="77"/>
                <a:cs typeface="Arial" panose="020B0604020202020204" pitchFamily="34" charset="0"/>
              </a:rPr>
              <a:t>typical </a:t>
            </a:r>
            <a:endParaRPr lang="en-GB" sz="3100" dirty="0">
              <a:latin typeface="Twinkl Cursive Unlooped Light" panose="02000000000000000000" pitchFamily="2" charset="77"/>
              <a:cs typeface="Arial" panose="020B0604020202020204" pitchFamily="34" charset="0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Play"/>
              <a:buNone/>
            </a:pPr>
            <a:endParaRPr sz="3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Play"/>
              <a:buNone/>
            </a:pPr>
            <a:endParaRPr sz="3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br>
              <a:rPr lang="en-US" sz="2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sz="2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3"/>
          <p:cNvSpPr txBox="1"/>
          <p:nvPr/>
        </p:nvSpPr>
        <p:spPr>
          <a:xfrm>
            <a:off x="245327" y="5443234"/>
            <a:ext cx="772779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dk1"/>
                </a:solidFill>
                <a:latin typeface="Twinkl Cursive Unlooped Light" panose="02000000000000000000" pitchFamily="2" charset="77"/>
              </a:rPr>
              <a:t>Year 6 s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Twinkl Cursive Unlooped Light" panose="02000000000000000000" pitchFamily="2" charset="77"/>
                <a:sym typeface="Arial"/>
              </a:rPr>
              <a:t>pellings Friday 5.9.25</a:t>
            </a:r>
            <a:endParaRPr sz="2000" dirty="0">
              <a:latin typeface="Twinkl Cursive Unlooped Light" panose="02000000000000000000" pitchFamily="2" charset="77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dk1"/>
                </a:solidFill>
                <a:latin typeface="Twinkl Cursive Unlooped Light" panose="02000000000000000000" pitchFamily="2" charset="77"/>
                <a:sym typeface="Arial"/>
              </a:rPr>
              <a:t>These will be tested on Friday </a:t>
            </a:r>
            <a:r>
              <a:rPr lang="en-US" sz="2000" dirty="0">
                <a:solidFill>
                  <a:schemeClr val="dk1"/>
                </a:solidFill>
                <a:latin typeface="Twinkl Cursive Unlooped Light" panose="02000000000000000000" pitchFamily="2" charset="77"/>
              </a:rPr>
              <a:t>12.9.25</a:t>
            </a:r>
            <a:r>
              <a:rPr lang="en-US" sz="2000" dirty="0">
                <a:solidFill>
                  <a:schemeClr val="dk1"/>
                </a:solidFill>
                <a:latin typeface="Twinkl Cursive Unlooped Light" panose="02000000000000000000" pitchFamily="2" charset="77"/>
                <a:sym typeface="Arial"/>
              </a:rPr>
              <a:t> </a:t>
            </a:r>
            <a:endParaRPr sz="2000" dirty="0">
              <a:latin typeface="Twinkl Cursive Unlooped Light" panose="02000000000000000000" pitchFamily="2" charset="7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65</Words>
  <Application>Microsoft Macintosh PowerPoint</Application>
  <PresentationFormat>Widescreen</PresentationFormat>
  <Paragraphs>33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Twinkl Cursive Unlooped Light</vt:lpstr>
      <vt:lpstr>Play</vt:lpstr>
      <vt:lpstr>Arial</vt:lpstr>
      <vt:lpstr>Office Theme</vt:lpstr>
      <vt:lpstr>Beginning Glas   ambitious  amphibious  curious devious  fictitious  infectious  notorious  nutritious  repetitious  obvious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S Antoniou (Llangan Primary School)</cp:lastModifiedBy>
  <cp:revision>3</cp:revision>
  <dcterms:modified xsi:type="dcterms:W3CDTF">2025-09-03T20:11:08Z</dcterms:modified>
</cp:coreProperties>
</file>