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141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427"/>
    <p:restoredTop sz="95846"/>
  </p:normalViewPr>
  <p:slideViewPr>
    <p:cSldViewPr snapToGrid="0">
      <p:cViewPr varScale="1">
        <p:scale>
          <a:sx n="67" d="100"/>
          <a:sy n="67" d="100"/>
        </p:scale>
        <p:origin x="208" y="1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3BA45-2336-EA80-26D1-4918A3CCD8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966EE9-C6A6-3EC6-41B4-CA63E233B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2264E-467F-BE81-2457-DCD26EB1F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073129-F150-74C2-952F-D7C18B608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44E48-463C-F6E9-05E5-8C3D97174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47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0DDE9-1C5D-98CD-211A-440771AC1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50649-31A9-2107-2C55-B2160206B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A4B3E1-9D73-FEFD-D36F-C192E579C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E20CCC-B1F5-5419-2886-63C958616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0FC81-1C29-01CB-4816-C873BE7E6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460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70266-169D-5D4B-5322-F41F2534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274A73-D0B0-DB46-1630-B986A1489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699149-2E2A-705E-8658-5F8C8CB8B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9DAFD-A422-8375-5F86-081A170FF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6B18F-9BF3-E492-C5CD-CB67587B9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64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38932-560C-243C-C0E6-FAA744A74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785CC-A7EB-01B9-AC31-D25B1837F3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9019C-B7E3-B153-53DC-692BCDDD21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C52F19-4FB5-932C-DE86-EF39F7A4D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460772-6630-30A0-948F-ED1335977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3ACC1B-3BD3-AB27-24B1-60FC3D928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989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79108-7E69-BDB5-E00D-979CA4532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B5D6A-D808-FF12-CBEF-77324AA9E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8FAE47-65C7-6F23-57F1-B8B5D3E577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BEE174-86C7-9B1B-A7EE-8D9CAC23BB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9C925F-2322-F644-1AD1-1DD6E4017F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BAA40E-85A7-1BF2-89FD-13430F693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FEE561-37A6-C58A-F076-E9A579349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89E457-0649-1B61-BF66-D67DF8A1C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434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B3A60-E916-38F2-2B88-AB6BD3A94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094412-E68A-9060-B511-DC2D0A795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63B9A6-226A-2771-7AD4-C3E3564F7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39D1C2-5568-113F-9C05-1E8371977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6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36E7B8-EB50-C906-D478-EFC713D34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6E52C-DC92-9A41-2A42-28A5DEC6A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D83EF4-3AA7-1341-07AD-4F643C37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376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C8980-5612-4A84-0562-E4864C941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C709E-DE0E-9495-4457-7ACFCBFF9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2A4231-D51B-616F-52BA-6E0768851E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C0C98-D6DE-6645-8178-931E68B2E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86C637-84B5-7657-5921-11E417CA8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B4BB8-D144-85DE-0F71-DAFCAB83F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152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33E2D-E1B1-9D73-1300-4953AD703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85F1C1-5CDE-9609-B59A-351C2DB296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2BF25-633D-E26A-3F8E-A896BAF1F7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F2184-51C5-0E73-EFF8-3CAFF349C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47A798-633A-8016-DEC9-1B1932314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1BD8DD-243D-A042-00AF-95FC3EE39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324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AD57D-BC98-72D8-A770-104E61D00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C53C3-23BE-ED77-24E5-29DA1BF5F0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A6911-6282-1A78-7052-AA7296A47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E77E4-C9F9-2240-F7B5-D68987991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268C9-7B35-F66D-8687-5F90ED6A6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34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C2893E-6C4D-5A0A-0C96-C051B857FC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1AAF73-C24F-24F5-83B6-61CE4A6B63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4F262-6ACC-D816-1736-B5D69D234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4D620-5B77-2334-23E9-E627B23C9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997FB-AC22-ED58-EA6D-5B6D039DA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039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10FF41-F77F-5AF5-D231-01437812C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70D2AD-7642-6677-3A01-3226197E3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A2C8F-088D-D0DC-E315-26E19DA4CB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31029-9B20-4A4F-9014-BE71BBABE053}" type="datetimeFigureOut">
              <a:rPr lang="en-US" smtClean="0"/>
              <a:t>12/6/23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57369-145C-6EA5-4AFB-620E0714F7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05E015-EC7E-C303-B917-C930A49E7A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9BDFA-4C9D-BA4A-A6B4-BE3123764C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0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/>
        </p:nvGraphicFramePr>
        <p:xfrm>
          <a:off x="8978676" y="1252726"/>
          <a:ext cx="2233019" cy="4448858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favourite, complete, continue, experiment, February, naughty, material, knowledge, remember, famous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108578" cy="455509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</a:p>
          <a:p>
            <a:pPr algn="ctr"/>
            <a:r>
              <a:rPr lang="en-GB" sz="1600" dirty="0">
                <a:latin typeface="Twinkl Cursive Looped Thin" panose="02000000000000000000" pitchFamily="2" charset="77"/>
              </a:rPr>
              <a:t>Revisiting ‘Special friends’ pattern ‘</a:t>
            </a:r>
            <a:r>
              <a:rPr lang="en-GB" sz="1600" dirty="0" err="1">
                <a:latin typeface="Twinkl Cursive Looped Thin" panose="02000000000000000000" pitchFamily="2" charset="77"/>
              </a:rPr>
              <a:t>u_e</a:t>
            </a:r>
            <a:r>
              <a:rPr lang="en-GB" sz="1600" dirty="0">
                <a:latin typeface="Twinkl Cursive Looped Thin" panose="02000000000000000000" pitchFamily="2" charset="77"/>
              </a:rPr>
              <a:t>’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tune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rude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huge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mule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brute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use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June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dude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accuse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excuse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/>
        </p:nvGraphicFramePr>
        <p:xfrm>
          <a:off x="5758263" y="1170731"/>
          <a:ext cx="2233020" cy="4448858"/>
        </p:xfrm>
        <a:graphic>
          <a:graphicData uri="http://schemas.openxmlformats.org/drawingml/2006/table">
            <a:tbl>
              <a:tblPr/>
              <a:tblGrid>
                <a:gridCol w="2233020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centre,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disappear,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heart,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minute,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regular,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decide,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early,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learn,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notice,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therefore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Spellings  11.12.23</a:t>
            </a:r>
          </a:p>
        </p:txBody>
      </p:sp>
    </p:spTree>
    <p:extLst>
      <p:ext uri="{BB962C8B-B14F-4D97-AF65-F5344CB8AC3E}">
        <p14:creationId xmlns:p14="http://schemas.microsoft.com/office/powerpoint/2010/main" val="276888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74</Words>
  <Application>Microsoft Macintosh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Twinkl Cursive Looped Thin</vt:lpstr>
      <vt:lpstr>Twinkl Cursive Unlooped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Jarman-Davies (Llangan Primary School)</dc:creator>
  <cp:lastModifiedBy>L Jarman-Davies (Llangan Primary School)</cp:lastModifiedBy>
  <cp:revision>4</cp:revision>
  <dcterms:created xsi:type="dcterms:W3CDTF">2023-12-06T19:40:40Z</dcterms:created>
  <dcterms:modified xsi:type="dcterms:W3CDTF">2023-12-06T19:43:27Z</dcterms:modified>
</cp:coreProperties>
</file>