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5"/>
  </p:sldMasterIdLst>
  <p:notesMasterIdLst>
    <p:notesMasterId r:id="rId6"/>
  </p:notesMasterIdLst>
  <p:sldIdLst>
    <p:sldId id="256" r:id="rId7"/>
    <p:sldId id="257" r:id="rId8"/>
  </p:sldIdLst>
  <p:sldSz cy="5143500" cx="9144000"/>
  <p:notesSz cx="6858000" cy="9144000"/>
  <p:embeddedFontLst>
    <p:embeddedFont>
      <p:font typeface="Playwrite DK Uloopet"/>
      <p:regular r:id="rId9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2A249216-BAB8-4364-9388-CF0EC82DA4DE}">
  <a:tblStyle styleId="{2A249216-BAB8-4364-9388-CF0EC82DA4DE}" styleName="Table_0">
    <a:wholeTbl>
      <a:tcTxStyle>
        <a:font>
          <a:latin typeface="Arial"/>
          <a:ea typeface="Arial"/>
          <a:cs typeface="Arial"/>
        </a:font>
        <a:srgbClr val="000000"/>
      </a:tcTx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9" Type="http://schemas.openxmlformats.org/officeDocument/2006/relationships/font" Target="fonts/PlaywriteDKUloopet-regular.fntdata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8" Type="http://schemas.openxmlformats.org/officeDocument/2006/relationships/slide" Target="slides/slide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g3f9d16d4709_0_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" name="Google Shape;59;g3f9d16d4709_0_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5" name="Google Shape;55;p13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aphicFrame>
        <p:nvGraphicFramePr>
          <p:cNvPr id="56" name="Google Shape;56;p13"/>
          <p:cNvGraphicFramePr/>
          <p:nvPr/>
        </p:nvGraphicFramePr>
        <p:xfrm>
          <a:off x="-9525" y="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{2A249216-BAB8-4364-9388-CF0EC82DA4DE}</a:tableStyleId>
              </a:tblPr>
              <a:tblGrid>
                <a:gridCol w="1295400"/>
                <a:gridCol w="1485900"/>
                <a:gridCol w="1485900"/>
                <a:gridCol w="1600200"/>
                <a:gridCol w="1600200"/>
                <a:gridCol w="847725"/>
                <a:gridCol w="847725"/>
              </a:tblGrid>
              <a:tr h="20002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200">
                          <a:latin typeface="Playwrite DK Uloopet"/>
                          <a:ea typeface="Playwrite DK Uloopet"/>
                          <a:cs typeface="Playwrite DK Uloopet"/>
                          <a:sym typeface="Playwrite DK Uloopet"/>
                        </a:rPr>
                        <a:t>Monday</a:t>
                      </a:r>
                      <a:endParaRPr b="1" sz="1200">
                        <a:latin typeface="Playwrite DK Uloopet"/>
                        <a:ea typeface="Playwrite DK Uloopet"/>
                        <a:cs typeface="Playwrite DK Uloopet"/>
                        <a:sym typeface="Playwrite DK Uloopet"/>
                      </a:endParaRPr>
                    </a:p>
                  </a:txBody>
                  <a:tcPr marT="91425" marB="91425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/>
                    </a:p>
                  </a:txBody>
                  <a:tcPr marT="91425" marB="91425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200">
                          <a:latin typeface="Playwrite DK Uloopet"/>
                          <a:ea typeface="Playwrite DK Uloopet"/>
                          <a:cs typeface="Playwrite DK Uloopet"/>
                          <a:sym typeface="Playwrite DK Uloopet"/>
                        </a:rPr>
                        <a:t>GGR</a:t>
                      </a:r>
                      <a:endParaRPr b="1" sz="1200">
                        <a:latin typeface="Playwrite DK Uloopet"/>
                        <a:ea typeface="Playwrite DK Uloopet"/>
                        <a:cs typeface="Playwrite DK Uloopet"/>
                        <a:sym typeface="Playwrite DK Uloopet"/>
                      </a:endParaRPr>
                    </a:p>
                  </a:txBody>
                  <a:tcPr marT="91425" marB="91425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200">
                          <a:latin typeface="Playwrite DK Uloopet"/>
                          <a:ea typeface="Playwrite DK Uloopet"/>
                          <a:cs typeface="Playwrite DK Uloopet"/>
                          <a:sym typeface="Playwrite DK Uloopet"/>
                        </a:rPr>
                        <a:t>Giglets</a:t>
                      </a:r>
                      <a:endParaRPr b="1" sz="1200">
                        <a:latin typeface="Playwrite DK Uloopet"/>
                        <a:ea typeface="Playwrite DK Uloopet"/>
                        <a:cs typeface="Playwrite DK Uloopet"/>
                        <a:sym typeface="Playwrite DK Uloopet"/>
                      </a:endParaRPr>
                    </a:p>
                  </a:txBody>
                  <a:tcPr marT="91425" marB="91425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200">
                          <a:latin typeface="Playwrite DK Uloopet"/>
                          <a:ea typeface="Playwrite DK Uloopet"/>
                          <a:cs typeface="Playwrite DK Uloopet"/>
                          <a:sym typeface="Playwrite DK Uloopet"/>
                        </a:rPr>
                        <a:t>Spelling</a:t>
                      </a:r>
                      <a:endParaRPr b="1" sz="1200">
                        <a:latin typeface="Playwrite DK Uloopet"/>
                        <a:ea typeface="Playwrite DK Uloopet"/>
                        <a:cs typeface="Playwrite DK Uloopet"/>
                        <a:sym typeface="Playwrite DK Uloopet"/>
                      </a:endParaRPr>
                    </a:p>
                  </a:txBody>
                  <a:tcPr marT="91425" marB="91425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  <a:tc gridSpan="2"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200">
                          <a:latin typeface="Playwrite DK Uloopet"/>
                          <a:ea typeface="Playwrite DK Uloopet"/>
                          <a:cs typeface="Playwrite DK Uloopet"/>
                          <a:sym typeface="Playwrite DK Uloopet"/>
                        </a:rPr>
                        <a:t>Independent Reading</a:t>
                      </a:r>
                      <a:endParaRPr b="1" sz="1200">
                        <a:latin typeface="Playwrite DK Uloopet"/>
                        <a:ea typeface="Playwrite DK Uloopet"/>
                        <a:cs typeface="Playwrite DK Uloopet"/>
                        <a:sym typeface="Playwrite DK Uloopet"/>
                      </a:endParaRPr>
                    </a:p>
                  </a:txBody>
                  <a:tcPr marT="91425" marB="91425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  <a:tc hMerge="1"/>
              </a:tr>
              <a:tr h="20002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200">
                          <a:latin typeface="Playwrite DK Uloopet"/>
                          <a:ea typeface="Playwrite DK Uloopet"/>
                          <a:cs typeface="Playwrite DK Uloopet"/>
                          <a:sym typeface="Playwrite DK Uloopet"/>
                        </a:rPr>
                        <a:t>Tuesday</a:t>
                      </a:r>
                      <a:endParaRPr b="1" sz="1200">
                        <a:latin typeface="Playwrite DK Uloopet"/>
                        <a:ea typeface="Playwrite DK Uloopet"/>
                        <a:cs typeface="Playwrite DK Uloopet"/>
                        <a:sym typeface="Playwrite DK Uloopet"/>
                      </a:endParaRPr>
                    </a:p>
                  </a:txBody>
                  <a:tcPr marT="91425" marB="91425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/>
                    </a:p>
                  </a:txBody>
                  <a:tcPr marT="91425" marB="91425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200">
                          <a:latin typeface="Playwrite DK Uloopet"/>
                          <a:ea typeface="Playwrite DK Uloopet"/>
                          <a:cs typeface="Playwrite DK Uloopet"/>
                          <a:sym typeface="Playwrite DK Uloopet"/>
                        </a:rPr>
                        <a:t>Spelling</a:t>
                      </a:r>
                      <a:endParaRPr b="1" sz="1200">
                        <a:latin typeface="Playwrite DK Uloopet"/>
                        <a:ea typeface="Playwrite DK Uloopet"/>
                        <a:cs typeface="Playwrite DK Uloopet"/>
                        <a:sym typeface="Playwrite DK Uloopet"/>
                      </a:endParaRPr>
                    </a:p>
                  </a:txBody>
                  <a:tcPr marT="91425" marB="91425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200">
                          <a:latin typeface="Playwrite DK Uloopet"/>
                          <a:ea typeface="Playwrite DK Uloopet"/>
                          <a:cs typeface="Playwrite DK Uloopet"/>
                          <a:sym typeface="Playwrite DK Uloopet"/>
                        </a:rPr>
                        <a:t>Independent Reading</a:t>
                      </a:r>
                      <a:endParaRPr b="1" sz="1200">
                        <a:latin typeface="Playwrite DK Uloopet"/>
                        <a:ea typeface="Playwrite DK Uloopet"/>
                        <a:cs typeface="Playwrite DK Uloopet"/>
                        <a:sym typeface="Playwrite DK Uloopet"/>
                      </a:endParaRPr>
                    </a:p>
                  </a:txBody>
                  <a:tcPr marT="91425" marB="91425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200">
                          <a:latin typeface="Playwrite DK Uloopet"/>
                          <a:ea typeface="Playwrite DK Uloopet"/>
                          <a:cs typeface="Playwrite DK Uloopet"/>
                          <a:sym typeface="Playwrite DK Uloopet"/>
                        </a:rPr>
                        <a:t>Giglets</a:t>
                      </a:r>
                      <a:endParaRPr b="1" sz="1200">
                        <a:latin typeface="Playwrite DK Uloopet"/>
                        <a:ea typeface="Playwrite DK Uloopet"/>
                        <a:cs typeface="Playwrite DK Uloopet"/>
                        <a:sym typeface="Playwrite DK Uloopet"/>
                      </a:endParaRPr>
                    </a:p>
                  </a:txBody>
                  <a:tcPr marT="91425" marB="91425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  <a:tc gridSpan="2"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200">
                          <a:latin typeface="Playwrite DK Uloopet"/>
                          <a:ea typeface="Playwrite DK Uloopet"/>
                          <a:cs typeface="Playwrite DK Uloopet"/>
                          <a:sym typeface="Playwrite DK Uloopet"/>
                        </a:rPr>
                        <a:t>GGR</a:t>
                      </a:r>
                      <a:endParaRPr b="1" sz="1200">
                        <a:latin typeface="Playwrite DK Uloopet"/>
                        <a:ea typeface="Playwrite DK Uloopet"/>
                        <a:cs typeface="Playwrite DK Uloopet"/>
                        <a:sym typeface="Playwrite DK Uloopet"/>
                      </a:endParaRPr>
                    </a:p>
                  </a:txBody>
                  <a:tcPr marT="91425" marB="91425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  <a:tc hMerge="1"/>
              </a:tr>
              <a:tr h="20002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200">
                          <a:latin typeface="Playwrite DK Uloopet"/>
                          <a:ea typeface="Playwrite DK Uloopet"/>
                          <a:cs typeface="Playwrite DK Uloopet"/>
                          <a:sym typeface="Playwrite DK Uloopet"/>
                        </a:rPr>
                        <a:t>Wednesday</a:t>
                      </a:r>
                      <a:endParaRPr b="1" sz="1200">
                        <a:latin typeface="Playwrite DK Uloopet"/>
                        <a:ea typeface="Playwrite DK Uloopet"/>
                        <a:cs typeface="Playwrite DK Uloopet"/>
                        <a:sym typeface="Playwrite DK Uloopet"/>
                      </a:endParaRPr>
                    </a:p>
                  </a:txBody>
                  <a:tcPr marT="91425" marB="91425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/>
                    </a:p>
                  </a:txBody>
                  <a:tcPr marT="91425" marB="91425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200">
                          <a:latin typeface="Playwrite DK Uloopet"/>
                          <a:ea typeface="Playwrite DK Uloopet"/>
                          <a:cs typeface="Playwrite DK Uloopet"/>
                          <a:sym typeface="Playwrite DK Uloopet"/>
                        </a:rPr>
                        <a:t>Giglets</a:t>
                      </a:r>
                      <a:endParaRPr b="1" sz="1200">
                        <a:latin typeface="Playwrite DK Uloopet"/>
                        <a:ea typeface="Playwrite DK Uloopet"/>
                        <a:cs typeface="Playwrite DK Uloopet"/>
                        <a:sym typeface="Playwrite DK Uloopet"/>
                      </a:endParaRPr>
                    </a:p>
                  </a:txBody>
                  <a:tcPr marT="91425" marB="91425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200">
                          <a:latin typeface="Playwrite DK Uloopet"/>
                          <a:ea typeface="Playwrite DK Uloopet"/>
                          <a:cs typeface="Playwrite DK Uloopet"/>
                          <a:sym typeface="Playwrite DK Uloopet"/>
                        </a:rPr>
                        <a:t>GGR</a:t>
                      </a:r>
                      <a:endParaRPr b="1" sz="1200">
                        <a:latin typeface="Playwrite DK Uloopet"/>
                        <a:ea typeface="Playwrite DK Uloopet"/>
                        <a:cs typeface="Playwrite DK Uloopet"/>
                        <a:sym typeface="Playwrite DK Uloopet"/>
                      </a:endParaRPr>
                    </a:p>
                  </a:txBody>
                  <a:tcPr marT="91425" marB="91425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200">
                          <a:latin typeface="Playwrite DK Uloopet"/>
                          <a:ea typeface="Playwrite DK Uloopet"/>
                          <a:cs typeface="Playwrite DK Uloopet"/>
                          <a:sym typeface="Playwrite DK Uloopet"/>
                        </a:rPr>
                        <a:t>Independent Reading</a:t>
                      </a:r>
                      <a:endParaRPr b="1" sz="1200">
                        <a:latin typeface="Playwrite DK Uloopet"/>
                        <a:ea typeface="Playwrite DK Uloopet"/>
                        <a:cs typeface="Playwrite DK Uloopet"/>
                        <a:sym typeface="Playwrite DK Uloopet"/>
                      </a:endParaRPr>
                    </a:p>
                  </a:txBody>
                  <a:tcPr marT="91425" marB="91425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  <a:tc gridSpan="2"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200">
                          <a:latin typeface="Playwrite DK Uloopet"/>
                          <a:ea typeface="Playwrite DK Uloopet"/>
                          <a:cs typeface="Playwrite DK Uloopet"/>
                          <a:sym typeface="Playwrite DK Uloopet"/>
                        </a:rPr>
                        <a:t>Spelling</a:t>
                      </a:r>
                      <a:endParaRPr b="1" sz="1200">
                        <a:latin typeface="Playwrite DK Uloopet"/>
                        <a:ea typeface="Playwrite DK Uloopet"/>
                        <a:cs typeface="Playwrite DK Uloopet"/>
                        <a:sym typeface="Playwrite DK Uloopet"/>
                      </a:endParaRPr>
                    </a:p>
                  </a:txBody>
                  <a:tcPr marT="91425" marB="91425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  <a:tc hMerge="1"/>
              </a:tr>
              <a:tr h="20002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200">
                          <a:latin typeface="Playwrite DK Uloopet"/>
                          <a:ea typeface="Playwrite DK Uloopet"/>
                          <a:cs typeface="Playwrite DK Uloopet"/>
                          <a:sym typeface="Playwrite DK Uloopet"/>
                        </a:rPr>
                        <a:t>Thursday</a:t>
                      </a:r>
                      <a:endParaRPr b="1" sz="1200">
                        <a:latin typeface="Playwrite DK Uloopet"/>
                        <a:ea typeface="Playwrite DK Uloopet"/>
                        <a:cs typeface="Playwrite DK Uloopet"/>
                        <a:sym typeface="Playwrite DK Uloopet"/>
                      </a:endParaRPr>
                    </a:p>
                  </a:txBody>
                  <a:tcPr marT="91425" marB="91425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/>
                    </a:p>
                  </a:txBody>
                  <a:tcPr marT="91425" marB="91425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200">
                          <a:latin typeface="Playwrite DK Uloopet"/>
                          <a:ea typeface="Playwrite DK Uloopet"/>
                          <a:cs typeface="Playwrite DK Uloopet"/>
                          <a:sym typeface="Playwrite DK Uloopet"/>
                        </a:rPr>
                        <a:t>Independent Reading</a:t>
                      </a:r>
                      <a:endParaRPr b="1" sz="1200">
                        <a:latin typeface="Playwrite DK Uloopet"/>
                        <a:ea typeface="Playwrite DK Uloopet"/>
                        <a:cs typeface="Playwrite DK Uloopet"/>
                        <a:sym typeface="Playwrite DK Uloopet"/>
                      </a:endParaRPr>
                    </a:p>
                  </a:txBody>
                  <a:tcPr marT="91425" marB="91425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200">
                          <a:latin typeface="Playwrite DK Uloopet"/>
                          <a:ea typeface="Playwrite DK Uloopet"/>
                          <a:cs typeface="Playwrite DK Uloopet"/>
                          <a:sym typeface="Playwrite DK Uloopet"/>
                        </a:rPr>
                        <a:t>Spelling</a:t>
                      </a:r>
                      <a:endParaRPr b="1" sz="1200">
                        <a:latin typeface="Playwrite DK Uloopet"/>
                        <a:ea typeface="Playwrite DK Uloopet"/>
                        <a:cs typeface="Playwrite DK Uloopet"/>
                        <a:sym typeface="Playwrite DK Uloopet"/>
                      </a:endParaRPr>
                    </a:p>
                  </a:txBody>
                  <a:tcPr marT="91425" marB="91425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200">
                          <a:latin typeface="Playwrite DK Uloopet"/>
                          <a:ea typeface="Playwrite DK Uloopet"/>
                          <a:cs typeface="Playwrite DK Uloopet"/>
                          <a:sym typeface="Playwrite DK Uloopet"/>
                        </a:rPr>
                        <a:t>GGR</a:t>
                      </a:r>
                      <a:endParaRPr b="1" sz="1200">
                        <a:latin typeface="Playwrite DK Uloopet"/>
                        <a:ea typeface="Playwrite DK Uloopet"/>
                        <a:cs typeface="Playwrite DK Uloopet"/>
                        <a:sym typeface="Playwrite DK Uloopet"/>
                      </a:endParaRPr>
                    </a:p>
                  </a:txBody>
                  <a:tcPr marT="91425" marB="91425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  <a:tc gridSpan="2"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200">
                          <a:latin typeface="Playwrite DK Uloopet"/>
                          <a:ea typeface="Playwrite DK Uloopet"/>
                          <a:cs typeface="Playwrite DK Uloopet"/>
                          <a:sym typeface="Playwrite DK Uloopet"/>
                        </a:rPr>
                        <a:t>Giglets</a:t>
                      </a:r>
                      <a:endParaRPr b="1" sz="1200">
                        <a:latin typeface="Playwrite DK Uloopet"/>
                        <a:ea typeface="Playwrite DK Uloopet"/>
                        <a:cs typeface="Playwrite DK Uloopet"/>
                        <a:sym typeface="Playwrite DK Uloopet"/>
                      </a:endParaRPr>
                    </a:p>
                  </a:txBody>
                  <a:tcPr marT="91425" marB="91425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  <a:tc hMerge="1"/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graphicFrame>
        <p:nvGraphicFramePr>
          <p:cNvPr id="62" name="Google Shape;62;p14"/>
          <p:cNvGraphicFramePr/>
          <p:nvPr/>
        </p:nvGraphicFramePr>
        <p:xfrm>
          <a:off x="208800" y="5199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{2A249216-BAB8-4364-9388-CF0EC82DA4DE}</a:tableStyleId>
              </a:tblPr>
              <a:tblGrid>
                <a:gridCol w="1495425"/>
                <a:gridCol w="952500"/>
                <a:gridCol w="1371600"/>
                <a:gridCol w="952500"/>
                <a:gridCol w="1466850"/>
                <a:gridCol w="952500"/>
                <a:gridCol w="1295400"/>
              </a:tblGrid>
              <a:tr h="20002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800"/>
                        <a:t>Gwyrdd</a:t>
                      </a:r>
                      <a:endParaRPr b="1" sz="1800"/>
                    </a:p>
                  </a:txBody>
                  <a:tcPr marT="91425" marB="91425" marR="28575" marL="28575" anchor="b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 sz="2200"/>
                    </a:p>
                  </a:txBody>
                  <a:tcPr marT="91425" marB="91425" marR="28575" marL="28575" anchor="b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800"/>
                        <a:t>Coch</a:t>
                      </a:r>
                      <a:endParaRPr b="1" sz="1800"/>
                    </a:p>
                  </a:txBody>
                  <a:tcPr marT="91425" marB="91425" marR="28575" marL="28575" anchor="b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 sz="2200"/>
                    </a:p>
                  </a:txBody>
                  <a:tcPr marT="91425" marB="91425" marR="28575" marL="28575" anchor="b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800"/>
                        <a:t>Melyn</a:t>
                      </a:r>
                      <a:endParaRPr b="1" sz="1800"/>
                    </a:p>
                  </a:txBody>
                  <a:tcPr marT="91425" marB="91425" marR="28575" marL="28575" anchor="b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 sz="2200"/>
                    </a:p>
                  </a:txBody>
                  <a:tcPr marT="91425" marB="91425" marR="28575" marL="28575" anchor="b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800"/>
                        <a:t>Glas</a:t>
                      </a:r>
                      <a:endParaRPr b="1" sz="1800"/>
                    </a:p>
                  </a:txBody>
                  <a:tcPr marT="91425" marB="91425" marR="28575" marL="28575" anchor="b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2000"/>
                        <a:t>Lacey-Rose</a:t>
                      </a:r>
                      <a:endParaRPr b="1" sz="2000"/>
                    </a:p>
                  </a:txBody>
                  <a:tcPr marT="91425" marB="91425" marR="28575" marL="28575" anchor="b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 sz="2200"/>
                    </a:p>
                  </a:txBody>
                  <a:tcPr marT="91425" marB="91425" marR="28575" marL="28575" anchor="b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2000"/>
                        <a:t>Eva</a:t>
                      </a:r>
                      <a:endParaRPr b="1" sz="2000"/>
                    </a:p>
                  </a:txBody>
                  <a:tcPr marT="91425" marB="91425" marR="28575" marL="28575" anchor="b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 sz="2200"/>
                    </a:p>
                  </a:txBody>
                  <a:tcPr marT="91425" marB="91425" marR="28575" marL="28575" anchor="b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2000"/>
                        <a:t>Ewan B</a:t>
                      </a:r>
                      <a:endParaRPr b="1" sz="2000"/>
                    </a:p>
                  </a:txBody>
                  <a:tcPr marT="91425" marB="91425" marR="28575" marL="28575" anchor="b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 sz="2200"/>
                    </a:p>
                  </a:txBody>
                  <a:tcPr marT="91425" marB="91425" marR="28575" marL="28575" anchor="b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2000"/>
                        <a:t>Ezra</a:t>
                      </a:r>
                      <a:endParaRPr b="1" sz="2000"/>
                    </a:p>
                  </a:txBody>
                  <a:tcPr marT="91425" marB="91425" marR="28575" marL="28575" anchor="b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2000"/>
                        <a:t>Rowan</a:t>
                      </a:r>
                      <a:endParaRPr b="1" sz="2000"/>
                    </a:p>
                  </a:txBody>
                  <a:tcPr marT="91425" marB="91425" marR="28575" marL="28575" anchor="b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 sz="2200"/>
                    </a:p>
                  </a:txBody>
                  <a:tcPr marT="91425" marB="91425" marR="28575" marL="28575" anchor="b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2000"/>
                        <a:t>Florence</a:t>
                      </a:r>
                      <a:endParaRPr b="1" sz="2000"/>
                    </a:p>
                  </a:txBody>
                  <a:tcPr marT="91425" marB="91425" marR="28575" marL="28575" anchor="b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 sz="2200"/>
                    </a:p>
                  </a:txBody>
                  <a:tcPr marT="91425" marB="91425" marR="28575" marL="28575" anchor="b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2000"/>
                        <a:t>Gwenllian</a:t>
                      </a:r>
                      <a:endParaRPr b="1" sz="2000"/>
                    </a:p>
                  </a:txBody>
                  <a:tcPr marT="91425" marB="91425" marR="28575" marL="28575" anchor="b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 sz="2200"/>
                    </a:p>
                  </a:txBody>
                  <a:tcPr marT="91425" marB="91425" marR="28575" marL="28575" anchor="b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2000"/>
                        <a:t>Bethan</a:t>
                      </a:r>
                      <a:endParaRPr b="1" sz="2000"/>
                    </a:p>
                  </a:txBody>
                  <a:tcPr marT="91425" marB="91425" marR="28575" marL="28575" anchor="b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2000"/>
                        <a:t>Arthur</a:t>
                      </a:r>
                      <a:endParaRPr b="1" sz="2000"/>
                    </a:p>
                  </a:txBody>
                  <a:tcPr marT="91425" marB="91425" marR="28575" marL="28575" anchor="b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 sz="2200"/>
                    </a:p>
                  </a:txBody>
                  <a:tcPr marT="91425" marB="91425" marR="28575" marL="28575" anchor="b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2000"/>
                        <a:t>Evan</a:t>
                      </a:r>
                      <a:endParaRPr b="1" sz="2000"/>
                    </a:p>
                  </a:txBody>
                  <a:tcPr marT="91425" marB="91425" marR="28575" marL="28575" anchor="b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 sz="2200"/>
                    </a:p>
                  </a:txBody>
                  <a:tcPr marT="91425" marB="91425" marR="28575" marL="28575" anchor="b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2000"/>
                        <a:t>Ann-Maria</a:t>
                      </a:r>
                      <a:endParaRPr b="1" sz="2000"/>
                    </a:p>
                  </a:txBody>
                  <a:tcPr marT="91425" marB="91425" marR="28575" marL="28575" anchor="b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 sz="2200"/>
                    </a:p>
                  </a:txBody>
                  <a:tcPr marT="91425" marB="91425" marR="28575" marL="28575" anchor="b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2000"/>
                        <a:t>Ethan B</a:t>
                      </a:r>
                      <a:endParaRPr b="1" sz="2000"/>
                    </a:p>
                  </a:txBody>
                  <a:tcPr marT="91425" marB="91425" marR="28575" marL="28575" anchor="b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2000"/>
                        <a:t>Ella</a:t>
                      </a:r>
                      <a:endParaRPr b="1" sz="2000"/>
                    </a:p>
                  </a:txBody>
                  <a:tcPr marT="91425" marB="91425" marR="28575" marL="28575" anchor="b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 sz="2200"/>
                    </a:p>
                  </a:txBody>
                  <a:tcPr marT="91425" marB="91425" marR="28575" marL="28575" anchor="b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2000"/>
                        <a:t>Griff</a:t>
                      </a:r>
                      <a:endParaRPr b="1" sz="2000"/>
                    </a:p>
                  </a:txBody>
                  <a:tcPr marT="91425" marB="91425" marR="28575" marL="28575" anchor="b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 sz="2200"/>
                    </a:p>
                  </a:txBody>
                  <a:tcPr marT="91425" marB="91425" marR="28575" marL="28575" anchor="b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2000"/>
                        <a:t>Huw</a:t>
                      </a:r>
                      <a:endParaRPr b="1" sz="2000"/>
                    </a:p>
                  </a:txBody>
                  <a:tcPr marT="91425" marB="91425" marR="28575" marL="28575" anchor="b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 sz="2200"/>
                    </a:p>
                  </a:txBody>
                  <a:tcPr marT="91425" marB="91425" marR="28575" marL="28575" anchor="b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2000"/>
                        <a:t>Camille</a:t>
                      </a:r>
                      <a:endParaRPr b="1" sz="2000"/>
                    </a:p>
                  </a:txBody>
                  <a:tcPr marT="91425" marB="91425" marR="28575" marL="28575" anchor="b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2000"/>
                        <a:t>Nixie</a:t>
                      </a:r>
                      <a:endParaRPr b="1" sz="2000"/>
                    </a:p>
                  </a:txBody>
                  <a:tcPr marT="91425" marB="91425" marR="28575" marL="28575" anchor="b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 sz="2200"/>
                    </a:p>
                  </a:txBody>
                  <a:tcPr marT="91425" marB="91425" marR="28575" marL="28575" anchor="b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2000"/>
                        <a:t>Nila</a:t>
                      </a:r>
                      <a:endParaRPr b="1" sz="2000"/>
                    </a:p>
                  </a:txBody>
                  <a:tcPr marT="91425" marB="91425" marR="28575" marL="28575" anchor="b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 sz="2200"/>
                    </a:p>
                  </a:txBody>
                  <a:tcPr marT="91425" marB="91425" marR="28575" marL="28575" anchor="b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2000"/>
                        <a:t>Mason</a:t>
                      </a:r>
                      <a:endParaRPr b="1" sz="2000"/>
                    </a:p>
                  </a:txBody>
                  <a:tcPr marT="91425" marB="91425" marR="28575" marL="28575" anchor="b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 sz="2200"/>
                    </a:p>
                  </a:txBody>
                  <a:tcPr marT="91425" marB="91425" marR="28575" marL="28575" anchor="b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2000"/>
                        <a:t>Alfie P</a:t>
                      </a:r>
                      <a:endParaRPr b="1" sz="2000"/>
                    </a:p>
                  </a:txBody>
                  <a:tcPr marT="91425" marB="91425" marR="28575" marL="28575" anchor="b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2000"/>
                        <a:t>Roman</a:t>
                      </a:r>
                      <a:endParaRPr b="1" sz="2000"/>
                    </a:p>
                  </a:txBody>
                  <a:tcPr marT="91425" marB="91425" marR="28575" marL="28575" anchor="b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 sz="2200"/>
                    </a:p>
                  </a:txBody>
                  <a:tcPr marT="91425" marB="91425" marR="28575" marL="28575" anchor="b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2000"/>
                        <a:t>Aubrey</a:t>
                      </a:r>
                      <a:endParaRPr b="1" sz="2000"/>
                    </a:p>
                  </a:txBody>
                  <a:tcPr marT="91425" marB="91425" marR="28575" marL="28575" anchor="b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 sz="2200"/>
                    </a:p>
                  </a:txBody>
                  <a:tcPr marT="91425" marB="91425" marR="28575" marL="28575" anchor="b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 sz="2200"/>
                    </a:p>
                  </a:txBody>
                  <a:tcPr marT="91425" marB="91425" marR="28575" marL="28575" anchor="b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 sz="2200"/>
                    </a:p>
                  </a:txBody>
                  <a:tcPr marT="91425" marB="91425" marR="28575" marL="28575" anchor="b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 sz="2200"/>
                    </a:p>
                  </a:txBody>
                  <a:tcPr marT="91425" marB="91425" marR="28575" marL="28575" anchor="b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